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53"/>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65" r:id="rId41"/>
    <p:sldId id="670" r:id="rId42"/>
    <p:sldId id="666" r:id="rId43"/>
    <p:sldId id="603" r:id="rId44"/>
    <p:sldId id="588" r:id="rId45"/>
    <p:sldId id="589" r:id="rId46"/>
    <p:sldId id="590" r:id="rId47"/>
    <p:sldId id="679" r:id="rId48"/>
    <p:sldId id="680" r:id="rId49"/>
    <p:sldId id="592" r:id="rId50"/>
    <p:sldId id="472" r:id="rId51"/>
    <p:sldId id="577" r:id="rId52"/>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xml"/><Relationship Id="rId3" Type="http://schemas.openxmlformats.org/officeDocument/2006/relationships/tags" Target="../tags/tag105.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endParaRPr lang="zh-CN" altLang="en-US" b="1" dirty="0">
              <a:solidFill>
                <a:srgbClr val="0070C0"/>
              </a:solidFill>
            </a:endParaRP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endParaRPr lang="zh-CN" altLang="en-US" dirty="0"/>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在使用基类的的地方可以任意使用其子类，能保证子类完美替换基类。</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endParaRPr lang="zh-CN" altLang="en-US" sz="2000" dirty="0"/>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endParaRPr lang="zh-CN" altLang="en-US"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endParaRPr lang="zh-CN" altLang="en-US"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endParaRPr lang="zh-CN"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endParaRPr lang="zh-CN" altLang="zh-CN" dirty="0"/>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endParaRPr lang="zh-CN"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endParaRPr lang="zh-CN" altLang="en-US" dirty="0"/>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意图</a:t>
            </a:r>
            <a:r>
              <a:rPr lang="zh-CN" altLang="en-US" dirty="0"/>
              <a:t>：定义一个创建对象的接口，让其子类自己决定实例化哪一个工厂类，工厂模式使其创建过程延迟到子类进行。</a:t>
            </a:r>
            <a:endParaRPr lang="zh-CN" altLang="en-US" dirty="0"/>
          </a:p>
          <a:p>
            <a:pPr indent="0" eaLnBrk="1" hangingPunct="1">
              <a:lnSpc>
                <a:spcPct val="150000"/>
              </a:lnSpc>
              <a:buFont typeface="Wingdings" panose="05000000000000000000" pitchFamily="2" charset="2"/>
              <a:buNone/>
            </a:pPr>
            <a:r>
              <a:rPr lang="zh-CN" altLang="en-US" b="1" dirty="0">
                <a:solidFill>
                  <a:srgbClr val="0070C0"/>
                </a:solidFill>
              </a:rPr>
              <a:t>主要解决</a:t>
            </a:r>
            <a:r>
              <a:rPr lang="zh-CN" altLang="en-US" dirty="0"/>
              <a:t>：主要解决接口选择的问题。</a:t>
            </a:r>
            <a:endParaRPr lang="zh-CN" altLang="en-US" dirty="0"/>
          </a:p>
          <a:p>
            <a:pPr indent="0" eaLnBrk="1" hangingPunct="1">
              <a:lnSpc>
                <a:spcPct val="150000"/>
              </a:lnSpc>
              <a:buFont typeface="Wingdings" panose="05000000000000000000" pitchFamily="2" charset="2"/>
              <a:buNone/>
            </a:pPr>
            <a:r>
              <a:rPr lang="zh-CN" altLang="en-US" b="1" dirty="0">
                <a:solidFill>
                  <a:srgbClr val="0070C0"/>
                </a:solidFill>
              </a:rPr>
              <a:t>何时使用</a:t>
            </a:r>
            <a:r>
              <a:rPr lang="zh-CN" altLang="en-US" dirty="0"/>
              <a:t>：我们明确地计划不同条件下创建不同实例时。</a:t>
            </a:r>
            <a:endParaRPr lang="zh-CN" altLang="en-US" dirty="0"/>
          </a:p>
          <a:p>
            <a:pPr indent="0" eaLnBrk="1" hangingPunct="1">
              <a:lnSpc>
                <a:spcPct val="150000"/>
              </a:lnSpc>
              <a:buFont typeface="Wingdings" panose="05000000000000000000" pitchFamily="2" charset="2"/>
              <a:buNone/>
            </a:pPr>
            <a:r>
              <a:rPr lang="zh-CN" altLang="en-US" b="1" dirty="0">
                <a:solidFill>
                  <a:srgbClr val="0070C0"/>
                </a:solidFill>
              </a:rPr>
              <a:t>如何解决</a:t>
            </a:r>
            <a:r>
              <a:rPr lang="zh-CN" altLang="en-US" dirty="0"/>
              <a:t>：让其子类实现工厂接口，返回的也是一个抽象的产品。</a:t>
            </a:r>
            <a:endParaRPr lang="zh-CN" altLang="en-US" dirty="0"/>
          </a:p>
          <a:p>
            <a:pPr indent="0" eaLnBrk="1" hangingPunct="1">
              <a:lnSpc>
                <a:spcPct val="150000"/>
              </a:lnSpc>
              <a:buFont typeface="Wingdings" panose="05000000000000000000" pitchFamily="2" charset="2"/>
              <a:buNone/>
            </a:pPr>
            <a:r>
              <a:rPr lang="zh-CN" altLang="en-US" b="1" dirty="0">
                <a:solidFill>
                  <a:srgbClr val="0070C0"/>
                </a:solidFill>
              </a:rPr>
              <a:t>关键代码</a:t>
            </a:r>
            <a:r>
              <a:rPr lang="zh-CN" altLang="en-US" dirty="0"/>
              <a:t>：创建过程在其子类执行。</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endParaRPr lang="zh-CN" altLang="en-US" dirty="0"/>
          </a:p>
          <a:p>
            <a:pPr marL="457200" indent="-457200" eaLnBrk="1" hangingPunct="1">
              <a:lnSpc>
                <a:spcPct val="150000"/>
              </a:lnSpc>
              <a:buFont typeface="Wingdings" panose="05000000000000000000" pitchFamily="2" charset="2"/>
              <a:buAutoNum type="arabicPeriod"/>
            </a:pPr>
            <a:r>
              <a:rPr lang="zh-CN" altLang="en-US" sz="2000" dirty="0"/>
              <a:t>一个调用者想创建一个对象，只要知道其名称就可以了。 </a:t>
            </a:r>
            <a:endParaRPr lang="zh-CN" altLang="en-US" sz="2000" dirty="0"/>
          </a:p>
          <a:p>
            <a:pPr marL="457200" indent="-457200" eaLnBrk="1" hangingPunct="1">
              <a:lnSpc>
                <a:spcPct val="150000"/>
              </a:lnSpc>
              <a:buFont typeface="Wingdings" panose="05000000000000000000" pitchFamily="2" charset="2"/>
              <a:buAutoNum type="arabicPeriod"/>
            </a:pPr>
            <a:r>
              <a:rPr lang="zh-CN" altLang="en-US" sz="2000" dirty="0"/>
              <a:t>扩展性高，如果想增加一个产品，只要扩展一个工厂类就可以。 </a:t>
            </a:r>
            <a:endParaRPr lang="zh-CN" altLang="en-US" sz="2000" dirty="0"/>
          </a:p>
          <a:p>
            <a:pPr marL="457200" indent="-457200" eaLnBrk="1" hangingPunct="1">
              <a:lnSpc>
                <a:spcPct val="150000"/>
              </a:lnSpc>
              <a:buFont typeface="Wingdings" panose="05000000000000000000" pitchFamily="2" charset="2"/>
              <a:buAutoNum type="arabicPeriod"/>
            </a:pPr>
            <a:r>
              <a:rPr lang="zh-CN" altLang="en-US" sz="2000" dirty="0"/>
              <a:t>屏蔽产品的具体实现，调用者只关心产品的接口。</a:t>
            </a:r>
            <a:endParaRPr lang="zh-CN" altLang="en-US" dirty="0"/>
          </a:p>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solidFill>
                <a:srgbClr val="0070C0"/>
              </a:solidFill>
            </a:endParaRPr>
          </a:p>
          <a:p>
            <a:pPr marL="457200" indent="-457200" eaLnBrk="1" hangingPunct="1">
              <a:lnSpc>
                <a:spcPct val="150000"/>
              </a:lnSpc>
              <a:buFont typeface="Wingdings" panose="05000000000000000000" pitchFamily="2" charset="2"/>
              <a:buAutoNum type="arabicPeriod"/>
            </a:pPr>
            <a:r>
              <a:rPr lang="zh-CN" altLang="en-US" sz="2000" dirty="0"/>
              <a:t>每次增加一个产品时，都需要增加一个具体类和对象实现工厂，使得系统中类的个数成倍增加，在一定程度上增加了系统的复杂度，同时也增加了系统具体类的依赖。这并不是什么好事。</a:t>
            </a:r>
            <a:endParaRPr lang="zh-CN" altLang="en-US" sz="2000" dirty="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zh-CN" altLang="en-US"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5.xml><?xml version="1.0" encoding="utf-8"?>
<p:tagLst xmlns:p="http://schemas.openxmlformats.org/presentationml/2006/main">
  <p:tag name="KSO_WM_TEMPLATE_CATEGORY" val="custom"/>
  <p:tag name="KSO_WM_TEMPLATE_INDEX" val="20186830"/>
</p:tagLst>
</file>

<file path=ppt/tags/tag106.xml><?xml version="1.0" encoding="utf-8"?>
<p:tagLst xmlns:p="http://schemas.openxmlformats.org/presentationml/2006/main">
  <p:tag name="KSO_WM_BEAUTIFY_FLAG" val="#wm#"/>
  <p:tag name="KSO_WM_TEMPLATE_CATEGORY" val="custom"/>
  <p:tag name="KSO_WM_TEMPLATE_INDEX" val="20186830"/>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6671</Words>
  <Application>WPS 演示</Application>
  <PresentationFormat>全屏显示(4:3)</PresentationFormat>
  <Paragraphs>369</Paragraphs>
  <Slides>48</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48</vt:i4>
      </vt:variant>
    </vt:vector>
  </HeadingPairs>
  <TitlesOfParts>
    <vt:vector size="59"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Creational Patterns </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867</cp:revision>
  <dcterms:created xsi:type="dcterms:W3CDTF">2002-02-19T21:25:00Z</dcterms:created>
  <dcterms:modified xsi:type="dcterms:W3CDTF">2018-08-16T01:37:06Z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