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58"/>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65" r:id="rId41"/>
    <p:sldId id="670" r:id="rId42"/>
    <p:sldId id="666" r:id="rId43"/>
    <p:sldId id="603" r:id="rId44"/>
    <p:sldId id="588" r:id="rId45"/>
    <p:sldId id="589" r:id="rId46"/>
    <p:sldId id="590" r:id="rId47"/>
    <p:sldId id="679" r:id="rId48"/>
    <p:sldId id="684" r:id="rId49"/>
    <p:sldId id="686" r:id="rId50"/>
    <p:sldId id="680" r:id="rId51"/>
    <p:sldId id="685" r:id="rId52"/>
    <p:sldId id="687" r:id="rId53"/>
    <p:sldId id="688" r:id="rId54"/>
    <p:sldId id="592" r:id="rId55"/>
    <p:sldId id="472" r:id="rId56"/>
    <p:sldId id="577" r:id="rId5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2.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1.良好的封装性， 代码结构清晰。 一个对象创建是有条件约束的， 如一个调用者需要一个具体的产品对象， 只要知道这个产品的类名（或约束字符串） 就可以了， 不用知道创建对象的艰辛过程， 降低模块间的耦合。</a:t>
            </a:r>
            <a:endParaRPr lang="zh-CN" altLang="en-US"/>
          </a:p>
          <a:p>
            <a:r>
              <a:rPr lang="zh-CN" altLang="en-US"/>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endParaRPr lang="zh-CN" altLang="en-US"/>
          </a:p>
          <a:p>
            <a:r>
              <a:rPr lang="zh-CN" altLang="en-US"/>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endParaRPr lang="zh-CN" altLang="en-US"/>
          </a:p>
          <a:p>
            <a:r>
              <a:rPr lang="zh-CN" altLang="en-US"/>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endParaRPr lang="zh-CN" altLang="en-US" b="1" dirty="0">
              <a:solidFill>
                <a:srgbClr val="0070C0"/>
              </a:solidFill>
            </a:endParaRP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endParaRPr lang="zh-CN" altLang="en-US" dirty="0"/>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在使用基类的的地方可以任意使用其子类，能保证子类完美替换基类。</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endParaRPr lang="zh-CN" altLang="en-US" sz="2000" dirty="0"/>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endParaRPr lang="zh-CN" altLang="en-US"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endParaRPr lang="zh-CN" altLang="en-US"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endParaRPr lang="zh-CN"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endParaRPr lang="zh-CN" altLang="zh-CN" dirty="0"/>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endParaRPr lang="zh-CN"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endParaRPr lang="zh-CN" altLang="en-US" dirty="0"/>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endParaRPr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b="1" dirty="0">
              <a:solidFill>
                <a:srgbClr val="0070C0"/>
              </a:solidFill>
            </a:endParaRP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endParaRPr lang="zh-CN" altLang="en-US" sz="1600" dirty="0"/>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endParaRPr lang="zh-CN" altLang="en-US" sz="1600" dirty="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endParaRPr lang="zh-CN" altLang="en-US" sz="2000"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endParaRPr lang="zh-CN" altLang="en-US" dirty="0"/>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endParaRPr lang="zh-CN" altLang="en-US" dirty="0"/>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endParaRPr lang="zh-CN" altLang="en-US" dirty="0"/>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endParaRPr lang="zh-CN" altLang="en-US"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zh-CN" altLang="en-US" dirty="0"/>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endParaRPr lang="zh-CN" altLang="en-US" dirty="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endParaRPr lang="zh-CN" altLang="en-US" dirty="0"/>
          </a:p>
          <a:p>
            <a:pPr marL="457200" indent="-457200" eaLnBrk="1" hangingPunct="1">
              <a:lnSpc>
                <a:spcPct val="150000"/>
              </a:lnSpc>
              <a:buClr>
                <a:srgbClr val="0070C0"/>
              </a:buClr>
              <a:buFont typeface="+mj-lt"/>
              <a:buAutoNum type="arabicPeriod"/>
            </a:pPr>
            <a:r>
              <a:rPr lang="zh-CN" altLang="en-US" dirty="0"/>
              <a:t>工厂方法模式的扩展性非常优秀。</a:t>
            </a:r>
            <a:endParaRPr lang="zh-CN" altLang="en-US" dirty="0"/>
          </a:p>
          <a:p>
            <a:pPr marL="457200" indent="-457200" eaLnBrk="1" hangingPunct="1">
              <a:lnSpc>
                <a:spcPct val="150000"/>
              </a:lnSpc>
              <a:buClr>
                <a:srgbClr val="0070C0"/>
              </a:buClr>
              <a:buFont typeface="+mj-lt"/>
              <a:buAutoNum type="arabicPeriod"/>
            </a:pPr>
            <a:r>
              <a:rPr lang="zh-CN" altLang="en-US" dirty="0"/>
              <a:t>屏蔽产品类。</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工厂方法模式是典型的解耦框架。</a:t>
            </a: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endParaRPr lang="zh-CN" altLang="en-US" dirty="0"/>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endParaRPr lang="zh-CN" altLang="en-US" dirty="0"/>
          </a:p>
          <a:p>
            <a:pPr marL="457200" indent="-457200" eaLnBrk="1" hangingPunct="1">
              <a:lnSpc>
                <a:spcPct val="150000"/>
              </a:lnSpc>
              <a:buClr>
                <a:srgbClr val="0070C0"/>
              </a:buClr>
              <a:buFont typeface="+mj-lt"/>
              <a:buAutoNum type="arabicPeriod"/>
            </a:pPr>
            <a:r>
              <a:rPr lang="zh-CN" altLang="en-US" dirty="0"/>
              <a:t>工厂方法模式可以用在异构项目中。</a:t>
            </a:r>
            <a:endParaRPr lang="zh-CN" altLang="en-US" dirty="0"/>
          </a:p>
          <a:p>
            <a:pPr marL="457200" indent="-457200" eaLnBrk="1" hangingPunct="1">
              <a:lnSpc>
                <a:spcPct val="150000"/>
              </a:lnSpc>
              <a:buClr>
                <a:srgbClr val="0070C0"/>
              </a:buClr>
              <a:buFont typeface="+mj-lt"/>
              <a:buAutoNum type="arabicPeriod"/>
            </a:pPr>
            <a:r>
              <a:rPr lang="zh-CN" altLang="en-US" dirty="0"/>
              <a:t>可以使用在测试驱动开发的框架下。</a:t>
            </a:r>
            <a:endParaRPr lang="zh-CN" altLang="en-US" dirty="0"/>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1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5.xml><?xml version="1.0" encoding="utf-8"?>
<p:tagLst xmlns:p="http://schemas.openxmlformats.org/presentationml/2006/main">
  <p:tag name="KSO_WM_TEMPLATE_CATEGORY" val="custom"/>
  <p:tag name="KSO_WM_TEMPLATE_INDEX" val="20186830"/>
</p:tagLst>
</file>

<file path=ppt/tags/tag116.xml><?xml version="1.0" encoding="utf-8"?>
<p:tagLst xmlns:p="http://schemas.openxmlformats.org/presentationml/2006/main">
  <p:tag name="KSO_WM_BEAUTIFY_FLAG" val="#wm#"/>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7680</Words>
  <Application>WPS 演示</Application>
  <PresentationFormat>全屏显示(4:3)</PresentationFormat>
  <Paragraphs>405</Paragraphs>
  <Slides>53</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53</vt:i4>
      </vt:variant>
    </vt:vector>
  </HeadingPairs>
  <TitlesOfParts>
    <vt:vector size="64"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882</cp:revision>
  <dcterms:created xsi:type="dcterms:W3CDTF">2002-02-19T21:25:00Z</dcterms:created>
  <dcterms:modified xsi:type="dcterms:W3CDTF">2018-08-16T08:06:59Z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