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1"/>
  </p:handoutMasterIdLst>
  <p:sldIdLst>
    <p:sldId id="453" r:id="rId4"/>
    <p:sldId id="455" r:id="rId6"/>
    <p:sldId id="456" r:id="rId7"/>
    <p:sldId id="469" r:id="rId8"/>
    <p:sldId id="470" r:id="rId9"/>
    <p:sldId id="47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6"/>
            </p:custDataLst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  <p:custDataLst>
              <p:tags r:id="rId3"/>
            </p:custDataLst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  <p:custDataLst>
              <p:tags r:id="rId11"/>
            </p:custDataLst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hyperlink" Target="https://newgr8player.github.io/" TargetMode="External"/><Relationship Id="rId3" Type="http://schemas.openxmlformats.org/officeDocument/2006/relationships/hyperlink" Target="https://github.com/newgr8player" TargetMode="External"/><Relationship Id="rId2" Type="http://schemas.openxmlformats.org/officeDocument/2006/relationships/tags" Target="../tags/tag9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98.xml"/><Relationship Id="rId2" Type="http://schemas.openxmlformats.org/officeDocument/2006/relationships/image" Target="../media/image2.png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5.xml"/><Relationship Id="rId2" Type="http://schemas.openxmlformats.org/officeDocument/2006/relationships/image" Target="../media/image4.png"/><Relationship Id="rId1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s"/>
          <p:cNvPicPr>
            <a:picLocks noChangeAspect="1"/>
          </p:cNvPicPr>
          <p:nvPr/>
        </p:nvPicPr>
        <p:blipFill>
          <a:blip r:embed="rId1"/>
          <a:srcRect l="539" t="4468" r="-471" b="948"/>
          <a:stretch>
            <a:fillRect/>
          </a:stretch>
        </p:blipFill>
        <p:spPr>
          <a:xfrm>
            <a:off x="3180080" y="1905635"/>
            <a:ext cx="2702560" cy="1330960"/>
          </a:xfrm>
          <a:prstGeom prst="rect">
            <a:avLst/>
          </a:prstGeom>
        </p:spPr>
      </p:pic>
      <p:sp>
        <p:nvSpPr>
          <p:cNvPr id="5" name="标题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3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701209" y="3797550"/>
            <a:ext cx="5741582" cy="424732"/>
          </a:xfrm>
        </p:spPr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Source Code Pro" panose="020B0509030403020204" charset="0"/>
                <a:cs typeface="Source Code Pro" panose="020B0509030403020204" charset="0"/>
              </a:rPr>
              <a:t>Open Source Search &amp; Analytics </a:t>
            </a:r>
            <a:endParaRPr lang="en-US" altLang="zh-CN" b="1" dirty="0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E</a:t>
            </a:r>
            <a:r>
              <a:rPr lang="en-US" altLang="zh-CN"/>
              <a:t>S</a:t>
            </a:r>
            <a:r>
              <a:rPr lang="zh-CN" altLang="en-US"/>
              <a:t>核心概念对比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ES核心概念对比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8557" t="17538" r="8341" b="9029"/>
          <a:stretch>
            <a:fillRect/>
          </a:stretch>
        </p:blipFill>
        <p:spPr>
          <a:xfrm>
            <a:off x="628650" y="1691005"/>
            <a:ext cx="8228965" cy="4690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现有架构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247775"/>
            <a:ext cx="7416800" cy="5118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ES架构（实时同步数据）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ES架构</a:t>
            </a:r>
            <a:r>
              <a:rPr lang="en-US" altLang="zh-CN"/>
              <a:t>(</a:t>
            </a:r>
            <a:r>
              <a:rPr lang="zh-CN" altLang="zh-CN"/>
              <a:t>多线程抽取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3" name="图片 2" descr="数据初始化导入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7825" y="2332990"/>
            <a:ext cx="10058400" cy="2677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00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BEAUTIFY_FLAG" val="#wm#"/>
  <p:tag name="KSO_WM_TAG_VERSION" val="1.0"/>
  <p:tag name="KSO_WM_UNIT_PRESET_TEXT" val="Part 1"/>
  <p:tag name="KSO_WM_UNIT_NOCLEAR" val="0"/>
  <p:tag name="KSO_WM_UNIT_DIAGRAM_ISNUMVISUAL" val="0"/>
  <p:tag name="KSO_WM_UNIT_DIAGRAM_ISREFERUNIT" val="0"/>
</p:tagLst>
</file>

<file path=ppt/tags/tag101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0"/>
  <p:tag name="KSO_WM_SLIDE_SUBTYPE" val="pureTxt"/>
</p:tagLst>
</file>

<file path=ppt/tags/tag10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03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0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05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83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83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0"/>
  <p:tag name="KSO_WM_TEMPLATE_THUMBS_INDEX" val="1、6、10、15、19、22"/>
</p:tagLst>
</file>

<file path=ppt/tags/tag9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9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93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  <p:tag name="KSO_WM_SLIDE_MODEL_TYPE" val="cover"/>
</p:tagLst>
</file>

<file path=ppt/tags/tag9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6830_6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BEAUTIFY_FLAG" val="#wm#"/>
  <p:tag name="KSO_WM_TAG_VERSION" val="1.0"/>
  <p:tag name="KSO_WM_UNIT_PRESET_TEXT" val="Part 1"/>
  <p:tag name="KSO_WM_UNIT_NOCLEAR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0"/>
  <p:tag name="KSO_WM_SLIDE_SUBTYPE" val="pureTxt"/>
</p:tagLst>
</file>

<file path=ppt/tags/tag9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98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9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6830_6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全屏显示(4:3)</PresentationFormat>
  <Paragraphs>21</Paragraphs>
  <Slides>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Source Code Pro</vt:lpstr>
      <vt:lpstr>Calibri</vt:lpstr>
      <vt:lpstr>Arial Unicode MS</vt:lpstr>
      <vt:lpstr>2_Office 主题​​</vt:lpstr>
      <vt:lpstr>1_Office 主题​​</vt:lpstr>
      <vt:lpstr>PowerPoint 演示文稿</vt:lpstr>
      <vt:lpstr>ES核心概念对比</vt:lpstr>
      <vt:lpstr>ES核心概念对比</vt:lpstr>
      <vt:lpstr>架构</vt:lpstr>
      <vt:lpstr>ES架构</vt:lpstr>
      <vt:lpstr>ES架构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962</cp:revision>
  <dcterms:created xsi:type="dcterms:W3CDTF">2002-02-19T21:25:00Z</dcterms:created>
  <dcterms:modified xsi:type="dcterms:W3CDTF">2019-03-20T00:40:36Z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