
<file path=[Content_Types].xml><?xml version="1.0" encoding="utf-8"?>
<Types xmlns="http://schemas.openxmlformats.org/package/2006/content-types"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2"/>
  </p:handoutMasterIdLst>
  <p:sldIdLst>
    <p:sldId id="453" r:id="rId4"/>
    <p:sldId id="700" r:id="rId6"/>
    <p:sldId id="701" r:id="rId7"/>
    <p:sldId id="756" r:id="rId8"/>
    <p:sldId id="757" r:id="rId9"/>
    <p:sldId id="758" r:id="rId10"/>
    <p:sldId id="75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nacond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安装使用教程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https://newgr8player.gitee.io/2018/03/24/Python%E9%9B%86%E6%88%90%E7%8E%AF%E5%A2%83Anaconda%E4%BD%BF%E7%94%A8/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45.xml"/><Relationship Id="rId2" Type="http://schemas.openxmlformats.org/officeDocument/2006/relationships/image" Target="../media/image2.png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模块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V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>
                <a:sym typeface="+mn-ea"/>
              </a:rPr>
              <a:t>模块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使用模块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Python本身就内置了很多非常有用的模块， 只要安装完毕， 这些模块就可以立刻使用。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import sys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if __name__=='__main__':</a:t>
            </a:r>
            <a:endParaRPr lang="zh-CN" altLang="en-US"/>
          </a:p>
          <a:p>
            <a:pPr algn="l"/>
            <a:r>
              <a:rPr lang="zh-CN" altLang="en-US"/>
              <a:t>    </a:t>
            </a:r>
            <a:r>
              <a:rPr lang="en-US" altLang="zh-CN"/>
              <a:t>print('')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作用域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Python中并没有明确的限制共有与私有变量，通常情况下使用</a:t>
            </a:r>
            <a:r>
              <a:rPr lang="en-US" altLang="zh-CN">
                <a:solidFill>
                  <a:srgbClr val="0070C0"/>
                </a:solidFill>
              </a:rPr>
              <a:t>__</a:t>
            </a:r>
            <a:r>
              <a:rPr lang="zh-CN" altLang="en-US">
                <a:solidFill>
                  <a:schemeClr val="tx1"/>
                </a:solidFill>
              </a:rPr>
              <a:t>下划线作为前缀的即视为私有变量，此时在编程过程中就</a:t>
            </a:r>
            <a:r>
              <a:rPr lang="zh-CN" altLang="en-US">
                <a:solidFill>
                  <a:srgbClr val="FF0000"/>
                </a:solidFill>
              </a:rPr>
              <a:t>不应该</a:t>
            </a:r>
            <a:r>
              <a:rPr lang="zh-CN" altLang="en-US">
                <a:solidFill>
                  <a:schemeClr val="tx1"/>
                </a:solidFill>
              </a:rPr>
              <a:t>直接引用这个变量了。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安装第三方模块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en-US" altLang="zh-CN">
                <a:solidFill>
                  <a:schemeClr val="tx1"/>
                </a:solidFill>
              </a:rPr>
              <a:t>pip </a:t>
            </a:r>
            <a:r>
              <a:rPr lang="zh-CN" altLang="en-US">
                <a:solidFill>
                  <a:schemeClr val="tx1"/>
                </a:solidFill>
              </a:rPr>
              <a:t>命令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通过 </a:t>
            </a:r>
            <a:r>
              <a:rPr lang="en-US" altLang="zh-CN">
                <a:solidFill>
                  <a:schemeClr val="tx1"/>
                </a:solidFill>
              </a:rPr>
              <a:t>wheel </a:t>
            </a:r>
            <a:r>
              <a:rPr lang="zh-CN" altLang="en-US">
                <a:solidFill>
                  <a:schemeClr val="tx1"/>
                </a:solidFill>
              </a:rPr>
              <a:t>文件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通过二进制包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通过包管理工具（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naconda）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安装第三方模块</a:t>
            </a:r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42977" b="56827"/>
          <a:stretch>
            <a:fillRect/>
          </a:stretch>
        </p:blipFill>
        <p:spPr>
          <a:xfrm>
            <a:off x="315595" y="2707640"/>
            <a:ext cx="8626475" cy="3565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模块搜索路径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当我们试图加载一个模块时， Python会在指定的路径下搜索对应的.py文件， 如果找不到， 就会报错：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>
                <a:solidFill>
                  <a:schemeClr val="tx1"/>
                </a:solidFill>
              </a:rPr>
              <a:t> import mymodule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Traceback (most recent call last):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File "&lt;stdin&gt;", line 1, in &lt;module&gt;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ImportError: No module named mymodule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演示</Application>
  <PresentationFormat>全屏显示(4:3)</PresentationFormat>
  <Paragraphs>53</Paragraphs>
  <Slides>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2_Office 主题​​</vt:lpstr>
      <vt:lpstr>1_Office 主题​​</vt:lpstr>
      <vt:lpstr>PowerPoint 演示文稿</vt:lpstr>
      <vt:lpstr>模块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1010</cp:revision>
  <dcterms:created xsi:type="dcterms:W3CDTF">2002-02-19T21:25:00Z</dcterms:created>
  <dcterms:modified xsi:type="dcterms:W3CDTF">2018-10-11T07:42:20Z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