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0"/>
  </p:handoutMasterIdLst>
  <p:sldIdLst>
    <p:sldId id="453" r:id="rId4"/>
    <p:sldId id="700" r:id="rId6"/>
    <p:sldId id="701" r:id="rId7"/>
    <p:sldId id="760" r:id="rId8"/>
    <p:sldId id="76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晓Sama" initials="晓晓Sam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1280" autoAdjust="0"/>
  </p:normalViewPr>
  <p:slideViewPr>
    <p:cSldViewPr>
      <p:cViewPr varScale="1">
        <p:scale>
          <a:sx n="67" d="100"/>
          <a:sy n="67" d="100"/>
        </p:scale>
        <p:origin x="1608" y="48"/>
      </p:cViewPr>
      <p:guideLst>
        <p:guide orient="horz" pos="2203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9573C3F1-5DE1-49D7-85EF-378BB3AB6535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cs"/>
              </a:defRPr>
            </a:lvl1pPr>
          </a:lstStyle>
          <a:p>
            <a:fld id="{86CED120-70A4-4283-998F-973E88A2003A}" type="slidenum">
              <a:rPr lang="en-US" altLang="zh-CN"/>
            </a:fld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zh-CN"/>
              <a:t>设计模式 - 可复用的面向对象软件元素</a:t>
            </a:r>
            <a:endParaRPr lang="zh-CN" altLang="zh-CN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0A0595-8C10-4F11-9D71-5A2D3C412DC6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223963" y="2308225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212850" y="4500563"/>
            <a:ext cx="672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5795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929563" y="2317750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57485EF-07CB-4560-BDF9-ECAE85E048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99C5EC3-8103-43E4-B157-1AC5D34014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4197-9F2F-4415-85F8-93AEECACC1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1223689" y="230781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213529" y="4500880"/>
            <a:ext cx="67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H="1">
            <a:off x="5795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7929289" y="231797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wrap="square"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 wrap="square"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F3E80A9-C089-480E-9D1E-3B913964B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DCC8595C-B6D7-43EC-9577-AA0422BFA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A09486A2-9B4A-4F08-B491-129DAF4DDF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C61880FD-51CA-4182-8801-831F4C9C2C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H="1">
            <a:off x="1871663" y="3048000"/>
            <a:ext cx="58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>
            <p:custDataLst>
              <p:tags r:id="rId3"/>
            </p:custDataLst>
          </p:nvPr>
        </p:nvCxnSpPr>
        <p:spPr>
          <a:xfrm>
            <a:off x="18716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871663" y="4265613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6608763" y="3048000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2310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B29CE7E-9584-4E3D-A184-0EB8A5FF10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1FD7337-7689-40E9-995D-FF92F58B83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2E1C370-EC47-44E1-BBFE-64D6DC550E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86C7E2C-DF09-4D8D-A4F6-C3EF5949F4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ECA6A4FB-A520-4B09-AD78-B7CBC19CBDD9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4.xml"/><Relationship Id="rId5" Type="http://schemas.openxmlformats.org/officeDocument/2006/relationships/image" Target="../media/image1.wmf"/><Relationship Id="rId4" Type="http://schemas.openxmlformats.org/officeDocument/2006/relationships/tags" Target="../tags/tag33.xml"/><Relationship Id="rId3" Type="http://schemas.openxmlformats.org/officeDocument/2006/relationships/hyperlink" Target="https://newgr8player.github.io/" TargetMode="External"/><Relationship Id="rId2" Type="http://schemas.openxmlformats.org/officeDocument/2006/relationships/hyperlink" Target="https://github.com/newgr8player" TargetMode="Externa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6634" y="5172075"/>
            <a:ext cx="2895524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>
            <a:lvl1pPr algn="ctr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</a:pPr>
            <a:r>
              <a:rPr lang="zh-CN" altLang="en-US" sz="1800" dirty="0"/>
              <a:t>开发工程部  冯泽明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2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https://newgr8player.gitee.io/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r>
              <a:rPr lang="en-US" altLang="zh-CN" b="1" dirty="0">
                <a:latin typeface="Franklin Gothic Medium" panose="020B0603020102020204" pitchFamily="34" charset="0"/>
              </a:rPr>
              <a:t> Interpreted high-level programming language </a:t>
            </a:r>
            <a:endParaRPr lang="en-US" altLang="zh-CN" b="1" dirty="0">
              <a:latin typeface="Franklin Gothic Medium" panose="020B0603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1860" y="2069465"/>
            <a:ext cx="2239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Python3.x</a:t>
            </a:r>
            <a:endParaRPr lang="en-US" altLang="zh-C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3451860" y="1292860"/>
            <a:ext cx="3068320" cy="18707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smtClean="0"/>
              <a:t>面向对象编程</a:t>
            </a:r>
            <a:endParaRPr lang="zh-CN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Part VI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mtClean="0">
                <a:sym typeface="+mn-ea"/>
              </a:rPr>
              <a:t>面向对象编程</a:t>
            </a:r>
            <a:endParaRPr lang="zh-CN" altLang="zh-CN" smtClean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定义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 sz="2000"/>
              <a:t>面向对象编程（Object Oriented Programming）， 简称OOP， 是一种程序设计思想。 OOP把对象作为程序的基本单元， 一个对象包含了数据和操作数据的函数。</a:t>
            </a:r>
            <a:endParaRPr lang="zh-CN" altLang="en-US" sz="2000"/>
          </a:p>
          <a:p>
            <a:pPr indent="457200" algn="l" eaLnBrk="1" latinLnBrk="0" hangingPunct="1"/>
            <a:r>
              <a:rPr lang="zh-CN" altLang="en-US" sz="2000"/>
              <a:t>面向过程的程序设计把计算机程序视为一系列的命令集合， 即一组函数的顺序执行。 为了简化程序设计， 面向过程把函数继续切分为子函数， 即把大块函数通过切</a:t>
            </a:r>
            <a:endParaRPr lang="zh-CN" altLang="en-US" sz="2000"/>
          </a:p>
          <a:p>
            <a:pPr indent="457200" algn="l" eaLnBrk="1" latinLnBrk="0" hangingPunct="1"/>
            <a:r>
              <a:rPr lang="zh-CN" altLang="en-US" sz="2000"/>
              <a:t>割成小块函数来降低系统的复杂度。</a:t>
            </a:r>
            <a:endParaRPr lang="zh-CN" altLang="en-US" sz="2000"/>
          </a:p>
          <a:p>
            <a:pPr indent="457200" algn="l" eaLnBrk="1" latinLnBrk="0" hangingPunct="1"/>
            <a:r>
              <a:rPr lang="zh-CN" altLang="en-US" sz="2000"/>
              <a:t>而面向对象的程序设计把计算机程序视为一组对象的集合， 而每个对象都可以接收其他对象发过来的消息， 并处理这些消息， 计算机程序的执行就是一系列消息在各个对象之间传递。</a:t>
            </a:r>
            <a:endParaRPr lang="zh-CN" altLang="en-US" sz="2000"/>
          </a:p>
          <a:p>
            <a:pPr indent="457200" algn="l" eaLnBrk="1" latinLnBrk="0" hangingPunct="1"/>
            <a:r>
              <a:rPr lang="zh-CN" altLang="en-US" sz="2000"/>
              <a:t>在Python中， 所有数据类型都可以视为对象， 当然也可以自定义对象。 自定义的对象数据类型就是面向对象中的类（Class） 的概念。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mtClean="0">
                <a:sym typeface="+mn-ea"/>
              </a:rPr>
              <a:t>面向对象编程</a:t>
            </a:r>
            <a:endParaRPr lang="zh-CN" altLang="zh-CN" smtClean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类和实例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 sz="2000"/>
              <a:t>面向对象最重要的概念就是类（Class） 和实例（Instance） ， 必须牢记类是抽象的模板， 比如Student类， 而实例是根据类创建出来的一个个具体的“对象”， 每个对象都拥有相同的方法， 但各自的数据可能不同。</a:t>
            </a:r>
            <a:endParaRPr lang="zh-CN" altLang="en-US" sz="2000"/>
          </a:p>
          <a:p>
            <a:pPr indent="457200" algn="l" eaLnBrk="1" latinLnBrk="0" hangingPunct="1"/>
            <a:r>
              <a:rPr lang="zh-CN" altLang="en-US" sz="2000"/>
              <a:t>在Python中， 定义类是通过 class 关键字：</a:t>
            </a:r>
            <a:endParaRPr lang="zh-CN" altLang="en-US" sz="2000"/>
          </a:p>
          <a:p>
            <a:pPr algn="l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class Student(object):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    def __init__(self, name, score): </a:t>
            </a:r>
            <a:r>
              <a:rPr lang="en-US" altLang="zh-CN" sz="1400">
                <a:solidFill>
                  <a:schemeClr val="bg2">
                    <a:lumMod val="5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# </a:t>
            </a:r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构造函数只能有一个</a:t>
            </a:r>
            <a:endParaRPr lang="zh-CN" altLang="en-US" sz="2800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        self.name = name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        self.score = score</a:t>
            </a:r>
            <a:endParaRPr lang="zh-CN" altLang="en-US" sz="2000"/>
          </a:p>
          <a:p>
            <a:pPr indent="457200" algn="l" eaLnBrk="1" latinLnBrk="0" hangingPunct="1"/>
            <a:r>
              <a:rPr lang="zh-CN" altLang="en-US" sz="2000"/>
              <a:t>class 后面紧接着是类名， 即 Student ， 类名通常是大写开头的单词， 紧接着是 (object) ， 表示该类是从哪个类继承下来的， 继承的概念我们后面再讲， 通常， 如果没有合适的继承类， 就使用 object 类， 这是所有类最终都会继承的类。</a:t>
            </a:r>
            <a:endParaRPr lang="zh-CN" altLang="en-US" sz="2000"/>
          </a:p>
          <a:p>
            <a:pPr algn="l"/>
            <a:r>
              <a:rPr lang="zh-CN" altLang="en-US" sz="2000">
                <a:solidFill>
                  <a:srgbClr val="92D050"/>
                </a:solidFill>
              </a:rPr>
              <a:t>&gt;&gt;&gt;</a:t>
            </a:r>
            <a:r>
              <a:rPr lang="zh-CN" altLang="en-US" sz="2000"/>
              <a:t> bart = Student(</a:t>
            </a:r>
            <a:r>
              <a:rPr lang="en-US" altLang="zh-CN" sz="2000"/>
              <a:t>'A',95</a:t>
            </a:r>
            <a:r>
              <a:rPr lang="zh-CN" altLang="en-US" sz="2000"/>
              <a:t>)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mtClean="0">
                <a:sym typeface="+mn-ea"/>
              </a:rPr>
              <a:t>面向对象编程</a:t>
            </a:r>
            <a:endParaRPr lang="zh-CN" altLang="zh-CN" smtClean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访问限制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 sz="2000"/>
              <a:t>在Class内部， 可以有属性和方法， 而外部代码可以通过直接调用实例变量的方法来操作数据， 这样， 就隐藏了内部的复杂逻辑。</a:t>
            </a:r>
            <a:endParaRPr lang="zh-CN" altLang="en-US" sz="2000"/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class Student(object):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    def __init__(self, name, score):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self.__name = name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self.__score = score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def print_score(self):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print('%s: %s' % (self.__name, self.__score))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</a:rPr>
              <a:t>def </a:t>
            </a:r>
            <a:r>
              <a:rPr lang="en-US" altLang="zh-CN" sz="20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get_name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</a:rPr>
              <a:t>(self):</a:t>
            </a:r>
            <a:r>
              <a:rPr lang="en-US" altLang="zh-CN" sz="1800">
                <a:solidFill>
                  <a:schemeClr val="bg2">
                    <a:lumMod val="5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 # python</a:t>
            </a:r>
            <a:r>
              <a:rPr lang="zh-CN" altLang="zh-CN" sz="1800">
                <a:solidFill>
                  <a:schemeClr val="bg2">
                    <a:lumMod val="5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中推荐写成下划线分隔的形式</a:t>
            </a:r>
            <a:endParaRPr lang="en-US" altLang="zh-CN" sz="1800">
              <a:solidFill>
                <a:schemeClr val="bg2">
                  <a:lumMod val="50000"/>
                </a:schemeClr>
              </a:solidFill>
              <a:latin typeface="Source Code Pro" panose="020B0509030403020204" charset="0"/>
              <a:cs typeface="Source Code Pro" panose="020B0509030403020204" charset="0"/>
            </a:endParaRPr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</a:rPr>
              <a:t>return self.__name</a:t>
            </a:r>
            <a:endParaRPr lang="en-US" altLang="zh-CN" sz="2000">
              <a:latin typeface="Source Code Pro" panose="020B0509030403020204" charset="0"/>
              <a:cs typeface="Source Code Pro" panose="020B0509030403020204" charset="0"/>
            </a:endParaRPr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</a:rPr>
              <a:t>def </a:t>
            </a:r>
            <a:r>
              <a:rPr lang="en-US" altLang="zh-CN" sz="20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get_score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</a:rPr>
              <a:t>(self):</a:t>
            </a:r>
            <a:endParaRPr lang="en-US" altLang="zh-CN" sz="2000">
              <a:latin typeface="Source Code Pro" panose="020B0509030403020204" charset="0"/>
              <a:cs typeface="Source Code Pro" panose="020B0509030403020204" charset="0"/>
            </a:endParaRPr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</a:rPr>
              <a:t>return self.__score</a:t>
            </a:r>
            <a:endParaRPr lang="en-US" altLang="zh-CN" sz="2000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29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3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3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b"/>
  <p:tag name="KSO_WM_UNIT_INDEX" val="1"/>
  <p:tag name="KSO_WM_UNIT_ID" val="custom20186830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34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1909_1"/>
  <p:tag name="KSO_WM_TEMPLATE_CATEGORY" val="custom"/>
  <p:tag name="KSO_WM_TEMPLATE_INDEX" val="20186830"/>
  <p:tag name="KSO_WM_SLIDE_ID" val="custom20186830_1"/>
  <p:tag name="KSO_WM_SLIDE_INDEX" val="1"/>
  <p:tag name="KSO_WM_TEMPLATE_SUBCATEGORY" val="combine"/>
  <p:tag name="KSO_WM_TEMPLATE_THUMBS_INDEX" val="1、6、10、15、19、22、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6830_6*a*1"/>
  <p:tag name="KSO_WM_UNIT_PRESET_TEXT" val="ADD YOUR TITLE"/>
</p:tagLst>
</file>

<file path=ppt/tags/tag36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Part 1"/>
</p:tagLst>
</file>

<file path=ppt/tags/tag37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combine"/>
  <p:tag name="KSO_WM_SLIDE_SUBTYPE" val="pureTxt"/>
</p:tagLst>
</file>

<file path=ppt/tags/tag3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4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heme/theme1.xml><?xml version="1.0" encoding="utf-8"?>
<a:theme xmlns:a="http://schemas.openxmlformats.org/drawingml/2006/main" name="2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1289</Words>
  <Application>WPS 演示</Application>
  <PresentationFormat>全屏显示(4:3)</PresentationFormat>
  <Paragraphs>49</Paragraphs>
  <Slides>5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Franklin Gothic Medium</vt:lpstr>
      <vt:lpstr>Segoe UI Semibold</vt:lpstr>
      <vt:lpstr>Arial Unicode MS</vt:lpstr>
      <vt:lpstr>Calibri</vt:lpstr>
      <vt:lpstr>GungsuhChe</vt:lpstr>
      <vt:lpstr>Source Code Pro</vt:lpstr>
      <vt:lpstr>2_Office 主题​​</vt:lpstr>
      <vt:lpstr>1_Office 主题​​</vt:lpstr>
      <vt:lpstr>PowerPoint 演示文稿</vt:lpstr>
      <vt:lpstr>模块</vt:lpstr>
      <vt:lpstr>PowerPoint 演示文稿</vt:lpstr>
      <vt:lpstr>PowerPoint 演示文稿</vt:lpstr>
      <vt:lpstr>PowerPoint 演示文稿</vt:lpstr>
    </vt:vector>
  </TitlesOfParts>
  <Company>DIGEX,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Training</dc:title>
  <dc:creator>pynnkr1</dc:creator>
  <cp:lastModifiedBy>小格调丿</cp:lastModifiedBy>
  <cp:revision>1022</cp:revision>
  <dcterms:created xsi:type="dcterms:W3CDTF">2002-02-19T21:25:00Z</dcterms:created>
  <dcterms:modified xsi:type="dcterms:W3CDTF">2018-10-11T06:58:50Z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