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70" r:id="rId3"/>
    <p:sldId id="322" r:id="rId4"/>
    <p:sldId id="308" r:id="rId5"/>
    <p:sldId id="324" r:id="rId6"/>
    <p:sldId id="323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424" autoAdjust="0"/>
  </p:normalViewPr>
  <p:slideViewPr>
    <p:cSldViewPr snapToGrid="0">
      <p:cViewPr varScale="1">
        <p:scale>
          <a:sx n="63" d="100"/>
          <a:sy n="63" d="100"/>
        </p:scale>
        <p:origin x="10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433FA-F583-4E60-B4F3-291B915015AA}" type="datetimeFigureOut">
              <a:rPr lang="en-US" smtClean="0"/>
              <a:pPr/>
              <a:t>7/10/2018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F4ABF-E907-4662-A3DE-E2EDD5D9C5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08013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08013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08013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08013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C578EC-4583-4A7C-BC4C-CFA9870E82E7}" type="slidenum">
              <a:rPr lang="en-US" altLang="en-US" sz="12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lang="en-US" alt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095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F4ABF-E907-4662-A3DE-E2EDD5D9C51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73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F4ABF-E907-4662-A3DE-E2EDD5D9C51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F4ABF-E907-4662-A3DE-E2EDD5D9C51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67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F4ABF-E907-4662-A3DE-E2EDD5D9C51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95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F4ABF-E907-4662-A3DE-E2EDD5D9C51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60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F4ABF-E907-4662-A3DE-E2EDD5D9C51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95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F4ABF-E907-4662-A3DE-E2EDD5D9C51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63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F4ABF-E907-4662-A3DE-E2EDD5D9C51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58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F4ABF-E907-4662-A3DE-E2EDD5D9C51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2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F4ABF-E907-4662-A3DE-E2EDD5D9C51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890B-37D0-456A-B5B3-486527BF1335}" type="datetimeFigureOut">
              <a:rPr lang="en-US" smtClean="0"/>
              <a:pPr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5BC5-4E22-443D-83E6-2531FF12D6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3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890B-37D0-456A-B5B3-486527BF1335}" type="datetimeFigureOut">
              <a:rPr lang="en-US" smtClean="0"/>
              <a:pPr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5BC5-4E22-443D-83E6-2531FF12D6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8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890B-37D0-456A-B5B3-486527BF1335}" type="datetimeFigureOut">
              <a:rPr lang="en-US" smtClean="0"/>
              <a:pPr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5BC5-4E22-443D-83E6-2531FF12D6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21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073770" y="6486526"/>
            <a:ext cx="725676" cy="3079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E22CE2D-F340-4B0B-A6A4-7796CB64C17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925438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25010"/>
            <a:ext cx="12192000" cy="523872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" y="6386393"/>
            <a:ext cx="12192000" cy="495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3" t="58570" r="12883" b="2540"/>
          <a:stretch/>
        </p:blipFill>
        <p:spPr>
          <a:xfrm>
            <a:off x="-12704" y="1126604"/>
            <a:ext cx="12234879" cy="29647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42655" y="6525074"/>
            <a:ext cx="3752069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CSS Corp  |  Confidential  |  www.csscorp.com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73852" y="6486602"/>
            <a:ext cx="725104" cy="307776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D16DD7-B5C5-45A5-A717-315AD83FA21E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TextBox 4"/>
          <p:cNvSpPr txBox="1">
            <a:spLocks/>
          </p:cNvSpPr>
          <p:nvPr userDrawn="1"/>
        </p:nvSpPr>
        <p:spPr bwMode="auto">
          <a:xfrm>
            <a:off x="8488363" y="6456363"/>
            <a:ext cx="34432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Customer Engagement Reimagined</a:t>
            </a:r>
          </a:p>
        </p:txBody>
      </p:sp>
    </p:spTree>
    <p:extLst>
      <p:ext uri="{BB962C8B-B14F-4D97-AF65-F5344CB8AC3E}">
        <p14:creationId xmlns:p14="http://schemas.microsoft.com/office/powerpoint/2010/main" val="876624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26603"/>
            <a:ext cx="12192000" cy="524823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" y="6386393"/>
            <a:ext cx="12192000" cy="495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3" t="58570" r="12883" b="2540"/>
          <a:stretch/>
        </p:blipFill>
        <p:spPr>
          <a:xfrm>
            <a:off x="-12704" y="1126604"/>
            <a:ext cx="12234879" cy="29647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42655" y="6525074"/>
            <a:ext cx="3752069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CSS Corp  |  Confidential  |  www.csscorp.com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73852" y="6486602"/>
            <a:ext cx="725104" cy="307776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B2D16DD7-B5C5-45A5-A717-315AD83FA21E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4"/>
          <p:cNvSpPr txBox="1">
            <a:spLocks/>
          </p:cNvSpPr>
          <p:nvPr userDrawn="1"/>
        </p:nvSpPr>
        <p:spPr bwMode="auto">
          <a:xfrm>
            <a:off x="8488363" y="6456363"/>
            <a:ext cx="34432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Customer Engagement Reimagined</a:t>
            </a:r>
          </a:p>
        </p:txBody>
      </p:sp>
    </p:spTree>
    <p:extLst>
      <p:ext uri="{BB962C8B-B14F-4D97-AF65-F5344CB8AC3E}">
        <p14:creationId xmlns:p14="http://schemas.microsoft.com/office/powerpoint/2010/main" val="319143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890B-37D0-456A-B5B3-486527BF1335}" type="datetimeFigureOut">
              <a:rPr lang="en-US" smtClean="0"/>
              <a:pPr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5BC5-4E22-443D-83E6-2531FF12D6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0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890B-37D0-456A-B5B3-486527BF1335}" type="datetimeFigureOut">
              <a:rPr lang="en-US" smtClean="0"/>
              <a:pPr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5BC5-4E22-443D-83E6-2531FF12D6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8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890B-37D0-456A-B5B3-486527BF1335}" type="datetimeFigureOut">
              <a:rPr lang="en-US" smtClean="0"/>
              <a:pPr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5BC5-4E22-443D-83E6-2531FF12D6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5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890B-37D0-456A-B5B3-486527BF1335}" type="datetimeFigureOut">
              <a:rPr lang="en-US" smtClean="0"/>
              <a:pPr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5BC5-4E22-443D-83E6-2531FF12D6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6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890B-37D0-456A-B5B3-486527BF1335}" type="datetimeFigureOut">
              <a:rPr lang="en-US" smtClean="0"/>
              <a:pPr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5BC5-4E22-443D-83E6-2531FF12D6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890B-37D0-456A-B5B3-486527BF1335}" type="datetimeFigureOut">
              <a:rPr lang="en-US" smtClean="0"/>
              <a:pPr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5BC5-4E22-443D-83E6-2531FF12D6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890B-37D0-456A-B5B3-486527BF1335}" type="datetimeFigureOut">
              <a:rPr lang="en-US" smtClean="0"/>
              <a:pPr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5BC5-4E22-443D-83E6-2531FF12D6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5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890B-37D0-456A-B5B3-486527BF1335}" type="datetimeFigureOut">
              <a:rPr lang="en-US" smtClean="0"/>
              <a:pPr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5BC5-4E22-443D-83E6-2531FF12D6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5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9890B-37D0-456A-B5B3-486527BF1335}" type="datetimeFigureOut">
              <a:rPr lang="en-US" smtClean="0"/>
              <a:pPr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45BC5-4E22-443D-83E6-2531FF12D6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386513"/>
            <a:ext cx="12188825" cy="4953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3199" dirty="0"/>
          </a:p>
        </p:txBody>
      </p:sp>
      <p:sp>
        <p:nvSpPr>
          <p:cNvPr id="8" name="TextBox 4"/>
          <p:cNvSpPr txBox="1">
            <a:spLocks/>
          </p:cNvSpPr>
          <p:nvPr userDrawn="1"/>
        </p:nvSpPr>
        <p:spPr bwMode="auto">
          <a:xfrm>
            <a:off x="8488363" y="6456363"/>
            <a:ext cx="34432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Customer Engagement Reimagined</a:t>
            </a:r>
          </a:p>
        </p:txBody>
      </p:sp>
      <p:pic>
        <p:nvPicPr>
          <p:cNvPr id="9" name="Picture 23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83"/>
          <a:stretch>
            <a:fillRect/>
          </a:stretch>
        </p:blipFill>
        <p:spPr bwMode="auto">
          <a:xfrm>
            <a:off x="9932988" y="293688"/>
            <a:ext cx="199866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6"/>
          <p:cNvSpPr txBox="1">
            <a:spLocks noChangeArrowheads="1"/>
          </p:cNvSpPr>
          <p:nvPr userDrawn="1"/>
        </p:nvSpPr>
        <p:spPr bwMode="auto">
          <a:xfrm>
            <a:off x="261938" y="6524625"/>
            <a:ext cx="375126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894013" indent="-608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3351213" indent="-608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808413" indent="-608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4265613" indent="-608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defRPr/>
            </a:pPr>
            <a:r>
              <a:rPr lang="en-US" altLang="en-US" sz="900">
                <a:solidFill>
                  <a:schemeClr val="bg1"/>
                </a:solidFill>
                <a:latin typeface="Arial" panose="020B0604020202020204" pitchFamily="34" charset="0"/>
              </a:rPr>
              <a:t>© CSS Corp | Confidential | www.csscorp.com</a:t>
            </a:r>
          </a:p>
        </p:txBody>
      </p:sp>
      <p:sp>
        <p:nvSpPr>
          <p:cNvPr id="11" name="TextBox 10"/>
          <p:cNvSpPr txBox="1">
            <a:spLocks/>
          </p:cNvSpPr>
          <p:nvPr userDrawn="1"/>
        </p:nvSpPr>
        <p:spPr>
          <a:xfrm>
            <a:off x="6072188" y="6472238"/>
            <a:ext cx="725487" cy="306387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fld id="{1B19C0CF-7A31-4D4E-B306-77A41F26033D}" type="slidenum">
              <a:rPr lang="en-US" altLang="en-US" sz="1200" b="1" smtClean="0">
                <a:solidFill>
                  <a:schemeClr val="bg1"/>
                </a:solidFill>
                <a:latin typeface="Arial" panose="020B0604020202020204" pitchFamily="34" charset="0"/>
              </a:rPr>
              <a:pPr algn="ctr">
                <a:defRPr/>
              </a:pPr>
              <a:t>‹#›</a:t>
            </a:fld>
            <a:endParaRPr lang="en-US" altLang="en-US" sz="1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39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176" y="45105"/>
            <a:ext cx="1218565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Box 9"/>
          <p:cNvSpPr txBox="1">
            <a:spLocks noChangeArrowheads="1"/>
          </p:cNvSpPr>
          <p:nvPr/>
        </p:nvSpPr>
        <p:spPr bwMode="gray">
          <a:xfrm>
            <a:off x="7342094" y="4614864"/>
            <a:ext cx="4846733" cy="602729"/>
          </a:xfrm>
          <a:prstGeom prst="rect">
            <a:avLst/>
          </a:prstGeom>
          <a:solidFill>
            <a:srgbClr val="1782AF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610" tIns="54610" rIns="288000" bIns="5461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608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IN" altLang="en-US" sz="3200" b="1" dirty="0">
                <a:solidFill>
                  <a:srgbClr val="FFFFFF"/>
                </a:solidFill>
                <a:latin typeface="Arial" panose="020B0604020202020204" pitchFamily="34" charset="0"/>
              </a:rPr>
              <a:t>Java 8+</a:t>
            </a:r>
          </a:p>
        </p:txBody>
      </p:sp>
    </p:spTree>
    <p:extLst>
      <p:ext uri="{BB962C8B-B14F-4D97-AF65-F5344CB8AC3E}">
        <p14:creationId xmlns:p14="http://schemas.microsoft.com/office/powerpoint/2010/main" val="1903950729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446" y="180945"/>
            <a:ext cx="8473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-67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Lambda Expression Multiple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834D15-8BE7-41FF-82C7-85F50264C9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20" t="8797" r="71643" b="80740"/>
          <a:stretch/>
        </p:blipFill>
        <p:spPr>
          <a:xfrm>
            <a:off x="414445" y="1570703"/>
            <a:ext cx="3405387" cy="966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78C2E3-878B-407F-869E-0AE3D2B68F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20" t="34633" r="57299" b="7721"/>
          <a:stretch/>
        </p:blipFill>
        <p:spPr>
          <a:xfrm>
            <a:off x="4271810" y="1179871"/>
            <a:ext cx="5358887" cy="495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8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446" y="180945"/>
            <a:ext cx="8473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-67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Parameter Ambiguity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EE37BB-D123-41D9-8EE9-180C96B296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21" t="45589" r="73508" b="32034"/>
          <a:stretch/>
        </p:blipFill>
        <p:spPr>
          <a:xfrm>
            <a:off x="619432" y="1725562"/>
            <a:ext cx="3790336" cy="2526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F12CED-AF06-462C-8FA6-DEE399C120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83" t="28377" r="58630" b="39565"/>
          <a:stretch/>
        </p:blipFill>
        <p:spPr>
          <a:xfrm>
            <a:off x="4994481" y="1430595"/>
            <a:ext cx="6406021" cy="345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76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446" y="180945"/>
            <a:ext cx="8473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-67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Parameter Ambiguity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70DCE3-7483-4116-A4C2-39659B4E80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26" t="20631" r="59959" b="22137"/>
          <a:stretch/>
        </p:blipFill>
        <p:spPr>
          <a:xfrm>
            <a:off x="2551469" y="765720"/>
            <a:ext cx="5324169" cy="538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06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446" y="180945"/>
            <a:ext cx="8473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-67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Lambda Expression - Scope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BB71A7-3AB9-4C7B-A23C-E4AF8BBFF9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26" t="22998" r="50000" b="28531"/>
          <a:stretch/>
        </p:blipFill>
        <p:spPr>
          <a:xfrm>
            <a:off x="206477" y="1144462"/>
            <a:ext cx="7003992" cy="4569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565C43-1C4A-4EB8-96C5-0643329EFF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26" t="71468" r="61810" b="5570"/>
          <a:stretch/>
        </p:blipFill>
        <p:spPr>
          <a:xfrm>
            <a:off x="6728491" y="2100116"/>
            <a:ext cx="5463509" cy="235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60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446" y="180945"/>
            <a:ext cx="8473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-67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Lambda Expression - Scope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1C154F-D520-474A-B0CF-663CF51971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26" t="18049" r="50000" b="19770"/>
          <a:stretch/>
        </p:blipFill>
        <p:spPr>
          <a:xfrm>
            <a:off x="2020528" y="914400"/>
            <a:ext cx="6563033" cy="549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03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446" y="180945"/>
            <a:ext cx="8473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-67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Lambda Expression – As Objects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1A72ED-7BEF-431F-B125-203B337E2D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95" t="26226" r="66250" b="48221"/>
          <a:stretch/>
        </p:blipFill>
        <p:spPr>
          <a:xfrm>
            <a:off x="840658" y="1799303"/>
            <a:ext cx="4645742" cy="24854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38671C-3CD7-4AB6-B03F-CF7033E3B2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4" t="60450" r="66250" b="14176"/>
          <a:stretch/>
        </p:blipFill>
        <p:spPr>
          <a:xfrm>
            <a:off x="6263640" y="2172341"/>
            <a:ext cx="4846320" cy="267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28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25638" y="4485300"/>
            <a:ext cx="7798171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Our Locations: China | Costa Rica | India | Mauritius | Philippines | Poland | Singapore | U.K. | U.S.A.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25638" y="2840535"/>
            <a:ext cx="8012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Thank You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2D16DD7-B5C5-45A5-A717-315AD83FA21E}" type="slidenum">
              <a:rPr lang="en-IN" smtClean="0"/>
              <a:pPr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074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3218" y="1493318"/>
            <a:ext cx="616450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pc="-67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Lambda Expressions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3499838" y="387866"/>
            <a:ext cx="15438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spc="-67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Topics</a:t>
            </a:r>
            <a:endParaRPr lang="en-US" sz="2400" spc="-67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219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800" dirty="0">
                <a:latin typeface="Cambria" panose="02040503050406030204" pitchFamily="18" charset="0"/>
              </a:rPr>
              <a:t>Lambda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9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446" y="180945"/>
            <a:ext cx="8473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-67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Traditional way – Anonymous Classes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C9828B-6D9B-4F80-B5D2-1E8184EE9F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1" t="16973" r="44839" b="27086"/>
          <a:stretch/>
        </p:blipFill>
        <p:spPr>
          <a:xfrm>
            <a:off x="3023418" y="1165990"/>
            <a:ext cx="4660492" cy="509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6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446" y="180945"/>
            <a:ext cx="8473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-67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Basic Lambda Expression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C7C3EC-2B9B-4CDF-8404-A8995F3115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82" t="27731" r="42176" b="26655"/>
          <a:stretch/>
        </p:blipFill>
        <p:spPr>
          <a:xfrm>
            <a:off x="2064773" y="1415846"/>
            <a:ext cx="5663382" cy="480254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46F6C6-98E2-4AAB-BE8C-6D94148273B5}"/>
              </a:ext>
            </a:extLst>
          </p:cNvPr>
          <p:cNvSpPr/>
          <p:nvPr/>
        </p:nvSpPr>
        <p:spPr>
          <a:xfrm>
            <a:off x="2772697" y="5088194"/>
            <a:ext cx="4955458" cy="48669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40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446" y="180945"/>
            <a:ext cx="8473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-67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Multiple Statements</a:t>
            </a:r>
            <a:endParaRPr lang="en-US" sz="3200" spc="-67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5927C0-336F-40AB-B4C5-2D0FB3CA01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25" t="55056" r="40000" b="32895"/>
          <a:stretch/>
        </p:blipFill>
        <p:spPr>
          <a:xfrm>
            <a:off x="1563328" y="2177601"/>
            <a:ext cx="7648084" cy="176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46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446" y="180945"/>
            <a:ext cx="8473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-67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Functional Interface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31FBA8-4EB6-457D-87F3-FA1C33380A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81" t="16328" r="54395" b="72699"/>
          <a:stretch/>
        </p:blipFill>
        <p:spPr>
          <a:xfrm>
            <a:off x="2551470" y="1976284"/>
            <a:ext cx="4244209" cy="145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5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446" y="180945"/>
            <a:ext cx="8473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-67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Return Values &amp;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A864D4-CC3A-414C-8E38-595029D3F0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81" t="17833" r="41088" b="56347"/>
          <a:stretch/>
        </p:blipFill>
        <p:spPr>
          <a:xfrm>
            <a:off x="414446" y="1524244"/>
            <a:ext cx="6355064" cy="290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75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446" y="180945"/>
            <a:ext cx="8473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-67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cs typeface="Arial" pitchFamily="34" charset="0"/>
              </a:rPr>
              <a:t>Return Values &amp; Parameters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EC28BC-EF0B-41D7-B8E3-C4E4638B7F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82" t="24598" r="43348" b="55745"/>
          <a:stretch/>
        </p:blipFill>
        <p:spPr>
          <a:xfrm>
            <a:off x="594359" y="1234440"/>
            <a:ext cx="6026749" cy="25450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7781B3-DE7C-4052-AD32-05CA6824AD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157" t="46791" r="40135" b="42044"/>
          <a:stretch/>
        </p:blipFill>
        <p:spPr>
          <a:xfrm>
            <a:off x="277456" y="4248240"/>
            <a:ext cx="7013408" cy="148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390F17-9F93-40C1-9C84-38A9DD165E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92" t="60733" r="55147" b="35807"/>
          <a:stretch/>
        </p:blipFill>
        <p:spPr>
          <a:xfrm>
            <a:off x="7416947" y="5570679"/>
            <a:ext cx="4497597" cy="584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0B4A88-E31A-4136-BFDB-8AB6231B45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209" t="58714" r="57299" b="36337"/>
          <a:stretch/>
        </p:blipFill>
        <p:spPr>
          <a:xfrm>
            <a:off x="7615328" y="4252173"/>
            <a:ext cx="3785175" cy="91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6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4326AE96828742B08A2AE574155151" ma:contentTypeVersion="14" ma:contentTypeDescription="Create a new document." ma:contentTypeScope="" ma:versionID="f9d03f87620c1bbfa73343e018408d3c">
  <xsd:schema xmlns:xsd="http://www.w3.org/2001/XMLSchema" xmlns:xs="http://www.w3.org/2001/XMLSchema" xmlns:p="http://schemas.microsoft.com/office/2006/metadata/properties" xmlns:ns1="http://schemas.microsoft.com/sharepoint/v3" xmlns:ns2="51bec22b-d9cb-44c3-a130-28697305e84e" xmlns:ns3="b62372a1-b8a1-4f66-b561-00c686e4c1f3" targetNamespace="http://schemas.microsoft.com/office/2006/metadata/properties" ma:root="true" ma:fieldsID="8571b16ed4cdaf0c97bb58a6b8e80760" ns1:_="" ns2:_="" ns3:_="">
    <xsd:import namespace="http://schemas.microsoft.com/sharepoint/v3"/>
    <xsd:import namespace="51bec22b-d9cb-44c3-a130-28697305e84e"/>
    <xsd:import namespace="b62372a1-b8a1-4f66-b561-00c686e4c1f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1:PublishingStartDate" minOccurs="0"/>
                <xsd:element ref="ns1:PublishingExpirationDate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6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7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bec22b-d9cb-44c3-a130-28697305e8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2372a1-b8a1-4f66-b561-00c686e4c1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949D4ED-9668-48E2-9925-73C8D39E5336}"/>
</file>

<file path=customXml/itemProps2.xml><?xml version="1.0" encoding="utf-8"?>
<ds:datastoreItem xmlns:ds="http://schemas.openxmlformats.org/officeDocument/2006/customXml" ds:itemID="{3A92422A-8EBB-46E2-9B8B-C27F7BAC0A24}"/>
</file>

<file path=customXml/itemProps3.xml><?xml version="1.0" encoding="utf-8"?>
<ds:datastoreItem xmlns:ds="http://schemas.openxmlformats.org/officeDocument/2006/customXml" ds:itemID="{DB722F9E-6D50-4097-9042-8E9E89A67B32}"/>
</file>

<file path=docProps/app.xml><?xml version="1.0" encoding="utf-8"?>
<Properties xmlns="http://schemas.openxmlformats.org/officeDocument/2006/extended-properties" xmlns:vt="http://schemas.openxmlformats.org/officeDocument/2006/docPropsVTypes">
  <TotalTime>3768</TotalTime>
  <Words>92</Words>
  <Application>Microsoft Office PowerPoint</Application>
  <PresentationFormat>Widescreen</PresentationFormat>
  <Paragraphs>30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Lambda Expressions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Dommaraju</dc:creator>
  <cp:lastModifiedBy>Umadevi Balakrishnan</cp:lastModifiedBy>
  <cp:revision>334</cp:revision>
  <dcterms:created xsi:type="dcterms:W3CDTF">2017-05-05T06:13:21Z</dcterms:created>
  <dcterms:modified xsi:type="dcterms:W3CDTF">2018-07-10T10:26:46Z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0x010100044326AE96828742B08A2AE574155151</vt:lpwstr>
  </property>
</Properties>
</file>