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2366689" y="435161"/>
            <a:ext cx="2274474" cy="4331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7868433" y="5932074"/>
            <a:ext cx="2274474" cy="3894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34" idx="0"/>
          </p:cNvCxnSpPr>
          <p:nvPr/>
        </p:nvCxnSpPr>
        <p:spPr>
          <a:xfrm flipH="1">
            <a:off x="3503923" y="868297"/>
            <a:ext cx="3" cy="250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3" idx="1"/>
            <a:endCxn id="5" idx="0"/>
          </p:cNvCxnSpPr>
          <p:nvPr/>
        </p:nvCxnSpPr>
        <p:spPr>
          <a:xfrm>
            <a:off x="9005670" y="5659587"/>
            <a:ext cx="0" cy="27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片側の 2 つの角を切り取った四角形 13"/>
          <p:cNvSpPr/>
          <p:nvPr/>
        </p:nvSpPr>
        <p:spPr>
          <a:xfrm>
            <a:off x="2366689" y="2536242"/>
            <a:ext cx="2274474" cy="211796"/>
          </a:xfrm>
          <a:prstGeom prst="snip2SameRect">
            <a:avLst>
              <a:gd name="adj1" fmla="val 500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n-1</a:t>
            </a:r>
            <a:r>
              <a:rPr kumimoji="1" lang="ja-JP" altLang="en-US" dirty="0" smtClean="0"/>
              <a:t>以下</a:t>
            </a:r>
            <a:endParaRPr kumimoji="1" lang="ja-JP" altLang="en-US" dirty="0"/>
          </a:p>
        </p:txBody>
      </p:sp>
      <p:sp>
        <p:nvSpPr>
          <p:cNvPr id="33" name="片側の 2 つの角を切り取った四角形 32"/>
          <p:cNvSpPr/>
          <p:nvPr/>
        </p:nvSpPr>
        <p:spPr>
          <a:xfrm>
            <a:off x="7561073" y="5408469"/>
            <a:ext cx="2889194" cy="251118"/>
          </a:xfrm>
          <a:prstGeom prst="snip2SameRect">
            <a:avLst>
              <a:gd name="adj1" fmla="val 0"/>
              <a:gd name="adj2" fmla="val 458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14" idx="1"/>
            <a:endCxn id="23" idx="0"/>
          </p:cNvCxnSpPr>
          <p:nvPr/>
        </p:nvCxnSpPr>
        <p:spPr>
          <a:xfrm flipH="1">
            <a:off x="3503924" y="2748038"/>
            <a:ext cx="2" cy="23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1" idx="2"/>
            <a:endCxn id="33" idx="3"/>
          </p:cNvCxnSpPr>
          <p:nvPr/>
        </p:nvCxnSpPr>
        <p:spPr>
          <a:xfrm>
            <a:off x="9005669" y="5131952"/>
            <a:ext cx="1" cy="276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2626985" y="2986752"/>
            <a:ext cx="1753878" cy="52988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X=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番目の数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y=i+1</a:t>
            </a:r>
            <a:r>
              <a:rPr kumimoji="1" lang="ja-JP" altLang="en-US" dirty="0" smtClean="0"/>
              <a:t>番目の数</a:t>
            </a:r>
            <a:endParaRPr kumimoji="1" lang="ja-JP" altLang="en-US" dirty="0"/>
          </a:p>
        </p:txBody>
      </p:sp>
      <p:sp>
        <p:nvSpPr>
          <p:cNvPr id="27" name="フローチャート: 判断 26"/>
          <p:cNvSpPr/>
          <p:nvPr/>
        </p:nvSpPr>
        <p:spPr>
          <a:xfrm>
            <a:off x="2626984" y="3750287"/>
            <a:ext cx="1753878" cy="41680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x&gt;y</a:t>
            </a:r>
            <a:endParaRPr kumimoji="1" lang="ja-JP" altLang="en-US" dirty="0"/>
          </a:p>
        </p:txBody>
      </p:sp>
      <p:cxnSp>
        <p:nvCxnSpPr>
          <p:cNvPr id="65" name="カギ線コネクタ 64"/>
          <p:cNvCxnSpPr>
            <a:stCxn id="27" idx="3"/>
          </p:cNvCxnSpPr>
          <p:nvPr/>
        </p:nvCxnSpPr>
        <p:spPr>
          <a:xfrm>
            <a:off x="4380862" y="3958692"/>
            <a:ext cx="1378322" cy="1522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フローチャート: 処理 71"/>
          <p:cNvSpPr/>
          <p:nvPr/>
        </p:nvSpPr>
        <p:spPr>
          <a:xfrm>
            <a:off x="5107474" y="4110957"/>
            <a:ext cx="1283235" cy="53039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en-US" altLang="ja-JP" dirty="0" smtClean="0"/>
              <a:t>=y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y=x</a:t>
            </a:r>
            <a:endParaRPr kumimoji="1" lang="ja-JP" altLang="en-US" dirty="0"/>
          </a:p>
        </p:txBody>
      </p:sp>
      <p:cxnSp>
        <p:nvCxnSpPr>
          <p:cNvPr id="82" name="カギ線コネクタ 81"/>
          <p:cNvCxnSpPr/>
          <p:nvPr/>
        </p:nvCxnSpPr>
        <p:spPr>
          <a:xfrm rot="5400000">
            <a:off x="4515196" y="3630092"/>
            <a:ext cx="232727" cy="225525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4" idx="2"/>
            <a:endCxn id="58" idx="3"/>
          </p:cNvCxnSpPr>
          <p:nvPr/>
        </p:nvCxnSpPr>
        <p:spPr>
          <a:xfrm>
            <a:off x="3503923" y="1399545"/>
            <a:ext cx="0" cy="2331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27" idx="2"/>
            <a:endCxn id="21" idx="0"/>
          </p:cNvCxnSpPr>
          <p:nvPr/>
        </p:nvCxnSpPr>
        <p:spPr>
          <a:xfrm>
            <a:off x="3503923" y="4167096"/>
            <a:ext cx="0" cy="10001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552792" y="3625198"/>
            <a:ext cx="7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449172" y="4185900"/>
            <a:ext cx="7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2626984" y="1118547"/>
            <a:ext cx="1753878" cy="28099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</a:t>
            </a:r>
            <a:r>
              <a:rPr kumimoji="1" lang="en-US" altLang="ja-JP" dirty="0" smtClean="0"/>
              <a:t>=N</a:t>
            </a:r>
            <a:endParaRPr kumimoji="1" lang="ja-JP" altLang="en-US" dirty="0"/>
          </a:p>
        </p:txBody>
      </p:sp>
      <p:sp>
        <p:nvSpPr>
          <p:cNvPr id="21" name="フローチャート: 処理 20"/>
          <p:cNvSpPr/>
          <p:nvPr/>
        </p:nvSpPr>
        <p:spPr>
          <a:xfrm>
            <a:off x="2626984" y="5167263"/>
            <a:ext cx="1753878" cy="3114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=i+1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77424" y="852419"/>
            <a:ext cx="394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</a:t>
            </a:r>
            <a:r>
              <a:rPr lang="ja-JP" altLang="en-US" dirty="0" smtClean="0"/>
              <a:t>：割り振り番号　</a:t>
            </a:r>
            <a:r>
              <a:rPr lang="en-US" altLang="ja-JP" dirty="0" err="1" smtClean="0"/>
              <a:t>x,y</a:t>
            </a:r>
            <a:r>
              <a:rPr lang="ja-JP" altLang="en-US" dirty="0" smtClean="0"/>
              <a:t>：数字の入る箱</a:t>
            </a:r>
            <a:endParaRPr lang="en-US" altLang="ja-JP" dirty="0" smtClean="0"/>
          </a:p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：数字の</a:t>
            </a:r>
            <a:r>
              <a:rPr lang="ja-JP" altLang="en-US" dirty="0" smtClean="0"/>
              <a:t>総数　</a:t>
            </a:r>
            <a:r>
              <a:rPr lang="en-US" altLang="ja-JP" dirty="0" smtClean="0"/>
              <a:t>n</a:t>
            </a:r>
            <a:r>
              <a:rPr lang="ja-JP" altLang="en-US" dirty="0" smtClean="0"/>
              <a:t>：比べる数字の個数</a:t>
            </a:r>
            <a:endParaRPr kumimoji="1" lang="ja-JP" altLang="en-US" dirty="0"/>
          </a:p>
        </p:txBody>
      </p:sp>
      <p:sp>
        <p:nvSpPr>
          <p:cNvPr id="38" name="片側の 2 つの角を切り取った四角形 37"/>
          <p:cNvSpPr/>
          <p:nvPr/>
        </p:nvSpPr>
        <p:spPr>
          <a:xfrm>
            <a:off x="2366688" y="5718108"/>
            <a:ext cx="2274475" cy="252385"/>
          </a:xfrm>
          <a:prstGeom prst="snip2SameRect">
            <a:avLst>
              <a:gd name="adj1" fmla="val 0"/>
              <a:gd name="adj2" fmla="val 458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>
            <a:stCxn id="21" idx="2"/>
            <a:endCxn id="38" idx="3"/>
          </p:cNvCxnSpPr>
          <p:nvPr/>
        </p:nvCxnSpPr>
        <p:spPr>
          <a:xfrm>
            <a:off x="3503923" y="5478715"/>
            <a:ext cx="3" cy="2393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3" idx="2"/>
            <a:endCxn id="27" idx="0"/>
          </p:cNvCxnSpPr>
          <p:nvPr/>
        </p:nvCxnSpPr>
        <p:spPr>
          <a:xfrm flipH="1">
            <a:off x="3503923" y="3516639"/>
            <a:ext cx="1" cy="2336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片側の 2 つの角を切り取った四角形 57"/>
          <p:cNvSpPr/>
          <p:nvPr/>
        </p:nvSpPr>
        <p:spPr>
          <a:xfrm>
            <a:off x="2059325" y="1632727"/>
            <a:ext cx="2889195" cy="263870"/>
          </a:xfrm>
          <a:prstGeom prst="snip2SameRect">
            <a:avLst>
              <a:gd name="adj1" fmla="val 500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</a:t>
            </a:r>
            <a:r>
              <a:rPr lang="ja-JP" altLang="en-US" dirty="0" smtClean="0"/>
              <a:t>が</a:t>
            </a:r>
            <a:r>
              <a:rPr lang="en-US" altLang="ja-JP" dirty="0" smtClean="0"/>
              <a:t>2</a:t>
            </a:r>
            <a:r>
              <a:rPr lang="ja-JP" altLang="en-US" dirty="0"/>
              <a:t>以上</a:t>
            </a:r>
            <a:endParaRPr kumimoji="1" lang="ja-JP" altLang="en-US" dirty="0"/>
          </a:p>
        </p:txBody>
      </p:sp>
      <p:sp>
        <p:nvSpPr>
          <p:cNvPr id="61" name="フローチャート: 処理 60"/>
          <p:cNvSpPr/>
          <p:nvPr/>
        </p:nvSpPr>
        <p:spPr>
          <a:xfrm>
            <a:off x="8128730" y="4820500"/>
            <a:ext cx="1753878" cy="3114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</a:t>
            </a:r>
            <a:r>
              <a:rPr kumimoji="1" lang="en-US" altLang="ja-JP" dirty="0" smtClean="0"/>
              <a:t>=n-1</a:t>
            </a:r>
            <a:endParaRPr kumimoji="1" lang="ja-JP" altLang="en-US" dirty="0"/>
          </a:p>
        </p:txBody>
      </p:sp>
      <p:sp>
        <p:nvSpPr>
          <p:cNvPr id="83" name="フローチャート: 処理 82"/>
          <p:cNvSpPr/>
          <p:nvPr/>
        </p:nvSpPr>
        <p:spPr>
          <a:xfrm>
            <a:off x="2629866" y="2078793"/>
            <a:ext cx="1753878" cy="29000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</a:t>
            </a:r>
            <a:r>
              <a:rPr lang="en-US" altLang="ja-JP" dirty="0" smtClean="0"/>
              <a:t>=1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58" idx="1"/>
            <a:endCxn id="83" idx="0"/>
          </p:cNvCxnSpPr>
          <p:nvPr/>
        </p:nvCxnSpPr>
        <p:spPr>
          <a:xfrm>
            <a:off x="3503923" y="1896597"/>
            <a:ext cx="2882" cy="1821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3" idx="2"/>
            <a:endCxn id="14" idx="3"/>
          </p:cNvCxnSpPr>
          <p:nvPr/>
        </p:nvCxnSpPr>
        <p:spPr>
          <a:xfrm flipH="1">
            <a:off x="3503926" y="2368796"/>
            <a:ext cx="2879" cy="167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38" idx="1"/>
            <a:endCxn id="61" idx="0"/>
          </p:cNvCxnSpPr>
          <p:nvPr/>
        </p:nvCxnSpPr>
        <p:spPr>
          <a:xfrm rot="5400000" flipH="1" flipV="1">
            <a:off x="5679800" y="2644625"/>
            <a:ext cx="1149993" cy="5501743"/>
          </a:xfrm>
          <a:prstGeom prst="bentConnector5">
            <a:avLst>
              <a:gd name="adj1" fmla="val -19878"/>
              <a:gd name="adj2" fmla="val 64098"/>
              <a:gd name="adj3" fmla="val 33102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36</cp:revision>
  <dcterms:created xsi:type="dcterms:W3CDTF">2016-12-07T10:45:55Z</dcterms:created>
  <dcterms:modified xsi:type="dcterms:W3CDTF">2016-12-09T03:48:48Z</dcterms:modified>
</cp:coreProperties>
</file>