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8" y="1083450"/>
            <a:ext cx="1590595" cy="52251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5056094"/>
            <a:ext cx="1590595" cy="52251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27708" y="2866392"/>
            <a:ext cx="2616414" cy="583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こんにちはと画面に表示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6" idx="0"/>
          </p:cNvCxnSpPr>
          <p:nvPr/>
        </p:nvCxnSpPr>
        <p:spPr>
          <a:xfrm flipH="1">
            <a:off x="5935915" y="1605964"/>
            <a:ext cx="1" cy="1260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6" idx="2"/>
            <a:endCxn id="5" idx="0"/>
          </p:cNvCxnSpPr>
          <p:nvPr/>
        </p:nvCxnSpPr>
        <p:spPr>
          <a:xfrm>
            <a:off x="5935915" y="3450378"/>
            <a:ext cx="0" cy="16057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2</cp:revision>
  <dcterms:created xsi:type="dcterms:W3CDTF">2016-12-07T10:45:55Z</dcterms:created>
  <dcterms:modified xsi:type="dcterms:W3CDTF">2016-12-09T00:37:48Z</dcterms:modified>
</cp:coreProperties>
</file>