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4794833" y="611893"/>
            <a:ext cx="2274474" cy="4331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4794833" y="5932074"/>
            <a:ext cx="2274474" cy="3894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3" idx="0"/>
          </p:cNvCxnSpPr>
          <p:nvPr/>
        </p:nvCxnSpPr>
        <p:spPr>
          <a:xfrm>
            <a:off x="5932070" y="1045029"/>
            <a:ext cx="0" cy="341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3" idx="1"/>
            <a:endCxn id="5" idx="0"/>
          </p:cNvCxnSpPr>
          <p:nvPr/>
        </p:nvCxnSpPr>
        <p:spPr>
          <a:xfrm>
            <a:off x="5932070" y="5659587"/>
            <a:ext cx="0" cy="27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3" idx="2"/>
            <a:endCxn id="23" idx="0"/>
          </p:cNvCxnSpPr>
          <p:nvPr/>
        </p:nvCxnSpPr>
        <p:spPr>
          <a:xfrm flipH="1">
            <a:off x="5932069" y="1873715"/>
            <a:ext cx="1" cy="183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フローチャート: 手操作入力 2"/>
          <p:cNvSpPr/>
          <p:nvPr/>
        </p:nvSpPr>
        <p:spPr>
          <a:xfrm>
            <a:off x="4794833" y="1332894"/>
            <a:ext cx="2274474" cy="540821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にパスワードを入力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487473" y="2608284"/>
            <a:ext cx="2889195" cy="229357"/>
          </a:xfrm>
          <a:prstGeom prst="snip2SameRect">
            <a:avLst>
              <a:gd name="adj1" fmla="val 500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=0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4706467" y="4213997"/>
            <a:ext cx="2451203" cy="67321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「パスワードを入力してください」を</a:t>
            </a:r>
            <a:r>
              <a:rPr kumimoji="1" lang="ja-JP" altLang="en-US" dirty="0" smtClean="0"/>
              <a:t>表示する</a:t>
            </a:r>
            <a:endParaRPr kumimoji="1" lang="ja-JP" altLang="en-US" dirty="0"/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4487473" y="5408469"/>
            <a:ext cx="2889194" cy="251118"/>
          </a:xfrm>
          <a:prstGeom prst="snip2SameRect">
            <a:avLst>
              <a:gd name="adj1" fmla="val 0"/>
              <a:gd name="adj2" fmla="val 45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14" idx="1"/>
            <a:endCxn id="27" idx="0"/>
          </p:cNvCxnSpPr>
          <p:nvPr/>
        </p:nvCxnSpPr>
        <p:spPr>
          <a:xfrm flipH="1">
            <a:off x="5932069" y="2837641"/>
            <a:ext cx="2" cy="291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2"/>
            <a:endCxn id="33" idx="3"/>
          </p:cNvCxnSpPr>
          <p:nvPr/>
        </p:nvCxnSpPr>
        <p:spPr>
          <a:xfrm>
            <a:off x="5932069" y="4887208"/>
            <a:ext cx="1" cy="521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5055130" y="2057421"/>
            <a:ext cx="1753878" cy="2589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en-US" altLang="ja-JP" dirty="0" smtClean="0"/>
              <a:t>=0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4641152" y="3129545"/>
            <a:ext cx="2581834" cy="61484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en-US" altLang="ja-JP" dirty="0"/>
              <a:t>=</a:t>
            </a:r>
            <a:r>
              <a:rPr kumimoji="1" lang="ja-JP" altLang="en-US" dirty="0" smtClean="0"/>
              <a:t>既定のパスワード</a:t>
            </a:r>
            <a:endParaRPr kumimoji="1" lang="ja-JP" altLang="en-US" dirty="0"/>
          </a:p>
        </p:txBody>
      </p:sp>
      <p:cxnSp>
        <p:nvCxnSpPr>
          <p:cNvPr id="65" name="カギ線コネクタ 64"/>
          <p:cNvCxnSpPr>
            <a:stCxn id="27" idx="3"/>
            <a:endCxn id="72" idx="0"/>
          </p:cNvCxnSpPr>
          <p:nvPr/>
        </p:nvCxnSpPr>
        <p:spPr>
          <a:xfrm>
            <a:off x="7222986" y="3436970"/>
            <a:ext cx="2072774" cy="3074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フローチャート: 処理 71"/>
          <p:cNvSpPr/>
          <p:nvPr/>
        </p:nvSpPr>
        <p:spPr>
          <a:xfrm>
            <a:off x="8125865" y="3744394"/>
            <a:ext cx="2339790" cy="5487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lang="ja-JP" altLang="en-US" dirty="0"/>
              <a:t>ログイン</a:t>
            </a:r>
            <a:r>
              <a:rPr lang="ja-JP" altLang="en-US" dirty="0" smtClean="0"/>
              <a:t>しました</a:t>
            </a:r>
            <a:r>
              <a:rPr kumimoji="1" lang="ja-JP" altLang="en-US" dirty="0" smtClean="0"/>
              <a:t>」を</a:t>
            </a:r>
            <a:r>
              <a:rPr kumimoji="1" lang="ja-JP" altLang="en-US" dirty="0" smtClean="0"/>
              <a:t>表示する</a:t>
            </a:r>
            <a:endParaRPr kumimoji="1" lang="ja-JP" altLang="en-US" dirty="0"/>
          </a:p>
        </p:txBody>
      </p:sp>
      <p:sp>
        <p:nvSpPr>
          <p:cNvPr id="78" name="フローチャート: 処理 77"/>
          <p:cNvSpPr/>
          <p:nvPr/>
        </p:nvSpPr>
        <p:spPr>
          <a:xfrm>
            <a:off x="8418821" y="4538095"/>
            <a:ext cx="1753878" cy="35697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プラス</a:t>
            </a:r>
            <a:endParaRPr kumimoji="1" lang="ja-JP" altLang="en-US" dirty="0"/>
          </a:p>
        </p:txBody>
      </p:sp>
      <p:cxnSp>
        <p:nvCxnSpPr>
          <p:cNvPr id="80" name="直線矢印コネクタ 79"/>
          <p:cNvCxnSpPr>
            <a:stCxn id="72" idx="2"/>
            <a:endCxn id="78" idx="0"/>
          </p:cNvCxnSpPr>
          <p:nvPr/>
        </p:nvCxnSpPr>
        <p:spPr>
          <a:xfrm>
            <a:off x="9295760" y="4293169"/>
            <a:ext cx="0" cy="244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カギ線コネクタ 81"/>
          <p:cNvCxnSpPr>
            <a:stCxn id="78" idx="2"/>
          </p:cNvCxnSpPr>
          <p:nvPr/>
        </p:nvCxnSpPr>
        <p:spPr>
          <a:xfrm rot="5400000">
            <a:off x="7515441" y="3311695"/>
            <a:ext cx="196948" cy="336369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23" idx="2"/>
            <a:endCxn id="14" idx="3"/>
          </p:cNvCxnSpPr>
          <p:nvPr/>
        </p:nvCxnSpPr>
        <p:spPr>
          <a:xfrm>
            <a:off x="5932069" y="2316380"/>
            <a:ext cx="2" cy="291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27" idx="2"/>
            <a:endCxn id="31" idx="0"/>
          </p:cNvCxnSpPr>
          <p:nvPr/>
        </p:nvCxnSpPr>
        <p:spPr>
          <a:xfrm>
            <a:off x="5932069" y="3744394"/>
            <a:ext cx="0" cy="469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7467917" y="3067637"/>
            <a:ext cx="7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932068" y="3794092"/>
            <a:ext cx="7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20</cp:revision>
  <dcterms:created xsi:type="dcterms:W3CDTF">2016-12-07T10:45:55Z</dcterms:created>
  <dcterms:modified xsi:type="dcterms:W3CDTF">2016-12-09T01:06:06Z</dcterms:modified>
</cp:coreProperties>
</file>