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4794833" y="611893"/>
            <a:ext cx="2274474" cy="4331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4794833" y="5932074"/>
            <a:ext cx="2274474" cy="3894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3" idx="0"/>
          </p:cNvCxnSpPr>
          <p:nvPr/>
        </p:nvCxnSpPr>
        <p:spPr>
          <a:xfrm>
            <a:off x="5932070" y="1045029"/>
            <a:ext cx="0" cy="299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2" idx="2"/>
            <a:endCxn id="5" idx="0"/>
          </p:cNvCxnSpPr>
          <p:nvPr/>
        </p:nvCxnSpPr>
        <p:spPr>
          <a:xfrm>
            <a:off x="5932067" y="4944926"/>
            <a:ext cx="3" cy="987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3" idx="2"/>
            <a:endCxn id="23" idx="0"/>
          </p:cNvCxnSpPr>
          <p:nvPr/>
        </p:nvCxnSpPr>
        <p:spPr>
          <a:xfrm flipH="1">
            <a:off x="5932067" y="1699338"/>
            <a:ext cx="3" cy="3580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フローチャート: 手操作入力 2"/>
          <p:cNvSpPr/>
          <p:nvPr/>
        </p:nvSpPr>
        <p:spPr>
          <a:xfrm>
            <a:off x="4794833" y="1305301"/>
            <a:ext cx="2274474" cy="394037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</a:t>
            </a:r>
            <a:r>
              <a:rPr lang="ja-JP" altLang="en-US" dirty="0" smtClean="0"/>
              <a:t>に</a:t>
            </a:r>
            <a:r>
              <a:rPr lang="ja-JP" altLang="en-US" dirty="0"/>
              <a:t>文字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入力</a:t>
            </a:r>
            <a:endParaRPr lang="ja-JP" altLang="en-US" dirty="0">
              <a:solidFill>
                <a:schemeClr val="dk1"/>
              </a:solidFill>
            </a:endParaRPr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7697482" y="3204634"/>
            <a:ext cx="2889195" cy="230971"/>
          </a:xfrm>
          <a:prstGeom prst="snip2SameRect">
            <a:avLst>
              <a:gd name="adj1" fmla="val 500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20</a:t>
            </a:r>
            <a:r>
              <a:rPr lang="ja-JP" altLang="en-US" dirty="0" smtClean="0"/>
              <a:t>以下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7916477" y="3694175"/>
            <a:ext cx="2451203" cy="60169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</a:t>
            </a:r>
            <a:r>
              <a:rPr lang="ja-JP" altLang="en-US" dirty="0"/>
              <a:t>記事</a:t>
            </a:r>
            <a:r>
              <a:rPr lang="en-US" altLang="ja-JP" dirty="0" err="1"/>
              <a:t>No.x</a:t>
            </a:r>
            <a:r>
              <a:rPr lang="ja-JP" altLang="en-US" dirty="0"/>
              <a:t>を表示</a:t>
            </a:r>
            <a:r>
              <a:rPr kumimoji="1" lang="ja-JP" altLang="en-US" dirty="0" smtClean="0"/>
              <a:t>」を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表示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33" name="片側の 2 つの角を切り取った四角形 32"/>
          <p:cNvSpPr/>
          <p:nvPr/>
        </p:nvSpPr>
        <p:spPr>
          <a:xfrm>
            <a:off x="7697483" y="5153833"/>
            <a:ext cx="2889194" cy="251118"/>
          </a:xfrm>
          <a:prstGeom prst="snip2SameRect">
            <a:avLst>
              <a:gd name="adj1" fmla="val 0"/>
              <a:gd name="adj2" fmla="val 458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27" idx="2"/>
            <a:endCxn id="72" idx="0"/>
          </p:cNvCxnSpPr>
          <p:nvPr/>
        </p:nvCxnSpPr>
        <p:spPr>
          <a:xfrm>
            <a:off x="5932067" y="3289121"/>
            <a:ext cx="0" cy="8009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1" idx="2"/>
            <a:endCxn id="78" idx="0"/>
          </p:cNvCxnSpPr>
          <p:nvPr/>
        </p:nvCxnSpPr>
        <p:spPr>
          <a:xfrm>
            <a:off x="9142079" y="4295866"/>
            <a:ext cx="0" cy="2562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5055128" y="2057421"/>
            <a:ext cx="1753878" cy="30086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en-US" altLang="ja-JP" dirty="0" smtClean="0"/>
              <a:t>=1</a:t>
            </a:r>
            <a:endParaRPr kumimoji="1" lang="ja-JP" altLang="en-US" dirty="0"/>
          </a:p>
        </p:txBody>
      </p:sp>
      <p:sp>
        <p:nvSpPr>
          <p:cNvPr id="27" name="フローチャート: 判断 26"/>
          <p:cNvSpPr/>
          <p:nvPr/>
        </p:nvSpPr>
        <p:spPr>
          <a:xfrm>
            <a:off x="4641150" y="2674272"/>
            <a:ext cx="2581834" cy="61484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y</a:t>
            </a:r>
            <a:r>
              <a:rPr lang="en-US" altLang="ja-JP" dirty="0" smtClean="0"/>
              <a:t>=top</a:t>
            </a:r>
            <a:endParaRPr kumimoji="1" lang="ja-JP" altLang="en-US" dirty="0"/>
          </a:p>
        </p:txBody>
      </p:sp>
      <p:cxnSp>
        <p:nvCxnSpPr>
          <p:cNvPr id="65" name="カギ線コネクタ 64"/>
          <p:cNvCxnSpPr>
            <a:stCxn id="27" idx="3"/>
            <a:endCxn id="14" idx="3"/>
          </p:cNvCxnSpPr>
          <p:nvPr/>
        </p:nvCxnSpPr>
        <p:spPr>
          <a:xfrm>
            <a:off x="7222984" y="2981697"/>
            <a:ext cx="1919096" cy="22293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フローチャート: 処理 71"/>
          <p:cNvSpPr/>
          <p:nvPr/>
        </p:nvSpPr>
        <p:spPr>
          <a:xfrm>
            <a:off x="4641150" y="4090119"/>
            <a:ext cx="2581834" cy="85480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</a:t>
            </a:r>
            <a:r>
              <a:rPr lang="en-US" altLang="ja-JP" dirty="0"/>
              <a:t>Log:</a:t>
            </a:r>
            <a:r>
              <a:rPr lang="ja-JP" altLang="en-US" dirty="0"/>
              <a:t>このページは</a:t>
            </a:r>
            <a:r>
              <a:rPr lang="en-US" altLang="ja-JP" dirty="0"/>
              <a:t>TOP</a:t>
            </a:r>
            <a:r>
              <a:rPr lang="ja-JP" altLang="en-US" dirty="0"/>
              <a:t>ページではありません</a:t>
            </a:r>
            <a:r>
              <a:rPr kumimoji="1" lang="ja-JP" altLang="en-US" dirty="0" smtClean="0"/>
              <a:t>」</a:t>
            </a:r>
            <a:r>
              <a:rPr kumimoji="1" lang="ja-JP" altLang="en-US" dirty="0" smtClean="0"/>
              <a:t>を表示する</a:t>
            </a:r>
            <a:endParaRPr kumimoji="1" lang="ja-JP" altLang="en-US" dirty="0"/>
          </a:p>
        </p:txBody>
      </p:sp>
      <p:sp>
        <p:nvSpPr>
          <p:cNvPr id="78" name="フローチャート: 処理 77"/>
          <p:cNvSpPr/>
          <p:nvPr/>
        </p:nvSpPr>
        <p:spPr>
          <a:xfrm>
            <a:off x="7916477" y="4552142"/>
            <a:ext cx="2451203" cy="37072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プラス</a:t>
            </a:r>
            <a:endParaRPr kumimoji="1" lang="ja-JP" altLang="en-US" dirty="0"/>
          </a:p>
        </p:txBody>
      </p:sp>
      <p:cxnSp>
        <p:nvCxnSpPr>
          <p:cNvPr id="82" name="カギ線コネクタ 81"/>
          <p:cNvCxnSpPr>
            <a:stCxn id="33" idx="1"/>
          </p:cNvCxnSpPr>
          <p:nvPr/>
        </p:nvCxnSpPr>
        <p:spPr>
          <a:xfrm rot="5400000">
            <a:off x="7384476" y="3952543"/>
            <a:ext cx="305196" cy="32100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23" idx="2"/>
            <a:endCxn id="27" idx="0"/>
          </p:cNvCxnSpPr>
          <p:nvPr/>
        </p:nvCxnSpPr>
        <p:spPr>
          <a:xfrm>
            <a:off x="5932067" y="2358284"/>
            <a:ext cx="0" cy="3159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14" idx="1"/>
            <a:endCxn id="31" idx="0"/>
          </p:cNvCxnSpPr>
          <p:nvPr/>
        </p:nvCxnSpPr>
        <p:spPr>
          <a:xfrm flipH="1">
            <a:off x="9142079" y="3435605"/>
            <a:ext cx="1" cy="258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7397080" y="2624327"/>
            <a:ext cx="7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964728" y="3447837"/>
            <a:ext cx="7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>
            <a:stCxn id="78" idx="2"/>
            <a:endCxn id="33" idx="3"/>
          </p:cNvCxnSpPr>
          <p:nvPr/>
        </p:nvCxnSpPr>
        <p:spPr>
          <a:xfrm>
            <a:off x="9142079" y="4922862"/>
            <a:ext cx="1" cy="2309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41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29</cp:revision>
  <dcterms:created xsi:type="dcterms:W3CDTF">2016-12-07T10:45:55Z</dcterms:created>
  <dcterms:modified xsi:type="dcterms:W3CDTF">2016-12-09T01:54:56Z</dcterms:modified>
</cp:coreProperties>
</file>