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2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5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87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17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13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7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45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67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94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10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99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1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56BBA-03DD-4FB5-9EFB-6FDFE30E1AF6}" type="datetimeFigureOut">
              <a:rPr kumimoji="1" lang="ja-JP" altLang="en-US" smtClean="0"/>
              <a:t>2016/12/9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6BF35-805E-49DC-AE38-80CB06ED29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4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/>
          <p:cNvSpPr/>
          <p:nvPr/>
        </p:nvSpPr>
        <p:spPr>
          <a:xfrm>
            <a:off x="4794833" y="611893"/>
            <a:ext cx="2274474" cy="4331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>
                <a:solidFill>
                  <a:schemeClr val="tx1"/>
                </a:solidFill>
              </a:rPr>
              <a:t>start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フローチャート: 端子 4"/>
          <p:cNvSpPr/>
          <p:nvPr/>
        </p:nvSpPr>
        <p:spPr>
          <a:xfrm>
            <a:off x="4794833" y="5932074"/>
            <a:ext cx="2274474" cy="389436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>
                <a:solidFill>
                  <a:schemeClr val="tx1"/>
                </a:solidFill>
              </a:rPr>
              <a:t>end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/>
          <p:cNvCxnSpPr>
            <a:stCxn id="4" idx="2"/>
            <a:endCxn id="23" idx="0"/>
          </p:cNvCxnSpPr>
          <p:nvPr/>
        </p:nvCxnSpPr>
        <p:spPr>
          <a:xfrm flipH="1">
            <a:off x="5932068" y="1045029"/>
            <a:ext cx="2" cy="2293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33" idx="1"/>
            <a:endCxn id="5" idx="0"/>
          </p:cNvCxnSpPr>
          <p:nvPr/>
        </p:nvCxnSpPr>
        <p:spPr>
          <a:xfrm>
            <a:off x="5932070" y="5659587"/>
            <a:ext cx="0" cy="27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片側の 2 つの角を切り取った四角形 13"/>
          <p:cNvSpPr/>
          <p:nvPr/>
        </p:nvSpPr>
        <p:spPr>
          <a:xfrm>
            <a:off x="4487473" y="1762702"/>
            <a:ext cx="2889195" cy="229357"/>
          </a:xfrm>
          <a:prstGeom prst="snip2SameRect">
            <a:avLst>
              <a:gd name="adj1" fmla="val 50000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i</a:t>
            </a:r>
            <a:r>
              <a:rPr lang="ja-JP" altLang="en-US" dirty="0" smtClean="0"/>
              <a:t>が</a:t>
            </a:r>
            <a:r>
              <a:rPr lang="en-US" altLang="ja-JP" dirty="0" smtClean="0"/>
              <a:t>6</a:t>
            </a:r>
            <a:r>
              <a:rPr lang="ja-JP" altLang="en-US" dirty="0" smtClean="0"/>
              <a:t>以下</a:t>
            </a:r>
            <a:endParaRPr kumimoji="1" lang="ja-JP" altLang="en-US" dirty="0"/>
          </a:p>
        </p:txBody>
      </p:sp>
      <p:sp>
        <p:nvSpPr>
          <p:cNvPr id="31" name="フローチャート: 処理 30"/>
          <p:cNvSpPr/>
          <p:nvPr/>
        </p:nvSpPr>
        <p:spPr>
          <a:xfrm>
            <a:off x="4716063" y="4384937"/>
            <a:ext cx="2432003" cy="607593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「この数字は奇数です」を表示する</a:t>
            </a:r>
            <a:endParaRPr kumimoji="1" lang="ja-JP" altLang="en-US" dirty="0"/>
          </a:p>
        </p:txBody>
      </p:sp>
      <p:sp>
        <p:nvSpPr>
          <p:cNvPr id="33" name="片側の 2 つの角を切り取った四角形 32"/>
          <p:cNvSpPr/>
          <p:nvPr/>
        </p:nvSpPr>
        <p:spPr>
          <a:xfrm>
            <a:off x="4487473" y="5408469"/>
            <a:ext cx="2889194" cy="251118"/>
          </a:xfrm>
          <a:prstGeom prst="snip2SameRect">
            <a:avLst>
              <a:gd name="adj1" fmla="val 0"/>
              <a:gd name="adj2" fmla="val 45855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矢印コネクタ 51"/>
          <p:cNvCxnSpPr>
            <a:stCxn id="14" idx="1"/>
            <a:endCxn id="32" idx="0"/>
          </p:cNvCxnSpPr>
          <p:nvPr/>
        </p:nvCxnSpPr>
        <p:spPr>
          <a:xfrm flipH="1">
            <a:off x="5932065" y="1992059"/>
            <a:ext cx="6" cy="2505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stCxn id="31" idx="2"/>
            <a:endCxn id="33" idx="3"/>
          </p:cNvCxnSpPr>
          <p:nvPr/>
        </p:nvCxnSpPr>
        <p:spPr>
          <a:xfrm>
            <a:off x="5932065" y="4992530"/>
            <a:ext cx="5" cy="4159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フローチャート: 処理 22"/>
          <p:cNvSpPr/>
          <p:nvPr/>
        </p:nvSpPr>
        <p:spPr>
          <a:xfrm>
            <a:off x="5055129" y="1274386"/>
            <a:ext cx="1753878" cy="25895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en-US" altLang="ja-JP" dirty="0" smtClean="0"/>
              <a:t>=1</a:t>
            </a:r>
            <a:endParaRPr kumimoji="1" lang="ja-JP" altLang="en-US" dirty="0"/>
          </a:p>
        </p:txBody>
      </p:sp>
      <p:sp>
        <p:nvSpPr>
          <p:cNvPr id="27" name="フローチャート: 判断 26"/>
          <p:cNvSpPr/>
          <p:nvPr/>
        </p:nvSpPr>
        <p:spPr>
          <a:xfrm>
            <a:off x="4794832" y="3450667"/>
            <a:ext cx="2274475" cy="55530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ja-JP" altLang="en-US" dirty="0" smtClean="0"/>
              <a:t>が偶数</a:t>
            </a:r>
            <a:endParaRPr kumimoji="1" lang="ja-JP" altLang="en-US" dirty="0"/>
          </a:p>
        </p:txBody>
      </p:sp>
      <p:cxnSp>
        <p:nvCxnSpPr>
          <p:cNvPr id="65" name="カギ線コネクタ 64"/>
          <p:cNvCxnSpPr>
            <a:stCxn id="27" idx="3"/>
            <a:endCxn id="72" idx="0"/>
          </p:cNvCxnSpPr>
          <p:nvPr/>
        </p:nvCxnSpPr>
        <p:spPr>
          <a:xfrm>
            <a:off x="7069307" y="3728321"/>
            <a:ext cx="2170741" cy="36726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フローチャート: 処理 71"/>
          <p:cNvSpPr/>
          <p:nvPr/>
        </p:nvSpPr>
        <p:spPr>
          <a:xfrm>
            <a:off x="8014440" y="4095589"/>
            <a:ext cx="2451215" cy="57038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「</a:t>
            </a:r>
            <a:r>
              <a:rPr lang="ja-JP" altLang="en-US" dirty="0" smtClean="0"/>
              <a:t>この</a:t>
            </a:r>
            <a:r>
              <a:rPr lang="ja-JP" altLang="en-US" dirty="0"/>
              <a:t>数字</a:t>
            </a:r>
            <a:r>
              <a:rPr lang="ja-JP" altLang="en-US" dirty="0" smtClean="0"/>
              <a:t>は偶数です</a:t>
            </a:r>
            <a:r>
              <a:rPr kumimoji="1" lang="ja-JP" altLang="en-US" dirty="0" smtClean="0"/>
              <a:t>」を表示する</a:t>
            </a:r>
            <a:endParaRPr kumimoji="1" lang="ja-JP" altLang="en-US" dirty="0"/>
          </a:p>
        </p:txBody>
      </p:sp>
      <p:cxnSp>
        <p:nvCxnSpPr>
          <p:cNvPr id="80" name="直線矢印コネクタ 79"/>
          <p:cNvCxnSpPr>
            <a:stCxn id="32" idx="2"/>
            <a:endCxn id="62" idx="0"/>
          </p:cNvCxnSpPr>
          <p:nvPr/>
        </p:nvCxnSpPr>
        <p:spPr>
          <a:xfrm>
            <a:off x="5932065" y="2570586"/>
            <a:ext cx="2" cy="272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カギ線コネクタ 81"/>
          <p:cNvCxnSpPr>
            <a:stCxn id="72" idx="2"/>
          </p:cNvCxnSpPr>
          <p:nvPr/>
        </p:nvCxnSpPr>
        <p:spPr>
          <a:xfrm rot="5400000">
            <a:off x="7335897" y="3294802"/>
            <a:ext cx="532977" cy="327532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>
            <a:stCxn id="23" idx="2"/>
            <a:endCxn id="14" idx="3"/>
          </p:cNvCxnSpPr>
          <p:nvPr/>
        </p:nvCxnSpPr>
        <p:spPr>
          <a:xfrm>
            <a:off x="5932068" y="1533345"/>
            <a:ext cx="3" cy="2293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線矢印コネクタ 89"/>
          <p:cNvCxnSpPr>
            <a:stCxn id="27" idx="2"/>
            <a:endCxn id="31" idx="0"/>
          </p:cNvCxnSpPr>
          <p:nvPr/>
        </p:nvCxnSpPr>
        <p:spPr>
          <a:xfrm flipH="1">
            <a:off x="5932065" y="4005975"/>
            <a:ext cx="5" cy="378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7467917" y="3398049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yes</a:t>
            </a:r>
            <a:endParaRPr kumimoji="1" lang="ja-JP" altLang="en-US" dirty="0"/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5909016" y="4009244"/>
            <a:ext cx="791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no</a:t>
            </a:r>
            <a:endParaRPr kumimoji="1" lang="ja-JP" altLang="en-US" dirty="0"/>
          </a:p>
        </p:txBody>
      </p:sp>
      <p:sp>
        <p:nvSpPr>
          <p:cNvPr id="32" name="フローチャート: 処理 31"/>
          <p:cNvSpPr/>
          <p:nvPr/>
        </p:nvSpPr>
        <p:spPr>
          <a:xfrm>
            <a:off x="5055126" y="2242612"/>
            <a:ext cx="1753878" cy="32797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i</a:t>
            </a:r>
            <a:r>
              <a:rPr lang="ja-JP" altLang="en-US" dirty="0" smtClean="0"/>
              <a:t>に</a:t>
            </a:r>
            <a:r>
              <a:rPr lang="en-US" altLang="ja-JP" dirty="0" smtClean="0"/>
              <a:t>1</a:t>
            </a:r>
            <a:r>
              <a:rPr lang="ja-JP" altLang="en-US" dirty="0" smtClean="0"/>
              <a:t>プラス</a:t>
            </a:r>
            <a:endParaRPr kumimoji="1" lang="ja-JP" altLang="en-US" dirty="0"/>
          </a:p>
        </p:txBody>
      </p:sp>
      <p:sp>
        <p:nvSpPr>
          <p:cNvPr id="62" name="フローチャート: 処理 61"/>
          <p:cNvSpPr/>
          <p:nvPr/>
        </p:nvSpPr>
        <p:spPr>
          <a:xfrm>
            <a:off x="5055129" y="2843074"/>
            <a:ext cx="1753875" cy="3351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i</a:t>
            </a:r>
            <a:r>
              <a:rPr kumimoji="1" lang="ja-JP" altLang="en-US" dirty="0" smtClean="0"/>
              <a:t>を表示する</a:t>
            </a:r>
            <a:endParaRPr kumimoji="1" lang="ja-JP" altLang="en-US" dirty="0"/>
          </a:p>
        </p:txBody>
      </p:sp>
      <p:cxnSp>
        <p:nvCxnSpPr>
          <p:cNvPr id="71" name="直線矢印コネクタ 70"/>
          <p:cNvCxnSpPr/>
          <p:nvPr/>
        </p:nvCxnSpPr>
        <p:spPr>
          <a:xfrm>
            <a:off x="5932065" y="3198466"/>
            <a:ext cx="2" cy="272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>
            <a:stCxn id="62" idx="2"/>
            <a:endCxn id="27" idx="0"/>
          </p:cNvCxnSpPr>
          <p:nvPr/>
        </p:nvCxnSpPr>
        <p:spPr>
          <a:xfrm>
            <a:off x="5932067" y="3178180"/>
            <a:ext cx="3" cy="2724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4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40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木村佳菜子</dc:creator>
  <cp:lastModifiedBy>木村佳菜子</cp:lastModifiedBy>
  <cp:revision>30</cp:revision>
  <dcterms:created xsi:type="dcterms:W3CDTF">2016-12-07T10:45:55Z</dcterms:created>
  <dcterms:modified xsi:type="dcterms:W3CDTF">2016-12-09T09:06:33Z</dcterms:modified>
</cp:coreProperties>
</file>