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3419397" y="335269"/>
            <a:ext cx="2274474" cy="43313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3419397" y="5932074"/>
            <a:ext cx="2274474" cy="38943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38" idx="0"/>
          </p:cNvCxnSpPr>
          <p:nvPr/>
        </p:nvCxnSpPr>
        <p:spPr>
          <a:xfrm flipH="1">
            <a:off x="4556632" y="768405"/>
            <a:ext cx="2" cy="356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3302211" y="2116265"/>
            <a:ext cx="2508841" cy="41963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</a:t>
            </a:r>
            <a:r>
              <a:rPr lang="en-US" altLang="ja-JP" dirty="0" smtClean="0"/>
              <a:t>x</a:t>
            </a:r>
            <a:r>
              <a:rPr lang="ja-JP" altLang="en-US" dirty="0" smtClean="0"/>
              <a:t>円</a:t>
            </a:r>
            <a:r>
              <a:rPr kumimoji="1" lang="ja-JP" altLang="en-US" dirty="0" smtClean="0"/>
              <a:t>」</a:t>
            </a:r>
            <a:r>
              <a:rPr kumimoji="1" lang="ja-JP" altLang="en-US" dirty="0" smtClean="0"/>
              <a:t>を表示する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31" idx="2"/>
            <a:endCxn id="11" idx="0"/>
          </p:cNvCxnSpPr>
          <p:nvPr/>
        </p:nvCxnSpPr>
        <p:spPr>
          <a:xfrm>
            <a:off x="4556632" y="2535904"/>
            <a:ext cx="0" cy="364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38" idx="2"/>
            <a:endCxn id="31" idx="0"/>
          </p:cNvCxnSpPr>
          <p:nvPr/>
        </p:nvCxnSpPr>
        <p:spPr>
          <a:xfrm>
            <a:off x="4556632" y="1736453"/>
            <a:ext cx="0" cy="3798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フローチャート: 判断 10"/>
          <p:cNvSpPr/>
          <p:nvPr/>
        </p:nvSpPr>
        <p:spPr>
          <a:xfrm>
            <a:off x="3302211" y="2900504"/>
            <a:ext cx="2508841" cy="726367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dk1"/>
                </a:solidFill>
              </a:rPr>
              <a:t>X</a:t>
            </a:r>
            <a:r>
              <a:rPr lang="ja-JP" altLang="en-US" dirty="0" smtClean="0">
                <a:solidFill>
                  <a:schemeClr val="dk1"/>
                </a:solidFill>
              </a:rPr>
              <a:t>が</a:t>
            </a:r>
            <a:r>
              <a:rPr lang="ja-JP" altLang="en-US" dirty="0"/>
              <a:t>商品</a:t>
            </a:r>
            <a:r>
              <a:rPr lang="ja-JP" altLang="en-US" dirty="0" smtClean="0"/>
              <a:t>の値段</a:t>
            </a:r>
            <a:r>
              <a:rPr lang="ja-JP" altLang="en-US" dirty="0" smtClean="0">
                <a:solidFill>
                  <a:schemeClr val="dk1"/>
                </a:solidFill>
              </a:rPr>
              <a:t>以上</a:t>
            </a:r>
            <a:endParaRPr lang="ja-JP" altLang="en-US" dirty="0">
              <a:solidFill>
                <a:schemeClr val="dk1"/>
              </a:solidFill>
            </a:endParaRPr>
          </a:p>
        </p:txBody>
      </p:sp>
      <p:cxnSp>
        <p:nvCxnSpPr>
          <p:cNvPr id="20" name="カギ線コネクタ 19"/>
          <p:cNvCxnSpPr>
            <a:stCxn id="11" idx="3"/>
            <a:endCxn id="39" idx="0"/>
          </p:cNvCxnSpPr>
          <p:nvPr/>
        </p:nvCxnSpPr>
        <p:spPr>
          <a:xfrm>
            <a:off x="5811052" y="3263688"/>
            <a:ext cx="1938302" cy="6690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1" idx="2"/>
            <a:endCxn id="5" idx="0"/>
          </p:cNvCxnSpPr>
          <p:nvPr/>
        </p:nvCxnSpPr>
        <p:spPr>
          <a:xfrm>
            <a:off x="4556632" y="3626871"/>
            <a:ext cx="2" cy="2305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623643" y="3932707"/>
            <a:ext cx="2251422" cy="41963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商品のボタンが光</a:t>
            </a:r>
            <a:r>
              <a:rPr kumimoji="1" lang="ja-JP" altLang="en-US" dirty="0" smtClean="0"/>
              <a:t>る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64322" y="3706890"/>
            <a:ext cx="46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11052" y="3211931"/>
            <a:ext cx="9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38" name="フローチャート: 手操作入力 37"/>
          <p:cNvSpPr/>
          <p:nvPr/>
        </p:nvSpPr>
        <p:spPr>
          <a:xfrm>
            <a:off x="3302211" y="1057416"/>
            <a:ext cx="2508841" cy="679037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に投入された合計金額を</a:t>
            </a:r>
            <a:r>
              <a:rPr lang="ja-JP" altLang="en-US" dirty="0" smtClean="0">
                <a:solidFill>
                  <a:schemeClr val="dk1"/>
                </a:solidFill>
              </a:rPr>
              <a:t>入力する</a:t>
            </a:r>
            <a:endParaRPr lang="ja-JP" altLang="en-US" dirty="0">
              <a:solidFill>
                <a:schemeClr val="dk1"/>
              </a:solidFill>
            </a:endParaRPr>
          </a:p>
        </p:txBody>
      </p:sp>
      <p:cxnSp>
        <p:nvCxnSpPr>
          <p:cNvPr id="71" name="カギ線コネクタ 70"/>
          <p:cNvCxnSpPr>
            <a:stCxn id="39" idx="2"/>
          </p:cNvCxnSpPr>
          <p:nvPr/>
        </p:nvCxnSpPr>
        <p:spPr>
          <a:xfrm rot="5400000">
            <a:off x="5777992" y="3130986"/>
            <a:ext cx="750003" cy="319272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木村佳菜子</dc:creator>
  <cp:lastModifiedBy>木村佳菜子</cp:lastModifiedBy>
  <cp:revision>34</cp:revision>
  <dcterms:created xsi:type="dcterms:W3CDTF">2016-12-07T10:45:55Z</dcterms:created>
  <dcterms:modified xsi:type="dcterms:W3CDTF">2016-12-09T02:47:57Z</dcterms:modified>
</cp:coreProperties>
</file>