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5140618" y="568618"/>
            <a:ext cx="1590595" cy="61893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5140618" y="5732289"/>
            <a:ext cx="1590595" cy="61893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27708" y="4418816"/>
            <a:ext cx="2616414" cy="58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文字「</a:t>
            </a:r>
            <a:r>
              <a:rPr lang="en-US" altLang="ja-JP" dirty="0"/>
              <a:t>false</a:t>
            </a:r>
            <a:r>
              <a:rPr lang="ja-JP" altLang="en-US" dirty="0" smtClean="0">
                <a:solidFill>
                  <a:schemeClr val="tx1"/>
                </a:solidFill>
              </a:rPr>
              <a:t>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11" idx="0"/>
          </p:cNvCxnSpPr>
          <p:nvPr/>
        </p:nvCxnSpPr>
        <p:spPr>
          <a:xfrm flipH="1">
            <a:off x="5935915" y="1187551"/>
            <a:ext cx="1" cy="5880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6" idx="2"/>
            <a:endCxn id="5" idx="0"/>
          </p:cNvCxnSpPr>
          <p:nvPr/>
        </p:nvCxnSpPr>
        <p:spPr>
          <a:xfrm>
            <a:off x="5935915" y="5002802"/>
            <a:ext cx="1" cy="729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フローチャート: 手操作入力 10"/>
          <p:cNvSpPr/>
          <p:nvPr/>
        </p:nvSpPr>
        <p:spPr>
          <a:xfrm>
            <a:off x="4627708" y="1710315"/>
            <a:ext cx="2616414" cy="652895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に値を入力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1" idx="2"/>
            <a:endCxn id="2" idx="0"/>
          </p:cNvCxnSpPr>
          <p:nvPr/>
        </p:nvCxnSpPr>
        <p:spPr>
          <a:xfrm>
            <a:off x="5935915" y="2363210"/>
            <a:ext cx="0" cy="610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フローチャート: 判断 1"/>
          <p:cNvSpPr/>
          <p:nvPr/>
        </p:nvSpPr>
        <p:spPr>
          <a:xfrm>
            <a:off x="4627708" y="2973968"/>
            <a:ext cx="2616414" cy="81450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以上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2" idx="2"/>
            <a:endCxn id="6" idx="0"/>
          </p:cNvCxnSpPr>
          <p:nvPr/>
        </p:nvCxnSpPr>
        <p:spPr>
          <a:xfrm>
            <a:off x="5935915" y="3788476"/>
            <a:ext cx="0" cy="6303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2" idx="3"/>
            <a:endCxn id="22" idx="0"/>
          </p:cNvCxnSpPr>
          <p:nvPr/>
        </p:nvCxnSpPr>
        <p:spPr>
          <a:xfrm>
            <a:off x="7244122" y="3381222"/>
            <a:ext cx="1650147" cy="101801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153237" y="3030544"/>
            <a:ext cx="5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699401" y="4399234"/>
            <a:ext cx="2389735" cy="57258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文字「</a:t>
            </a:r>
            <a:r>
              <a:rPr lang="en-US" altLang="ja-JP" dirty="0" smtClean="0">
                <a:solidFill>
                  <a:schemeClr val="tx1"/>
                </a:solidFill>
              </a:rPr>
              <a:t>true</a:t>
            </a:r>
            <a:r>
              <a:rPr lang="ja-JP" altLang="en-US" dirty="0" smtClean="0"/>
              <a:t>」を表示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22" idx="2"/>
          </p:cNvCxnSpPr>
          <p:nvPr/>
        </p:nvCxnSpPr>
        <p:spPr>
          <a:xfrm rot="5400000">
            <a:off x="7230798" y="3676932"/>
            <a:ext cx="368586" cy="29583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35913" y="38643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10</cp:revision>
  <dcterms:created xsi:type="dcterms:W3CDTF">2016-12-07T10:45:55Z</dcterms:created>
  <dcterms:modified xsi:type="dcterms:W3CDTF">2016-12-09T00:39:26Z</dcterms:modified>
</cp:coreProperties>
</file>