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5140617" y="630091"/>
            <a:ext cx="1590595" cy="59216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5140617" y="5624713"/>
            <a:ext cx="1590595" cy="59216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endCxn id="11" idx="0"/>
          </p:cNvCxnSpPr>
          <p:nvPr/>
        </p:nvCxnSpPr>
        <p:spPr>
          <a:xfrm>
            <a:off x="5935915" y="1222255"/>
            <a:ext cx="0" cy="553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フローチャート: 手操作入力 10"/>
          <p:cNvSpPr/>
          <p:nvPr/>
        </p:nvSpPr>
        <p:spPr>
          <a:xfrm>
            <a:off x="4627708" y="1710315"/>
            <a:ext cx="2616414" cy="652895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にパスワードを入力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1" idx="2"/>
            <a:endCxn id="2" idx="0"/>
          </p:cNvCxnSpPr>
          <p:nvPr/>
        </p:nvCxnSpPr>
        <p:spPr>
          <a:xfrm>
            <a:off x="5935915" y="2363210"/>
            <a:ext cx="0" cy="610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フローチャート: 判断 1"/>
          <p:cNvSpPr/>
          <p:nvPr/>
        </p:nvSpPr>
        <p:spPr>
          <a:xfrm>
            <a:off x="4627708" y="2973968"/>
            <a:ext cx="2616414" cy="81450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lang="en-US" altLang="ja-JP" dirty="0"/>
              <a:t>=</a:t>
            </a:r>
            <a:r>
              <a:rPr lang="ja-JP" altLang="en-US" dirty="0" smtClean="0"/>
              <a:t>既定のパスワード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2" idx="2"/>
          </p:cNvCxnSpPr>
          <p:nvPr/>
        </p:nvCxnSpPr>
        <p:spPr>
          <a:xfrm>
            <a:off x="5935915" y="3788476"/>
            <a:ext cx="0" cy="1836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2" idx="3"/>
            <a:endCxn id="22" idx="0"/>
          </p:cNvCxnSpPr>
          <p:nvPr/>
        </p:nvCxnSpPr>
        <p:spPr>
          <a:xfrm>
            <a:off x="7244122" y="3381222"/>
            <a:ext cx="1650147" cy="64917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938085" y="3011922"/>
            <a:ext cx="5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699401" y="4030401"/>
            <a:ext cx="2389735" cy="5725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文字「</a:t>
            </a:r>
            <a:r>
              <a:rPr lang="ja-JP" altLang="en-US" dirty="0" smtClean="0">
                <a:solidFill>
                  <a:schemeClr val="tx1"/>
                </a:solidFill>
              </a:rPr>
              <a:t>ログイン</a:t>
            </a:r>
            <a:r>
              <a:rPr lang="ja-JP" altLang="en-US" dirty="0">
                <a:solidFill>
                  <a:schemeClr val="tx1"/>
                </a:solidFill>
              </a:rPr>
              <a:t>成功</a:t>
            </a:r>
            <a:r>
              <a:rPr lang="ja-JP" altLang="en-US" dirty="0" smtClean="0"/>
              <a:t>」を表示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22" idx="2"/>
          </p:cNvCxnSpPr>
          <p:nvPr/>
        </p:nvCxnSpPr>
        <p:spPr>
          <a:xfrm rot="5400000">
            <a:off x="7230798" y="3308099"/>
            <a:ext cx="368586" cy="29583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35913" y="41838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11</cp:revision>
  <dcterms:created xsi:type="dcterms:W3CDTF">2016-12-07T10:45:55Z</dcterms:created>
  <dcterms:modified xsi:type="dcterms:W3CDTF">2016-12-09T00:40:05Z</dcterms:modified>
</cp:coreProperties>
</file>