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87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7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13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8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45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67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9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10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99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49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/>
          <p:cNvSpPr/>
          <p:nvPr/>
        </p:nvSpPr>
        <p:spPr>
          <a:xfrm>
            <a:off x="5140617" y="636883"/>
            <a:ext cx="1590595" cy="46268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フローチャート: 端子 4"/>
          <p:cNvSpPr/>
          <p:nvPr/>
        </p:nvSpPr>
        <p:spPr>
          <a:xfrm>
            <a:off x="5140617" y="5739973"/>
            <a:ext cx="1590595" cy="47690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2"/>
            <a:endCxn id="11" idx="0"/>
          </p:cNvCxnSpPr>
          <p:nvPr/>
        </p:nvCxnSpPr>
        <p:spPr>
          <a:xfrm flipH="1">
            <a:off x="5935913" y="1099566"/>
            <a:ext cx="2" cy="4462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フローチャート: 手操作入力 10"/>
          <p:cNvSpPr/>
          <p:nvPr/>
        </p:nvSpPr>
        <p:spPr>
          <a:xfrm>
            <a:off x="4627706" y="1490494"/>
            <a:ext cx="2616414" cy="553460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に値を</a:t>
            </a:r>
            <a:r>
              <a:rPr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11" idx="2"/>
            <a:endCxn id="2" idx="0"/>
          </p:cNvCxnSpPr>
          <p:nvPr/>
        </p:nvCxnSpPr>
        <p:spPr>
          <a:xfrm>
            <a:off x="5935913" y="2043954"/>
            <a:ext cx="0" cy="455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フローチャート: 判断 1"/>
          <p:cNvSpPr/>
          <p:nvPr/>
        </p:nvSpPr>
        <p:spPr>
          <a:xfrm>
            <a:off x="4627706" y="2499415"/>
            <a:ext cx="2616414" cy="62226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/>
              <a:t>以上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2" idx="2"/>
            <a:endCxn id="27" idx="0"/>
          </p:cNvCxnSpPr>
          <p:nvPr/>
        </p:nvCxnSpPr>
        <p:spPr>
          <a:xfrm>
            <a:off x="5935913" y="3121675"/>
            <a:ext cx="0" cy="3560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27" idx="1"/>
            <a:endCxn id="42" idx="0"/>
          </p:cNvCxnSpPr>
          <p:nvPr/>
        </p:nvCxnSpPr>
        <p:spPr>
          <a:xfrm rot="10800000" flipV="1">
            <a:off x="2905522" y="3792182"/>
            <a:ext cx="1722184" cy="48280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512100" y="2768165"/>
            <a:ext cx="55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sp>
        <p:nvSpPr>
          <p:cNvPr id="22" name="フローチャート: 処理 21"/>
          <p:cNvSpPr/>
          <p:nvPr/>
        </p:nvSpPr>
        <p:spPr>
          <a:xfrm>
            <a:off x="7699400" y="3310604"/>
            <a:ext cx="2389735" cy="57258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</a:t>
            </a:r>
            <a:r>
              <a:rPr lang="ja-JP" altLang="en-US" dirty="0"/>
              <a:t>入力</a:t>
            </a:r>
            <a:r>
              <a:rPr lang="ja-JP" altLang="en-US" dirty="0" smtClean="0"/>
              <a:t>された数字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</a:t>
            </a:r>
            <a:r>
              <a:rPr lang="ja-JP" altLang="en-US" dirty="0" smtClean="0"/>
              <a:t>以上です」</a:t>
            </a:r>
            <a:r>
              <a:rPr lang="ja-JP" altLang="en-US" dirty="0" smtClean="0"/>
              <a:t>を表示</a:t>
            </a:r>
            <a:endParaRPr kumimoji="1" lang="ja-JP" altLang="en-US" dirty="0"/>
          </a:p>
        </p:txBody>
      </p:sp>
      <p:cxnSp>
        <p:nvCxnSpPr>
          <p:cNvPr id="25" name="カギ線コネクタ 24"/>
          <p:cNvCxnSpPr>
            <a:stCxn id="22" idx="2"/>
          </p:cNvCxnSpPr>
          <p:nvPr/>
        </p:nvCxnSpPr>
        <p:spPr>
          <a:xfrm rot="5400000">
            <a:off x="6704733" y="3112448"/>
            <a:ext cx="1418796" cy="296027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933994" y="31229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27" name="フローチャート: 判断 26"/>
          <p:cNvSpPr/>
          <p:nvPr/>
        </p:nvSpPr>
        <p:spPr>
          <a:xfrm>
            <a:off x="4627706" y="3477702"/>
            <a:ext cx="2616414" cy="628961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フローチャート: 処理 41"/>
          <p:cNvSpPr/>
          <p:nvPr/>
        </p:nvSpPr>
        <p:spPr>
          <a:xfrm>
            <a:off x="1710654" y="4274988"/>
            <a:ext cx="2389735" cy="57258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</a:t>
            </a:r>
            <a:r>
              <a:rPr lang="ja-JP" altLang="en-US" dirty="0"/>
              <a:t>入力</a:t>
            </a:r>
            <a:r>
              <a:rPr lang="ja-JP" altLang="en-US" dirty="0" smtClean="0"/>
              <a:t>された数字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0</a:t>
            </a:r>
            <a:r>
              <a:rPr lang="ja-JP" altLang="en-US" dirty="0" smtClean="0"/>
              <a:t>です」</a:t>
            </a:r>
            <a:r>
              <a:rPr lang="ja-JP" altLang="en-US" dirty="0" smtClean="0"/>
              <a:t>を表示</a:t>
            </a:r>
            <a:endParaRPr kumimoji="1" lang="ja-JP" altLang="en-US" dirty="0"/>
          </a:p>
        </p:txBody>
      </p:sp>
      <p:cxnSp>
        <p:nvCxnSpPr>
          <p:cNvPr id="46" name="カギ線コネクタ 45"/>
          <p:cNvCxnSpPr>
            <a:stCxn id="2" idx="3"/>
            <a:endCxn id="22" idx="0"/>
          </p:cNvCxnSpPr>
          <p:nvPr/>
        </p:nvCxnSpPr>
        <p:spPr>
          <a:xfrm>
            <a:off x="7244120" y="2810545"/>
            <a:ext cx="1650148" cy="50005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3646067" y="3513854"/>
            <a:ext cx="55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4741046" y="4456588"/>
            <a:ext cx="2389735" cy="57258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</a:t>
            </a:r>
            <a:r>
              <a:rPr lang="ja-JP" altLang="en-US" dirty="0"/>
              <a:t>入力</a:t>
            </a:r>
            <a:r>
              <a:rPr lang="ja-JP" altLang="en-US" dirty="0" smtClean="0"/>
              <a:t>された数字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0</a:t>
            </a:r>
            <a:r>
              <a:rPr lang="ja-JP" altLang="en-US" dirty="0" smtClean="0"/>
              <a:t>未満です」</a:t>
            </a:r>
            <a:r>
              <a:rPr lang="ja-JP" altLang="en-US" dirty="0" smtClean="0"/>
              <a:t>を表示</a:t>
            </a:r>
            <a:endParaRPr kumimoji="1" lang="ja-JP" altLang="en-US" dirty="0"/>
          </a:p>
        </p:txBody>
      </p:sp>
      <p:cxnSp>
        <p:nvCxnSpPr>
          <p:cNvPr id="58" name="直線矢印コネクタ 57"/>
          <p:cNvCxnSpPr>
            <a:stCxn id="27" idx="2"/>
            <a:endCxn id="57" idx="0"/>
          </p:cNvCxnSpPr>
          <p:nvPr/>
        </p:nvCxnSpPr>
        <p:spPr>
          <a:xfrm>
            <a:off x="5935913" y="4106663"/>
            <a:ext cx="1" cy="3499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5933994" y="40502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57" idx="2"/>
            <a:endCxn id="5" idx="0"/>
          </p:cNvCxnSpPr>
          <p:nvPr/>
        </p:nvCxnSpPr>
        <p:spPr>
          <a:xfrm>
            <a:off x="5935914" y="5029171"/>
            <a:ext cx="1" cy="710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42" idx="2"/>
          </p:cNvCxnSpPr>
          <p:nvPr/>
        </p:nvCxnSpPr>
        <p:spPr>
          <a:xfrm rot="16200000" flipH="1">
            <a:off x="4109964" y="3643129"/>
            <a:ext cx="619590" cy="302847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710654" y="868224"/>
            <a:ext cx="222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整数のみ入力できる場合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07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/>
          <p:cNvSpPr/>
          <p:nvPr/>
        </p:nvSpPr>
        <p:spPr>
          <a:xfrm>
            <a:off x="5140617" y="636883"/>
            <a:ext cx="1590595" cy="46268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フローチャート: 端子 4"/>
          <p:cNvSpPr/>
          <p:nvPr/>
        </p:nvSpPr>
        <p:spPr>
          <a:xfrm>
            <a:off x="5140617" y="6039744"/>
            <a:ext cx="1590595" cy="47690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2"/>
            <a:endCxn id="11" idx="0"/>
          </p:cNvCxnSpPr>
          <p:nvPr/>
        </p:nvCxnSpPr>
        <p:spPr>
          <a:xfrm flipH="1">
            <a:off x="5935913" y="1099566"/>
            <a:ext cx="2" cy="4462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フローチャート: 手操作入力 10"/>
          <p:cNvSpPr/>
          <p:nvPr/>
        </p:nvSpPr>
        <p:spPr>
          <a:xfrm>
            <a:off x="4627706" y="1490494"/>
            <a:ext cx="2616414" cy="553460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</a:t>
            </a:r>
            <a:r>
              <a:rPr lang="ja-JP" altLang="en-US" dirty="0" smtClean="0"/>
              <a:t>に値を</a:t>
            </a:r>
            <a:r>
              <a:rPr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11" idx="2"/>
            <a:endCxn id="2" idx="0"/>
          </p:cNvCxnSpPr>
          <p:nvPr/>
        </p:nvCxnSpPr>
        <p:spPr>
          <a:xfrm>
            <a:off x="5935913" y="2043954"/>
            <a:ext cx="0" cy="455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フローチャート: 判断 1"/>
          <p:cNvSpPr/>
          <p:nvPr/>
        </p:nvSpPr>
        <p:spPr>
          <a:xfrm>
            <a:off x="4627706" y="2499415"/>
            <a:ext cx="2616414" cy="62226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/>
              <a:t>以上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2" idx="2"/>
            <a:endCxn id="27" idx="0"/>
          </p:cNvCxnSpPr>
          <p:nvPr/>
        </p:nvCxnSpPr>
        <p:spPr>
          <a:xfrm>
            <a:off x="5935913" y="3121675"/>
            <a:ext cx="0" cy="35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27" idx="1"/>
            <a:endCxn id="42" idx="0"/>
          </p:cNvCxnSpPr>
          <p:nvPr/>
        </p:nvCxnSpPr>
        <p:spPr>
          <a:xfrm rot="10800000" flipV="1">
            <a:off x="2905522" y="3728694"/>
            <a:ext cx="1722184" cy="54629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512100" y="2768165"/>
            <a:ext cx="55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sp>
        <p:nvSpPr>
          <p:cNvPr id="22" name="フローチャート: 処理 21"/>
          <p:cNvSpPr/>
          <p:nvPr/>
        </p:nvSpPr>
        <p:spPr>
          <a:xfrm>
            <a:off x="7512100" y="3301425"/>
            <a:ext cx="2252382" cy="57258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</a:t>
            </a:r>
            <a:r>
              <a:rPr lang="ja-JP" altLang="en-US" dirty="0"/>
              <a:t>入力</a:t>
            </a:r>
            <a:r>
              <a:rPr lang="ja-JP" altLang="en-US" dirty="0" smtClean="0"/>
              <a:t>された数字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</a:t>
            </a:r>
            <a:r>
              <a:rPr lang="ja-JP" altLang="en-US" dirty="0" smtClean="0"/>
              <a:t>以上です」</a:t>
            </a:r>
            <a:r>
              <a:rPr lang="ja-JP" altLang="en-US" dirty="0" smtClean="0"/>
              <a:t>を表示</a:t>
            </a:r>
            <a:endParaRPr kumimoji="1" lang="ja-JP" altLang="en-US" dirty="0"/>
          </a:p>
        </p:txBody>
      </p:sp>
      <p:cxnSp>
        <p:nvCxnSpPr>
          <p:cNvPr id="25" name="カギ線コネクタ 24"/>
          <p:cNvCxnSpPr>
            <a:stCxn id="22" idx="2"/>
          </p:cNvCxnSpPr>
          <p:nvPr/>
        </p:nvCxnSpPr>
        <p:spPr>
          <a:xfrm rot="5400000">
            <a:off x="6585119" y="3222884"/>
            <a:ext cx="1402049" cy="270429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933994" y="31229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27" name="フローチャート: 判断 26"/>
          <p:cNvSpPr/>
          <p:nvPr/>
        </p:nvSpPr>
        <p:spPr>
          <a:xfrm>
            <a:off x="4627706" y="3477703"/>
            <a:ext cx="2616414" cy="50198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フローチャート: 処理 41"/>
          <p:cNvSpPr/>
          <p:nvPr/>
        </p:nvSpPr>
        <p:spPr>
          <a:xfrm>
            <a:off x="1710654" y="4274988"/>
            <a:ext cx="2389735" cy="57258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</a:t>
            </a:r>
            <a:r>
              <a:rPr lang="ja-JP" altLang="en-US" dirty="0"/>
              <a:t>入力</a:t>
            </a:r>
            <a:r>
              <a:rPr lang="ja-JP" altLang="en-US" dirty="0" smtClean="0"/>
              <a:t>された数字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0</a:t>
            </a:r>
            <a:r>
              <a:rPr lang="ja-JP" altLang="en-US" dirty="0" smtClean="0"/>
              <a:t>です」</a:t>
            </a:r>
            <a:r>
              <a:rPr lang="ja-JP" altLang="en-US" dirty="0" smtClean="0"/>
              <a:t>を表示</a:t>
            </a:r>
            <a:endParaRPr kumimoji="1" lang="ja-JP" altLang="en-US" dirty="0"/>
          </a:p>
        </p:txBody>
      </p:sp>
      <p:cxnSp>
        <p:nvCxnSpPr>
          <p:cNvPr id="46" name="カギ線コネクタ 45"/>
          <p:cNvCxnSpPr>
            <a:stCxn id="2" idx="3"/>
            <a:endCxn id="22" idx="0"/>
          </p:cNvCxnSpPr>
          <p:nvPr/>
        </p:nvCxnSpPr>
        <p:spPr>
          <a:xfrm>
            <a:off x="7244120" y="2810545"/>
            <a:ext cx="1394171" cy="49088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3674885" y="3429173"/>
            <a:ext cx="55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9107500" y="4895847"/>
            <a:ext cx="2389735" cy="57258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</a:t>
            </a:r>
            <a:r>
              <a:rPr lang="ja-JP" altLang="en-US" dirty="0"/>
              <a:t>入力</a:t>
            </a:r>
            <a:r>
              <a:rPr lang="ja-JP" altLang="en-US" dirty="0" smtClean="0"/>
              <a:t>された数字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0</a:t>
            </a:r>
            <a:r>
              <a:rPr lang="ja-JP" altLang="en-US" dirty="0" smtClean="0"/>
              <a:t>未満です」</a:t>
            </a:r>
            <a:r>
              <a:rPr lang="ja-JP" altLang="en-US" dirty="0" smtClean="0"/>
              <a:t>を表示</a:t>
            </a:r>
            <a:endParaRPr kumimoji="1" lang="ja-JP" altLang="en-US" dirty="0"/>
          </a:p>
        </p:txBody>
      </p:sp>
      <p:cxnSp>
        <p:nvCxnSpPr>
          <p:cNvPr id="58" name="直線矢印コネクタ 57"/>
          <p:cNvCxnSpPr>
            <a:stCxn id="27" idx="2"/>
            <a:endCxn id="81" idx="0"/>
          </p:cNvCxnSpPr>
          <p:nvPr/>
        </p:nvCxnSpPr>
        <p:spPr>
          <a:xfrm flipH="1">
            <a:off x="5933995" y="3979685"/>
            <a:ext cx="1918" cy="414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5933994" y="40018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81" idx="2"/>
            <a:endCxn id="5" idx="0"/>
          </p:cNvCxnSpPr>
          <p:nvPr/>
        </p:nvCxnSpPr>
        <p:spPr>
          <a:xfrm>
            <a:off x="5933995" y="4895847"/>
            <a:ext cx="1920" cy="11438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42" idx="2"/>
          </p:cNvCxnSpPr>
          <p:nvPr/>
        </p:nvCxnSpPr>
        <p:spPr>
          <a:xfrm rot="16200000" flipH="1">
            <a:off x="4109964" y="3643129"/>
            <a:ext cx="619590" cy="302847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710654" y="868224"/>
            <a:ext cx="222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整数以外も入力できる場合</a:t>
            </a:r>
            <a:endParaRPr kumimoji="1" lang="ja-JP" altLang="en-US" dirty="0"/>
          </a:p>
        </p:txBody>
      </p:sp>
      <p:sp>
        <p:nvSpPr>
          <p:cNvPr id="81" name="フローチャート: 判断 80"/>
          <p:cNvSpPr/>
          <p:nvPr/>
        </p:nvSpPr>
        <p:spPr>
          <a:xfrm>
            <a:off x="4625788" y="4393865"/>
            <a:ext cx="2616414" cy="50198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未満</a:t>
            </a:r>
            <a:endParaRPr kumimoji="1" lang="ja-JP" altLang="en-US" dirty="0"/>
          </a:p>
        </p:txBody>
      </p:sp>
      <p:cxnSp>
        <p:nvCxnSpPr>
          <p:cNvPr id="82" name="カギ線コネクタ 81"/>
          <p:cNvCxnSpPr>
            <a:stCxn id="81" idx="3"/>
            <a:endCxn id="57" idx="0"/>
          </p:cNvCxnSpPr>
          <p:nvPr/>
        </p:nvCxnSpPr>
        <p:spPr>
          <a:xfrm>
            <a:off x="7242202" y="4644856"/>
            <a:ext cx="3060166" cy="25099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5933993" y="48871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7363940" y="4281495"/>
            <a:ext cx="55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 smtClean="0"/>
              <a:t>es</a:t>
            </a:r>
            <a:endParaRPr kumimoji="1" lang="ja-JP" altLang="en-US" dirty="0"/>
          </a:p>
        </p:txBody>
      </p:sp>
      <p:cxnSp>
        <p:nvCxnSpPr>
          <p:cNvPr id="106" name="カギ線コネクタ 105"/>
          <p:cNvCxnSpPr>
            <a:stCxn id="57" idx="2"/>
          </p:cNvCxnSpPr>
          <p:nvPr/>
        </p:nvCxnSpPr>
        <p:spPr>
          <a:xfrm rot="5400000">
            <a:off x="7961136" y="3441290"/>
            <a:ext cx="314092" cy="436837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4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83</Words>
  <Application>Microsoft Office PowerPoint</Application>
  <PresentationFormat>ワイド画面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木村佳菜子</dc:creator>
  <cp:lastModifiedBy>木村佳菜子</cp:lastModifiedBy>
  <cp:revision>20</cp:revision>
  <dcterms:created xsi:type="dcterms:W3CDTF">2016-12-07T10:45:55Z</dcterms:created>
  <dcterms:modified xsi:type="dcterms:W3CDTF">2016-12-09T01:28:52Z</dcterms:modified>
</cp:coreProperties>
</file>