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5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87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17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13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78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45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67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94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10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99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81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6BBA-03DD-4FB5-9EFB-6FDFE30E1AF6}" type="datetimeFigureOut">
              <a:rPr kumimoji="1" lang="ja-JP" altLang="en-US" smtClean="0"/>
              <a:t>2016/12/7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49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/>
          <p:cNvSpPr/>
          <p:nvPr/>
        </p:nvSpPr>
        <p:spPr>
          <a:xfrm>
            <a:off x="5140617" y="611893"/>
            <a:ext cx="1590595" cy="52226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start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フローチャート: 端子 4"/>
          <p:cNvSpPr/>
          <p:nvPr/>
        </p:nvSpPr>
        <p:spPr>
          <a:xfrm>
            <a:off x="5140617" y="5666962"/>
            <a:ext cx="1590595" cy="52226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end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4" idx="2"/>
            <a:endCxn id="3" idx="0"/>
          </p:cNvCxnSpPr>
          <p:nvPr/>
        </p:nvCxnSpPr>
        <p:spPr>
          <a:xfrm flipH="1">
            <a:off x="5932074" y="1134155"/>
            <a:ext cx="3841" cy="496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3" idx="1"/>
            <a:endCxn id="5" idx="0"/>
          </p:cNvCxnSpPr>
          <p:nvPr/>
        </p:nvCxnSpPr>
        <p:spPr>
          <a:xfrm>
            <a:off x="5932072" y="5162765"/>
            <a:ext cx="3843" cy="5041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3" idx="2"/>
            <a:endCxn id="14" idx="3"/>
          </p:cNvCxnSpPr>
          <p:nvPr/>
        </p:nvCxnSpPr>
        <p:spPr>
          <a:xfrm>
            <a:off x="5932074" y="2048863"/>
            <a:ext cx="0" cy="4085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32" idx="2"/>
            <a:endCxn id="33" idx="3"/>
          </p:cNvCxnSpPr>
          <p:nvPr/>
        </p:nvCxnSpPr>
        <p:spPr>
          <a:xfrm flipH="1">
            <a:off x="5932072" y="4413613"/>
            <a:ext cx="3843" cy="4300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フローチャート: 処理 2"/>
          <p:cNvSpPr/>
          <p:nvPr/>
        </p:nvSpPr>
        <p:spPr>
          <a:xfrm>
            <a:off x="5424928" y="1630823"/>
            <a:ext cx="1014292" cy="41804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dk1"/>
                </a:solidFill>
              </a:rPr>
              <a:t>X=1</a:t>
            </a:r>
            <a:endParaRPr lang="ja-JP" altLang="en-US" dirty="0">
              <a:solidFill>
                <a:schemeClr val="dk1"/>
              </a:solidFill>
            </a:endParaRPr>
          </a:p>
        </p:txBody>
      </p:sp>
      <p:sp>
        <p:nvSpPr>
          <p:cNvPr id="14" name="片側の 2 つの角を切り取った四角形 13"/>
          <p:cNvSpPr/>
          <p:nvPr/>
        </p:nvSpPr>
        <p:spPr>
          <a:xfrm>
            <a:off x="4969650" y="2457431"/>
            <a:ext cx="1924847" cy="405852"/>
          </a:xfrm>
          <a:prstGeom prst="snip2SameRect">
            <a:avLst>
              <a:gd name="adj1" fmla="val 500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の値が</a:t>
            </a:r>
            <a:r>
              <a:rPr kumimoji="1" lang="en-US" altLang="ja-JP" dirty="0" smtClean="0"/>
              <a:t>9</a:t>
            </a:r>
            <a:r>
              <a:rPr kumimoji="1" lang="ja-JP" altLang="en-US" dirty="0" smtClean="0"/>
              <a:t>以下</a:t>
            </a:r>
            <a:endParaRPr kumimoji="1" lang="ja-JP" altLang="en-US" dirty="0"/>
          </a:p>
        </p:txBody>
      </p:sp>
      <p:sp>
        <p:nvSpPr>
          <p:cNvPr id="31" name="フローチャート: 処理 30"/>
          <p:cNvSpPr/>
          <p:nvPr/>
        </p:nvSpPr>
        <p:spPr>
          <a:xfrm>
            <a:off x="5140617" y="3293337"/>
            <a:ext cx="1590595" cy="296981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x</a:t>
            </a:r>
            <a:r>
              <a:rPr kumimoji="1" lang="ja-JP" altLang="en-US" dirty="0" smtClean="0"/>
              <a:t>を表示する</a:t>
            </a:r>
            <a:endParaRPr kumimoji="1" lang="ja-JP" altLang="en-US" dirty="0"/>
          </a:p>
        </p:txBody>
      </p:sp>
      <p:sp>
        <p:nvSpPr>
          <p:cNvPr id="32" name="フローチャート: 処理 31"/>
          <p:cNvSpPr/>
          <p:nvPr/>
        </p:nvSpPr>
        <p:spPr>
          <a:xfrm>
            <a:off x="5140617" y="4112580"/>
            <a:ext cx="1590595" cy="30103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をプラス</a:t>
            </a:r>
            <a:endParaRPr kumimoji="1" lang="ja-JP" altLang="en-US" dirty="0"/>
          </a:p>
        </p:txBody>
      </p:sp>
      <p:sp>
        <p:nvSpPr>
          <p:cNvPr id="33" name="片側の 2 つの角を切り取った四角形 32"/>
          <p:cNvSpPr/>
          <p:nvPr/>
        </p:nvSpPr>
        <p:spPr>
          <a:xfrm>
            <a:off x="4969648" y="4843667"/>
            <a:ext cx="1924847" cy="319098"/>
          </a:xfrm>
          <a:prstGeom prst="snip2SameRect">
            <a:avLst>
              <a:gd name="adj1" fmla="val 0"/>
              <a:gd name="adj2" fmla="val 45855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/>
          <p:cNvCxnSpPr>
            <a:stCxn id="31" idx="2"/>
            <a:endCxn id="32" idx="0"/>
          </p:cNvCxnSpPr>
          <p:nvPr/>
        </p:nvCxnSpPr>
        <p:spPr>
          <a:xfrm>
            <a:off x="5935915" y="3590318"/>
            <a:ext cx="0" cy="5222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14" idx="1"/>
            <a:endCxn id="31" idx="0"/>
          </p:cNvCxnSpPr>
          <p:nvPr/>
        </p:nvCxnSpPr>
        <p:spPr>
          <a:xfrm>
            <a:off x="5932074" y="2863283"/>
            <a:ext cx="3841" cy="4300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54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17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木村佳菜子</dc:creator>
  <cp:lastModifiedBy>木村佳菜子</cp:lastModifiedBy>
  <cp:revision>12</cp:revision>
  <dcterms:created xsi:type="dcterms:W3CDTF">2016-12-07T10:45:55Z</dcterms:created>
  <dcterms:modified xsi:type="dcterms:W3CDTF">2016-12-07T14:50:56Z</dcterms:modified>
</cp:coreProperties>
</file>