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5140617" y="611893"/>
            <a:ext cx="1590595" cy="417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5140617" y="5920534"/>
            <a:ext cx="1590595" cy="417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17" idx="0"/>
          </p:cNvCxnSpPr>
          <p:nvPr/>
        </p:nvCxnSpPr>
        <p:spPr>
          <a:xfrm flipH="1">
            <a:off x="5932071" y="1029661"/>
            <a:ext cx="3844" cy="320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3" idx="1"/>
            <a:endCxn id="5" idx="0"/>
          </p:cNvCxnSpPr>
          <p:nvPr/>
        </p:nvCxnSpPr>
        <p:spPr>
          <a:xfrm>
            <a:off x="5932072" y="5616040"/>
            <a:ext cx="3843" cy="304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31" idx="2"/>
            <a:endCxn id="14" idx="3"/>
          </p:cNvCxnSpPr>
          <p:nvPr/>
        </p:nvCxnSpPr>
        <p:spPr>
          <a:xfrm>
            <a:off x="5932070" y="2359087"/>
            <a:ext cx="2" cy="409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32" idx="2"/>
            <a:endCxn id="33" idx="3"/>
          </p:cNvCxnSpPr>
          <p:nvPr/>
        </p:nvCxnSpPr>
        <p:spPr>
          <a:xfrm>
            <a:off x="5932070" y="5090052"/>
            <a:ext cx="2" cy="2734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片側の 2 つの角を切り取った四角形 13"/>
          <p:cNvSpPr/>
          <p:nvPr/>
        </p:nvSpPr>
        <p:spPr>
          <a:xfrm>
            <a:off x="4969648" y="2768613"/>
            <a:ext cx="1924847" cy="246875"/>
          </a:xfrm>
          <a:prstGeom prst="snip2SameRect">
            <a:avLst>
              <a:gd name="adj1" fmla="val 500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5136772" y="2062106"/>
            <a:ext cx="1590595" cy="29698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=1</a:t>
            </a:r>
            <a:endParaRPr kumimoji="1" lang="ja-JP" altLang="en-US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5136772" y="4789019"/>
            <a:ext cx="1590595" cy="30103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=i+1</a:t>
            </a:r>
            <a:endParaRPr kumimoji="1" lang="ja-JP" altLang="en-US" dirty="0"/>
          </a:p>
        </p:txBody>
      </p:sp>
      <p:sp>
        <p:nvSpPr>
          <p:cNvPr id="33" name="片側の 2 つの角を切り取った四角形 32"/>
          <p:cNvSpPr/>
          <p:nvPr/>
        </p:nvSpPr>
        <p:spPr>
          <a:xfrm>
            <a:off x="4969648" y="5363453"/>
            <a:ext cx="1924847" cy="252587"/>
          </a:xfrm>
          <a:prstGeom prst="snip2SameRect">
            <a:avLst>
              <a:gd name="adj1" fmla="val 0"/>
              <a:gd name="adj2" fmla="val 458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34" idx="2"/>
            <a:endCxn id="42" idx="0"/>
          </p:cNvCxnSpPr>
          <p:nvPr/>
        </p:nvCxnSpPr>
        <p:spPr>
          <a:xfrm>
            <a:off x="5932070" y="3619617"/>
            <a:ext cx="0" cy="292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7" idx="2"/>
            <a:endCxn id="31" idx="0"/>
          </p:cNvCxnSpPr>
          <p:nvPr/>
        </p:nvCxnSpPr>
        <p:spPr>
          <a:xfrm flipH="1">
            <a:off x="5932070" y="1743545"/>
            <a:ext cx="1" cy="318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フローチャート: 手操作入力 16"/>
          <p:cNvSpPr/>
          <p:nvPr/>
        </p:nvSpPr>
        <p:spPr>
          <a:xfrm>
            <a:off x="4560471" y="1306696"/>
            <a:ext cx="2743199" cy="436849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dk1"/>
                </a:solidFill>
              </a:rPr>
              <a:t>X</a:t>
            </a:r>
            <a:r>
              <a:rPr lang="ja-JP" altLang="en-US" dirty="0">
                <a:solidFill>
                  <a:schemeClr val="dk1"/>
                </a:solidFill>
              </a:rPr>
              <a:t>に探したい値を入力する</a:t>
            </a:r>
          </a:p>
        </p:txBody>
      </p:sp>
      <p:sp>
        <p:nvSpPr>
          <p:cNvPr id="34" name="フローチャート: 処理 33"/>
          <p:cNvSpPr/>
          <p:nvPr/>
        </p:nvSpPr>
        <p:spPr>
          <a:xfrm>
            <a:off x="5136772" y="3322636"/>
            <a:ext cx="1590595" cy="29698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y=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番目の数</a:t>
            </a:r>
            <a:endParaRPr kumimoji="1" lang="ja-JP" altLang="en-US" dirty="0"/>
          </a:p>
        </p:txBody>
      </p:sp>
      <p:sp>
        <p:nvSpPr>
          <p:cNvPr id="42" name="フローチャート: 判断 41"/>
          <p:cNvSpPr/>
          <p:nvPr/>
        </p:nvSpPr>
        <p:spPr>
          <a:xfrm>
            <a:off x="5136772" y="3912452"/>
            <a:ext cx="1590595" cy="47456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dk1"/>
                </a:solidFill>
              </a:rPr>
              <a:t>x=y</a:t>
            </a:r>
            <a:endParaRPr lang="ja-JP" altLang="en-US" dirty="0">
              <a:solidFill>
                <a:schemeClr val="dk1"/>
              </a:solidFill>
            </a:endParaRPr>
          </a:p>
        </p:txBody>
      </p:sp>
      <p:cxnSp>
        <p:nvCxnSpPr>
          <p:cNvPr id="51" name="直線矢印コネクタ 50"/>
          <p:cNvCxnSpPr>
            <a:stCxn id="42" idx="2"/>
            <a:endCxn id="32" idx="0"/>
          </p:cNvCxnSpPr>
          <p:nvPr/>
        </p:nvCxnSpPr>
        <p:spPr>
          <a:xfrm>
            <a:off x="5932070" y="4387019"/>
            <a:ext cx="0" cy="40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932068" y="4342042"/>
            <a:ext cx="90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56" name="カギ線コネクタ 55"/>
          <p:cNvCxnSpPr>
            <a:stCxn id="42" idx="3"/>
          </p:cNvCxnSpPr>
          <p:nvPr/>
        </p:nvCxnSpPr>
        <p:spPr>
          <a:xfrm flipH="1">
            <a:off x="5932069" y="4149736"/>
            <a:ext cx="795298" cy="1607025"/>
          </a:xfrm>
          <a:prstGeom prst="bentConnector4">
            <a:avLst>
              <a:gd name="adj1" fmla="val -247101"/>
              <a:gd name="adj2" fmla="val 9993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7530353" y="4127962"/>
            <a:ext cx="108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14" idx="1"/>
            <a:endCxn id="34" idx="0"/>
          </p:cNvCxnSpPr>
          <p:nvPr/>
        </p:nvCxnSpPr>
        <p:spPr>
          <a:xfrm flipH="1">
            <a:off x="5932070" y="3015488"/>
            <a:ext cx="2" cy="307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25</cp:revision>
  <dcterms:created xsi:type="dcterms:W3CDTF">2016-12-07T10:45:55Z</dcterms:created>
  <dcterms:modified xsi:type="dcterms:W3CDTF">2016-12-09T09:13:35Z</dcterms:modified>
</cp:coreProperties>
</file>