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00A-E5DB-4265-98D8-29D2D5652792}" type="datetimeFigureOut">
              <a:rPr lang="fr-FR" smtClean="0"/>
              <a:pPr/>
              <a:t>07/02/2014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F373-098E-4282-BE79-0D1A70D5B9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00A-E5DB-4265-98D8-29D2D5652792}" type="datetimeFigureOut">
              <a:rPr lang="fr-FR" smtClean="0"/>
              <a:pPr/>
              <a:t>07/02/2014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F373-098E-4282-BE79-0D1A70D5B9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00A-E5DB-4265-98D8-29D2D5652792}" type="datetimeFigureOut">
              <a:rPr lang="fr-FR" smtClean="0"/>
              <a:pPr/>
              <a:t>07/02/2014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F373-098E-4282-BE79-0D1A70D5B9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00A-E5DB-4265-98D8-29D2D5652792}" type="datetimeFigureOut">
              <a:rPr lang="fr-FR" smtClean="0"/>
              <a:pPr/>
              <a:t>07/02/2014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F373-098E-4282-BE79-0D1A70D5B9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00A-E5DB-4265-98D8-29D2D5652792}" type="datetimeFigureOut">
              <a:rPr lang="fr-FR" smtClean="0"/>
              <a:pPr/>
              <a:t>07/02/2014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F373-098E-4282-BE79-0D1A70D5B9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00A-E5DB-4265-98D8-29D2D5652792}" type="datetimeFigureOut">
              <a:rPr lang="fr-FR" smtClean="0"/>
              <a:pPr/>
              <a:t>07/02/2014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F373-098E-4282-BE79-0D1A70D5B9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00A-E5DB-4265-98D8-29D2D5652792}" type="datetimeFigureOut">
              <a:rPr lang="fr-FR" smtClean="0"/>
              <a:pPr/>
              <a:t>07/02/2014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F373-098E-4282-BE79-0D1A70D5B9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00A-E5DB-4265-98D8-29D2D5652792}" type="datetimeFigureOut">
              <a:rPr lang="fr-FR" smtClean="0"/>
              <a:pPr/>
              <a:t>07/02/2014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F373-098E-4282-BE79-0D1A70D5B9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00A-E5DB-4265-98D8-29D2D5652792}" type="datetimeFigureOut">
              <a:rPr lang="fr-FR" smtClean="0"/>
              <a:pPr/>
              <a:t>07/02/2014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F373-098E-4282-BE79-0D1A70D5B9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00A-E5DB-4265-98D8-29D2D5652792}" type="datetimeFigureOut">
              <a:rPr lang="fr-FR" smtClean="0"/>
              <a:pPr/>
              <a:t>07/02/2014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F373-098E-4282-BE79-0D1A70D5B9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00A-E5DB-4265-98D8-29D2D5652792}" type="datetimeFigureOut">
              <a:rPr lang="fr-FR" smtClean="0"/>
              <a:pPr/>
              <a:t>07/02/2014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F373-098E-4282-BE79-0D1A70D5B9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400A-E5DB-4265-98D8-29D2D5652792}" type="datetimeFigureOut">
              <a:rPr lang="fr-FR" smtClean="0"/>
              <a:pPr/>
              <a:t>07/02/2014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5F373-098E-4282-BE79-0D1A70D5B9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990600" y="1981200"/>
            <a:ext cx="678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>
            <a:off x="914400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524000" y="2667000"/>
            <a:ext cx="62484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096000" y="2667000"/>
            <a:ext cx="381000" cy="685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324600" y="3581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0070C0"/>
                </a:solidFill>
              </a:rPr>
              <a:t>Rows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smtClean="0">
                <a:solidFill>
                  <a:srgbClr val="0070C0"/>
                </a:solidFill>
              </a:rPr>
              <a:t>of </a:t>
            </a:r>
            <a:r>
              <a:rPr lang="fr-FR" dirty="0" err="1" smtClean="0">
                <a:solidFill>
                  <a:srgbClr val="0070C0"/>
                </a:solidFill>
              </a:rPr>
              <a:t>passengers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who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already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boarded</a:t>
            </a:r>
            <a:r>
              <a:rPr lang="fr-FR" dirty="0" smtClean="0">
                <a:solidFill>
                  <a:srgbClr val="0070C0"/>
                </a:solidFill>
              </a:rPr>
              <a:t> the plane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90600" y="2362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7030A0"/>
                </a:solidFill>
              </a:rPr>
              <a:t>Carrousel axis</a:t>
            </a:r>
            <a:endParaRPr lang="fr-FR" dirty="0">
              <a:solidFill>
                <a:srgbClr val="7030A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4419600" y="2133600"/>
            <a:ext cx="1524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1905000" y="2133600"/>
            <a:ext cx="16002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429000" y="3276600"/>
            <a:ext cx="16002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667000" y="11430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Direction of the </a:t>
            </a:r>
            <a:r>
              <a:rPr lang="fr-FR" dirty="0" err="1" smtClean="0">
                <a:solidFill>
                  <a:schemeClr val="accent6">
                    <a:lumMod val="50000"/>
                  </a:schemeClr>
                </a:solidFill>
              </a:rPr>
              <a:t>seats</a:t>
            </a:r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6">
                    <a:lumMod val="50000"/>
                  </a:schemeClr>
                </a:solidFill>
              </a:rPr>
              <a:t>moved</a:t>
            </a:r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 by the carrousel system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638800" y="1600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Fuselage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1524000" y="3429000"/>
            <a:ext cx="4572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1447800" y="3505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Door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15200" y="2667000"/>
            <a:ext cx="38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6705600" y="2667000"/>
            <a:ext cx="38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4343400" y="3581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accent6"/>
                </a:solidFill>
              </a:rPr>
              <a:t>Row</a:t>
            </a:r>
            <a:r>
              <a:rPr lang="fr-FR" dirty="0" smtClean="0">
                <a:solidFill>
                  <a:schemeClr val="accent6"/>
                </a:solidFill>
              </a:rPr>
              <a:t> of </a:t>
            </a:r>
            <a:r>
              <a:rPr lang="fr-FR" dirty="0" err="1" smtClean="0">
                <a:solidFill>
                  <a:schemeClr val="accent6"/>
                </a:solidFill>
              </a:rPr>
              <a:t>seats</a:t>
            </a:r>
            <a:r>
              <a:rPr lang="fr-FR" dirty="0" smtClean="0">
                <a:solidFill>
                  <a:schemeClr val="accent6"/>
                </a:solidFill>
              </a:rPr>
              <a:t> </a:t>
            </a:r>
            <a:r>
              <a:rPr lang="fr-FR" dirty="0" err="1" smtClean="0">
                <a:solidFill>
                  <a:schemeClr val="accent6"/>
                </a:solidFill>
              </a:rPr>
              <a:t>where</a:t>
            </a:r>
            <a:r>
              <a:rPr lang="fr-FR" dirty="0" smtClean="0">
                <a:solidFill>
                  <a:schemeClr val="accent6"/>
                </a:solidFill>
              </a:rPr>
              <a:t> the </a:t>
            </a:r>
            <a:r>
              <a:rPr lang="fr-FR" dirty="0" err="1" smtClean="0">
                <a:solidFill>
                  <a:schemeClr val="accent6"/>
                </a:solidFill>
              </a:rPr>
              <a:t>next</a:t>
            </a:r>
            <a:r>
              <a:rPr lang="fr-FR" dirty="0" smtClean="0">
                <a:solidFill>
                  <a:schemeClr val="accent6"/>
                </a:solidFill>
              </a:rPr>
              <a:t> </a:t>
            </a:r>
            <a:r>
              <a:rPr lang="fr-FR" dirty="0" err="1" smtClean="0">
                <a:solidFill>
                  <a:schemeClr val="accent6"/>
                </a:solidFill>
              </a:rPr>
              <a:t>passenger</a:t>
            </a:r>
            <a:r>
              <a:rPr lang="fr-FR" dirty="0" smtClean="0">
                <a:solidFill>
                  <a:schemeClr val="accent6"/>
                </a:solidFill>
              </a:rPr>
              <a:t> </a:t>
            </a:r>
            <a:r>
              <a:rPr lang="fr-FR" dirty="0" err="1" smtClean="0">
                <a:solidFill>
                  <a:schemeClr val="accent6"/>
                </a:solidFill>
              </a:rPr>
              <a:t>will</a:t>
            </a:r>
            <a:r>
              <a:rPr lang="fr-FR" dirty="0" smtClean="0">
                <a:solidFill>
                  <a:schemeClr val="accent6"/>
                </a:solidFill>
              </a:rPr>
              <a:t> </a:t>
            </a:r>
            <a:r>
              <a:rPr lang="fr-FR" dirty="0" err="1" smtClean="0">
                <a:solidFill>
                  <a:schemeClr val="accent6"/>
                </a:solidFill>
              </a:rPr>
              <a:t>be</a:t>
            </a:r>
            <a:r>
              <a:rPr lang="fr-FR" dirty="0" smtClean="0">
                <a:solidFill>
                  <a:schemeClr val="accent6"/>
                </a:solidFill>
              </a:rPr>
              <a:t> </a:t>
            </a:r>
            <a:r>
              <a:rPr lang="fr-FR" dirty="0" err="1" smtClean="0">
                <a:solidFill>
                  <a:schemeClr val="accent6"/>
                </a:solidFill>
              </a:rPr>
              <a:t>installed</a:t>
            </a:r>
            <a:endParaRPr lang="fr-FR" dirty="0">
              <a:solidFill>
                <a:schemeClr val="accent6"/>
              </a:solidFill>
            </a:endParaRPr>
          </a:p>
        </p:txBody>
      </p:sp>
      <p:cxnSp>
        <p:nvCxnSpPr>
          <p:cNvPr id="30" name="Connecteur droit avec flèche 29"/>
          <p:cNvCxnSpPr>
            <a:stCxn id="28" idx="0"/>
            <a:endCxn id="7" idx="1"/>
          </p:cNvCxnSpPr>
          <p:nvPr/>
        </p:nvCxnSpPr>
        <p:spPr>
          <a:xfrm flipV="1">
            <a:off x="5448300" y="3009900"/>
            <a:ext cx="647700" cy="5715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00200" y="2743200"/>
            <a:ext cx="381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267200" y="2286000"/>
            <a:ext cx="3810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657600" y="2286000"/>
            <a:ext cx="3810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3048000" y="2286000"/>
            <a:ext cx="3810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6096000" y="2286000"/>
            <a:ext cx="3810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315200" y="2286000"/>
            <a:ext cx="3810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6705600" y="2286000"/>
            <a:ext cx="3810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4800600" y="2438400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5105400" y="2438400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/>
          <p:cNvSpPr/>
          <p:nvPr/>
        </p:nvSpPr>
        <p:spPr>
          <a:xfrm>
            <a:off x="5410200" y="2438400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715000" y="2438400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6248400" y="1905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Empty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seats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0" y="2514600"/>
            <a:ext cx="1295400" cy="1066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905000" y="2667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accent2"/>
                </a:solidFill>
              </a:rPr>
              <a:t>Next</a:t>
            </a:r>
            <a:r>
              <a:rPr lang="fr-FR" dirty="0" smtClean="0">
                <a:solidFill>
                  <a:schemeClr val="accent2"/>
                </a:solidFill>
              </a:rPr>
              <a:t> </a:t>
            </a:r>
            <a:r>
              <a:rPr lang="fr-FR" dirty="0" err="1" smtClean="0">
                <a:solidFill>
                  <a:schemeClr val="accent2"/>
                </a:solidFill>
              </a:rPr>
              <a:t>passengers</a:t>
            </a:r>
            <a:r>
              <a:rPr lang="fr-FR" dirty="0" smtClean="0">
                <a:solidFill>
                  <a:schemeClr val="accent2"/>
                </a:solidFill>
              </a:rPr>
              <a:t>’ </a:t>
            </a:r>
            <a:r>
              <a:rPr lang="fr-FR" dirty="0" err="1" smtClean="0">
                <a:solidFill>
                  <a:schemeClr val="accent2"/>
                </a:solidFill>
              </a:rPr>
              <a:t>seat</a:t>
            </a:r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46" name="Connecteur en arc 45"/>
          <p:cNvCxnSpPr/>
          <p:nvPr/>
        </p:nvCxnSpPr>
        <p:spPr>
          <a:xfrm rot="5400000">
            <a:off x="952500" y="2324100"/>
            <a:ext cx="838200" cy="457200"/>
          </a:xfrm>
          <a:prstGeom prst="curvedConnector3">
            <a:avLst>
              <a:gd name="adj1" fmla="val -350"/>
            </a:avLst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en arc 82"/>
          <p:cNvCxnSpPr/>
          <p:nvPr/>
        </p:nvCxnSpPr>
        <p:spPr>
          <a:xfrm>
            <a:off x="1143000" y="3048000"/>
            <a:ext cx="1219200" cy="228600"/>
          </a:xfrm>
          <a:prstGeom prst="curvedConnector3">
            <a:avLst>
              <a:gd name="adj1" fmla="val 385"/>
            </a:avLst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</Words>
  <Application>Microsoft Office PowerPoint</Application>
  <PresentationFormat>Affichage à l'écran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Laura</dc:creator>
  <cp:lastModifiedBy>Laura</cp:lastModifiedBy>
  <cp:revision>3</cp:revision>
  <dcterms:created xsi:type="dcterms:W3CDTF">2014-02-08T02:51:09Z</dcterms:created>
  <dcterms:modified xsi:type="dcterms:W3CDTF">2014-02-08T03:18:54Z</dcterms:modified>
</cp:coreProperties>
</file>