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50" d="100"/>
          <a:sy n="50" d="100"/>
        </p:scale>
        <p:origin x="3654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D007-6450-4731-AEDB-50059B47E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E8F10-3E12-4E9A-82F8-C09661089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3CDC4-E926-4655-AFA0-62F367B1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A4E7-668D-454C-AFB3-4113A0E3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D510-B41C-49B4-B53B-409EDA2D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E17D-9C1C-47A8-AA62-1DB8A252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81330-5DEB-4F91-8AEF-6DDBBEE69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72A3-7D65-46B4-8FB2-DC09170D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6B1C-024B-44F1-A4C5-1E5CC832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0FCAF-852A-45BE-A236-7B3033AE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9C268-5D66-40D7-A667-7A3F571A8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F040D-000A-4522-9866-0EE59C8BA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92FC-0AF3-4DFC-8D5A-54AB214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7C30-DE51-41CF-9399-AAD54A1B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3E99-2E77-407C-9099-164E0E5E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A5BE-EA61-4674-A3D7-F7F9426A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38D0-89AF-4B7D-9BEC-AF7E114C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FE152-2F49-40AD-98CC-9FA01052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2BBC4-17B2-4D50-B3AC-15230E04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FB821-2864-415D-B06C-052783B3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102F-24BF-4028-B1CD-86871FDB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478B8-D4D0-4485-81AE-CCC52B7B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9908-E19D-49D9-B20D-90AF2E88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EA384-1369-4B88-BEBD-999545A5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0CDA-8934-4E6D-9585-BF904946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4DE7-0B82-4495-8E94-7CBDBC05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179E-7EA4-4AF8-B17D-1959D2DBF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56386-DE28-414C-A38D-EB6A22C4F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15E9-667E-4F1D-9449-C3AB28B2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170A8-B431-4685-9AD9-E2B1B740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6595-9E4D-4FB1-A89F-683CD0EE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6FF2-7E50-4066-8121-D80D3B16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D620C-3CDC-47E8-AC54-4DD949B1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DD82-DAC4-4074-A0CC-BF50970A3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425B8-839D-40ED-B728-6F253317E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53F7D-EECD-4386-8B8B-58400ECE3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90ADE-FBD8-4C2E-9007-9CAC8E2F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F2A38-CF0A-4BAD-96D7-F4BD5F71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75880-26A0-4C91-8CDC-2C6A2A9C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4246-8275-4945-B73D-EE91A6E2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00639-84D5-43D9-A14A-C15EF0C8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0FFDC-F66F-42FF-9B6D-FD46F4AF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C07B2-173A-43E5-A855-F258E965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41AFA-5A8C-437A-9CFA-09CDC5FC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407E3-BC1D-45E4-AAEE-223ED5FD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0D46B-5920-408E-A4D9-454BE924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CC31-FD77-4BEE-90BC-7A542ADF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2B38-4E04-4C65-BE51-B6D5E2D05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F85F4-CBB3-4B45-857C-EB13CC57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E7F9-4A70-4D43-94D7-7AEB5E0A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CD7E7-CA84-40A3-8589-6B136B0F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84C66-9158-466B-9A17-00405960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DE7C-A7D8-45C3-A4EB-8C1726A7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6F6E9-EF76-4395-B2D0-522CAC68B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7308C-ED0F-4A2C-B314-F4213FE4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774C2-E4E8-42DD-9C45-1EE7A872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824D-7BB6-4828-8498-D5EE1F63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35A96-E319-485D-810A-B4509283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2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C640A-C6BE-4E80-8EEB-828A396E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1B74A-EBE8-40E5-88EC-415F9E97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1D825-BC4B-4F69-8DFA-819F114F7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58CD-22FA-4E2E-86D2-318CFF13A9B9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D1F3-4665-4907-BEF4-0A23BDE37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DE73C-21C4-470F-AE6D-DFAE7FA4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50C7-C89A-4B93-8318-1E5F75A4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3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C8F55E-A6D0-415C-9AFD-8599CF492FC6}"/>
              </a:ext>
            </a:extLst>
          </p:cNvPr>
          <p:cNvSpPr/>
          <p:nvPr/>
        </p:nvSpPr>
        <p:spPr>
          <a:xfrm>
            <a:off x="7190499" y="1119785"/>
            <a:ext cx="1622066" cy="62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26B70-89CC-439F-AC14-6C370557205B}"/>
              </a:ext>
            </a:extLst>
          </p:cNvPr>
          <p:cNvSpPr/>
          <p:nvPr/>
        </p:nvSpPr>
        <p:spPr>
          <a:xfrm>
            <a:off x="9579657" y="2959171"/>
            <a:ext cx="1622066" cy="6202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Tenemos una falla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0B91C-5D6D-4884-81EB-E71C669424C5}"/>
              </a:ext>
            </a:extLst>
          </p:cNvPr>
          <p:cNvSpPr txBox="1"/>
          <p:nvPr/>
        </p:nvSpPr>
        <p:spPr>
          <a:xfrm>
            <a:off x="5709398" y="2028667"/>
            <a:ext cx="458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¿Valor actual del attributo1 es menor anterior?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4C5A8-A372-4D2F-B9BF-F5136DCC93F1}"/>
              </a:ext>
            </a:extLst>
          </p:cNvPr>
          <p:cNvSpPr txBox="1"/>
          <p:nvPr/>
        </p:nvSpPr>
        <p:spPr>
          <a:xfrm>
            <a:off x="3380382" y="4065508"/>
            <a:ext cx="36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¿Es el attributo2 mayor a attributo 5?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3C724B-E6E4-4D79-A7C1-FC2BF546748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001532" y="1739987"/>
            <a:ext cx="0" cy="28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0652BC-AC65-45B0-90AD-ABD3A69516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001532" y="2397999"/>
            <a:ext cx="1470161" cy="49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911EAB-BD42-4FFE-9961-C13C3FC8FCCD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5425481" y="2397999"/>
            <a:ext cx="2576051" cy="50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4623D4-B20E-4CF8-A1BC-B68F9691F1B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071008" y="4250174"/>
            <a:ext cx="3319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D5666D-A94A-4C0B-B3FF-E99ACF6E1848}"/>
              </a:ext>
            </a:extLst>
          </p:cNvPr>
          <p:cNvSpPr txBox="1"/>
          <p:nvPr/>
        </p:nvSpPr>
        <p:spPr>
          <a:xfrm>
            <a:off x="2743605" y="5291634"/>
            <a:ext cx="496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¿Attributo6 anterior es mayor al Attributo6 Actual?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C3E8FE-A1D8-4336-B6A7-A3463A97AF40}"/>
              </a:ext>
            </a:extLst>
          </p:cNvPr>
          <p:cNvCxnSpPr>
            <a:cxnSpLocks/>
          </p:cNvCxnSpPr>
          <p:nvPr/>
        </p:nvCxnSpPr>
        <p:spPr>
          <a:xfrm flipH="1">
            <a:off x="5225695" y="4464518"/>
            <a:ext cx="1" cy="79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2C38C6-C8F1-46AE-A5AF-D3D0AF49306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90690" y="3579373"/>
            <a:ext cx="0" cy="189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B2650F-63AE-464F-A53C-A5824B096655}"/>
              </a:ext>
            </a:extLst>
          </p:cNvPr>
          <p:cNvSpPr txBox="1"/>
          <p:nvPr/>
        </p:nvSpPr>
        <p:spPr>
          <a:xfrm>
            <a:off x="4211495" y="2901907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¿Existe una falla previa?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238AC2-D90D-450A-AAFD-9C87407AFCD2}"/>
              </a:ext>
            </a:extLst>
          </p:cNvPr>
          <p:cNvSpPr/>
          <p:nvPr/>
        </p:nvSpPr>
        <p:spPr>
          <a:xfrm>
            <a:off x="1561397" y="1321432"/>
            <a:ext cx="1622066" cy="6202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hay falla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F6083F-6CF1-441A-AF1E-394DA23058C0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>
          <a:xfrm flipH="1">
            <a:off x="3183463" y="1429886"/>
            <a:ext cx="4007036" cy="20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673C4E-7C81-40FA-9A39-12CD7936AAD2}"/>
              </a:ext>
            </a:extLst>
          </p:cNvPr>
          <p:cNvCxnSpPr>
            <a:stCxn id="25" idx="3"/>
          </p:cNvCxnSpPr>
          <p:nvPr/>
        </p:nvCxnSpPr>
        <p:spPr>
          <a:xfrm>
            <a:off x="7707784" y="5476300"/>
            <a:ext cx="26829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D654AE-84F3-41F0-9078-47655B95EB38}"/>
              </a:ext>
            </a:extLst>
          </p:cNvPr>
          <p:cNvCxnSpPr>
            <a:cxnSpLocks/>
          </p:cNvCxnSpPr>
          <p:nvPr/>
        </p:nvCxnSpPr>
        <p:spPr>
          <a:xfrm>
            <a:off x="2393135" y="5476300"/>
            <a:ext cx="44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B4BAC7-9823-4B6B-991D-BC4C7B329DBC}"/>
              </a:ext>
            </a:extLst>
          </p:cNvPr>
          <p:cNvCxnSpPr>
            <a:cxnSpLocks/>
          </p:cNvCxnSpPr>
          <p:nvPr/>
        </p:nvCxnSpPr>
        <p:spPr>
          <a:xfrm flipH="1" flipV="1">
            <a:off x="2393135" y="2028667"/>
            <a:ext cx="1" cy="344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413CC4-C245-47E9-AD49-264E0FE6C1D8}"/>
              </a:ext>
            </a:extLst>
          </p:cNvPr>
          <p:cNvCxnSpPr>
            <a:cxnSpLocks/>
          </p:cNvCxnSpPr>
          <p:nvPr/>
        </p:nvCxnSpPr>
        <p:spPr>
          <a:xfrm flipH="1">
            <a:off x="5242072" y="3260340"/>
            <a:ext cx="1" cy="79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9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40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GUERRERO</dc:creator>
  <cp:lastModifiedBy>RAUL GUERRERO</cp:lastModifiedBy>
  <cp:revision>3</cp:revision>
  <dcterms:created xsi:type="dcterms:W3CDTF">2019-04-26T01:40:34Z</dcterms:created>
  <dcterms:modified xsi:type="dcterms:W3CDTF">2019-04-27T01:42:13Z</dcterms:modified>
</cp:coreProperties>
</file>