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Factorial calculating program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program that calculates factorials by Group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factorial?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 factorial is the product of multiplying a given integer by all of the integers below it.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Example:</a:t>
            </a:r>
            <a:br>
              <a:rPr lang="en" sz="3000"/>
            </a:br>
            <a:r>
              <a:rPr lang="en" sz="3000"/>
              <a:t>7! = 7 * 6 * 5 * 4 * 3 * 2 * 1 = 5040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Pseudocode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4234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1) Variables: num, fact, start</a:t>
            </a:r>
            <a:br>
              <a:rPr lang="en" sz="2200"/>
            </a:br>
            <a:br>
              <a:rPr lang="en" sz="2200"/>
            </a:br>
            <a:r>
              <a:rPr lang="en" sz="2200"/>
              <a:t>2) Input: num</a:t>
            </a:r>
            <a:br>
              <a:rPr lang="en" sz="2200"/>
            </a:br>
            <a:br>
              <a:rPr lang="en" sz="2200"/>
            </a:br>
            <a:r>
              <a:rPr lang="en" sz="2200"/>
              <a:t>3) Input Validation: num&gt;=0 and num &lt;=20</a:t>
            </a:r>
            <a:br>
              <a:rPr lang="en" sz="2200"/>
            </a:br>
            <a:br>
              <a:rPr lang="en" sz="2200"/>
            </a:br>
            <a:r>
              <a:rPr lang="en" sz="2200"/>
              <a:t>4) fact = 1</a:t>
            </a:r>
            <a:br>
              <a:rPr lang="en" sz="2200"/>
            </a:br>
            <a:br>
              <a:rPr lang="en" sz="2200"/>
            </a:b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45900" y="1229875"/>
            <a:ext cx="4234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num &gt; 0 :</a:t>
            </a:r>
            <a:br>
              <a:rPr lang="en" sz="2200"/>
            </a:br>
            <a:r>
              <a:rPr lang="en" sz="2200"/>
              <a:t>loop for start = 1, end = num  ⇔ (1, num+1)</a:t>
            </a:r>
            <a:br>
              <a:rPr lang="en" sz="2200"/>
            </a:br>
            <a:br>
              <a:rPr lang="en" sz="2200"/>
            </a:br>
            <a:r>
              <a:rPr lang="en" sz="2200"/>
              <a:t>fact *= start</a:t>
            </a:r>
            <a:br>
              <a:rPr lang="en" sz="2200"/>
            </a:br>
            <a:br>
              <a:rPr lang="en" sz="2200"/>
            </a:br>
            <a:r>
              <a:rPr lang="en" sz="2200"/>
              <a:t>num == 0 :</a:t>
            </a:r>
            <a:br>
              <a:rPr lang="en" sz="2200"/>
            </a:br>
            <a:r>
              <a:rPr lang="en" sz="2200"/>
              <a:t>"fact = 1"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4493000" y="1229875"/>
            <a:ext cx="0" cy="3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Flowchart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owChartV4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71" y="0"/>
            <a:ext cx="473845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code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s+(2017-04-27+at+12.13.13).png" id="114" name="Shape 114"/>
          <p:cNvPicPr preferRelativeResize="0"/>
          <p:nvPr/>
        </p:nvPicPr>
        <p:blipFill rotWithShape="1">
          <a:blip r:embed="rId3">
            <a:alphaModFix/>
          </a:blip>
          <a:srcRect b="2324" l="744" r="0" t="0"/>
          <a:stretch/>
        </p:blipFill>
        <p:spPr>
          <a:xfrm>
            <a:off x="366900" y="890575"/>
            <a:ext cx="7323650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s+(2017-04-27+at+09.57.27)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200"/>
            <a:ext cx="52387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Always prints (not calculates) 0! as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Rejecting numbers outside the acceptable range</a:t>
            </a:r>
          </a:p>
        </p:txBody>
      </p:sp>
      <p:pic>
        <p:nvPicPr>
          <p:cNvPr descr="ss+(2017-04-27+at+09.57.54)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532437"/>
            <a:ext cx="52482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s+(2017-04-27+at+09.58.18)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6625"/>
            <a:ext cx="50673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