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ford.jones@gmail.com" initials="b" lastIdx="1" clrIdx="0">
    <p:extLst>
      <p:ext uri="{19B8F6BF-5375-455C-9EA6-DF929625EA0E}">
        <p15:presenceInfo xmlns:p15="http://schemas.microsoft.com/office/powerpoint/2012/main" userId="a013cce6881992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6T00:50:41.462" idx="1">
    <p:pos x="6646" y="747"/>
    <p:text>NSFW!</p:text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CAAC-C8F2-4CAC-A0E0-388C4FD09861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0AB5-389F-44D4-8C4D-F3650775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nCY6Apxibk" TargetMode="External"/><Relationship Id="rId5" Type="http://schemas.openxmlformats.org/officeDocument/2006/relationships/comments" Target="../comments/comment1.xml"/><Relationship Id="rId4" Type="http://schemas.openxmlformats.org/officeDocument/2006/relationships/hyperlink" Target="https://theagileadmin.com/what-is-devop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d\Google%20Drive\c0ding\CSC111\assignment8\salary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the-docker-ecosystem-an-overview-of-containeriz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(DEV)elopement and Network (OP)</a:t>
            </a:r>
            <a:r>
              <a:rPr lang="en-US" dirty="0" err="1"/>
              <a:t>erations</a:t>
            </a:r>
            <a:endParaRPr lang="en-US" dirty="0"/>
          </a:p>
          <a:p>
            <a:r>
              <a:rPr lang="en-US" dirty="0"/>
              <a:t>Brad Jones – CSC111 – 5/26/2017</a:t>
            </a:r>
          </a:p>
        </p:txBody>
      </p:sp>
    </p:spTree>
    <p:extLst>
      <p:ext uri="{BB962C8B-B14F-4D97-AF65-F5344CB8AC3E}">
        <p14:creationId xmlns:p14="http://schemas.microsoft.com/office/powerpoint/2010/main" val="383894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DevOps is the practice of operations and development engineers participating together in the entire service lifecycle, from design through the development process to production support.”   </a:t>
            </a:r>
          </a:p>
          <a:p>
            <a:r>
              <a:rPr lang="en-US" b="1" dirty="0"/>
              <a:t>“</a:t>
            </a:r>
            <a:r>
              <a:rPr lang="en-US" dirty="0"/>
              <a:t>DevOps means a lot of different things to different people because the discussion around it covers a lot of ground.  People talk about DevOps being “developer and operations collaboration,” or it’s “treating your code as infrastructure,” or it’s “using automation,” or “using </a:t>
            </a:r>
            <a:r>
              <a:rPr lang="en-US" dirty="0" err="1"/>
              <a:t>kanban</a:t>
            </a:r>
            <a:r>
              <a:rPr lang="en-US" dirty="0"/>
              <a:t>,” or “a toolchain approach,” or “culture,” or a variety of seemingly loosely related items.”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                           					</a:t>
            </a:r>
          </a:p>
        </p:txBody>
      </p:sp>
    </p:spTree>
    <p:extLst>
      <p:ext uri="{BB962C8B-B14F-4D97-AF65-F5344CB8AC3E}">
        <p14:creationId xmlns:p14="http://schemas.microsoft.com/office/powerpoint/2010/main" val="262628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but what does that mean?</a:t>
            </a:r>
          </a:p>
        </p:txBody>
      </p:sp>
      <p:pic>
        <p:nvPicPr>
          <p:cNvPr id="4" name="TnCY6Apxibk" descr="for the lulz." title="What Gilfoyle Does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504940" y="2171700"/>
            <a:ext cx="4578773" cy="3200400"/>
          </a:xfrm>
          <a:prstGeom prst="roundRect">
            <a:avLst>
              <a:gd name="adj" fmla="val 5299"/>
            </a:avLst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371600" y="2171700"/>
            <a:ext cx="48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“DevOps means a lot of different things to different people because the discussion around it covers a lot of ground.  People talk about DevOps being “developer and operations collaboration,” or it’s “treating your code as infrastructure,” or it’s “using automation,” or “using </a:t>
            </a:r>
            <a:r>
              <a:rPr lang="en-US" dirty="0" err="1"/>
              <a:t>kanban</a:t>
            </a:r>
            <a:r>
              <a:rPr lang="en-US" dirty="0"/>
              <a:t>,” or “a toolchain approach,” or “culture,” or a variety of seemingly loosely related items.”</a:t>
            </a:r>
          </a:p>
          <a:p>
            <a:r>
              <a:rPr lang="en-US" dirty="0"/>
              <a:t>			</a:t>
            </a:r>
            <a:r>
              <a:rPr lang="da-DK" dirty="0">
                <a:hlinkClick r:id="rId4"/>
              </a:rPr>
              <a:t>        -Ernest Mueller, Aug 2,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earning potential</a:t>
            </a:r>
          </a:p>
        </p:txBody>
      </p:sp>
      <p:graphicFrame>
        <p:nvGraphicFramePr>
          <p:cNvPr id="14" name="Content Placeholder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316300"/>
              </p:ext>
            </p:extLst>
          </p:nvPr>
        </p:nvGraphicFramePr>
        <p:xfrm>
          <a:off x="1480930" y="1428750"/>
          <a:ext cx="960120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4470261" imgH="927285" progId="Excel.Sheet.12">
                  <p:link updateAutomatic="1"/>
                </p:oleObj>
              </mc:Choice>
              <mc:Fallback>
                <p:oleObj name="Worksheet" r:id="rId3" imgW="4470261" imgH="92728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0930" y="1428750"/>
                        <a:ext cx="9601200" cy="199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60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Docker</a:t>
            </a:r>
            <a:r>
              <a:rPr lang="en-US" dirty="0"/>
              <a:t> is one of many tools available to administer cloud SaaS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46244"/>
            <a:ext cx="9601200" cy="44527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Here was the first bullet point list I could find! It took about 25 minutes. A brief explanation of the steps needed to forward your local ports to a virtual machine located inside a Docker container. Ill be setting up a </a:t>
            </a:r>
            <a:r>
              <a:rPr lang="en-US" dirty="0" err="1"/>
              <a:t>homelab</a:t>
            </a:r>
            <a:r>
              <a:rPr lang="en-US" dirty="0"/>
              <a:t> over the summer, studying for the Linux + certification test</a:t>
            </a:r>
          </a:p>
          <a:p>
            <a:r>
              <a:rPr lang="en-US" dirty="0"/>
              <a:t> </a:t>
            </a:r>
            <a:r>
              <a:rPr lang="en-US" b="1" dirty="0"/>
              <a:t>boot2docker </a:t>
            </a:r>
            <a:r>
              <a:rPr lang="en-US" b="1" dirty="0" err="1"/>
              <a:t>ssh</a:t>
            </a:r>
            <a:r>
              <a:rPr lang="en-US" b="1" dirty="0"/>
              <a:t> -L 0.0.0.0:3306:127.0.0.1:3306</a:t>
            </a:r>
            <a:endParaRPr lang="en-US" dirty="0"/>
          </a:p>
          <a:p>
            <a:r>
              <a:rPr lang="en-US" dirty="0"/>
              <a:t>Explanation:</a:t>
            </a:r>
          </a:p>
          <a:p>
            <a:r>
              <a:rPr lang="en-US" dirty="0"/>
              <a:t>“boot2docker </a:t>
            </a:r>
            <a:r>
              <a:rPr lang="en-US" dirty="0" err="1"/>
              <a:t>ssh</a:t>
            </a:r>
            <a:r>
              <a:rPr lang="en-US" dirty="0"/>
              <a:t>” – initiates the SSH connection from your Mac to the Boot2Docker VM</a:t>
            </a:r>
          </a:p>
          <a:p>
            <a:r>
              <a:rPr lang="en-US" dirty="0"/>
              <a:t>“-L” – forwards a </a:t>
            </a:r>
            <a:r>
              <a:rPr lang="en-US" i="1" dirty="0"/>
              <a:t>local</a:t>
            </a:r>
            <a:r>
              <a:rPr lang="en-US" dirty="0"/>
              <a:t> port to the other side of the SSH connection</a:t>
            </a:r>
          </a:p>
          <a:p>
            <a:r>
              <a:rPr lang="en-US" dirty="0"/>
              <a:t>“0.0.0.0:3306” – binds locally to all available IP addresses on port 3306</a:t>
            </a:r>
          </a:p>
          <a:p>
            <a:r>
              <a:rPr lang="en-US" dirty="0"/>
              <a:t>“127.0.0.1:3306” – forwards all traffic to the VM’s local host to port 3306</a:t>
            </a:r>
          </a:p>
          <a:p>
            <a:r>
              <a:rPr lang="en-US" dirty="0"/>
              <a:t>Once this is set up, remote hosts can connect to your Mac IP on port 3306, and the traffic will be terminated inside the VM on port 3306.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5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Content Placeholder 7" descr="A picture containing text&#10;&#10;Description generated with high confidenc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91096" y="1123470"/>
            <a:ext cx="2404342" cy="258531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61882" y="1150341"/>
            <a:ext cx="3447085" cy="2585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69000"/>
              </a:lnSpc>
            </a:pPr>
            <a:r>
              <a:rPr lang="en-US" sz="5000" cap="all"/>
              <a:t>I will also be studying Python scripting with the VIM text-editor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0070" y="5713584"/>
            <a:ext cx="974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DevOps is a long term career goal, but you must walk before you run. I plan on doing some Web Dev while completing my AAS in programming and networking. With my AAS I will look for Jr. Sysadmin positions and </a:t>
            </a:r>
            <a:r>
              <a:rPr lang="en-US" dirty="0" err="1"/>
              <a:t>applyi</a:t>
            </a:r>
            <a:r>
              <a:rPr lang="en-US"/>
              <a:t> </a:t>
            </a:r>
            <a:r>
              <a:rPr lang="en-US" dirty="0"/>
              <a:t>for NSC’s BAS in App Dev program.</a:t>
            </a:r>
          </a:p>
        </p:txBody>
      </p:sp>
    </p:spTree>
    <p:extLst>
      <p:ext uri="{BB962C8B-B14F-4D97-AF65-F5344CB8AC3E}">
        <p14:creationId xmlns:p14="http://schemas.microsoft.com/office/powerpoint/2010/main" val="7316833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858</TotalTime>
  <Words>219</Words>
  <Application>Microsoft Office PowerPoint</Application>
  <PresentationFormat>Widescreen</PresentationFormat>
  <Paragraphs>22</Paragraphs>
  <Slides>6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Crop</vt:lpstr>
      <vt:lpstr>C:\Users\Brad\Google Drive\c0ding\CSC111\assignment8\salary.xlsx</vt:lpstr>
      <vt:lpstr>Devops</vt:lpstr>
      <vt:lpstr>What is DevOps?</vt:lpstr>
      <vt:lpstr>OK, but what does that mean?</vt:lpstr>
      <vt:lpstr>Devops earning potential</vt:lpstr>
      <vt:lpstr>Docker is one of many tools available to administer cloud SaaS networks</vt:lpstr>
      <vt:lpstr>I will also be studying Python scripting with the VIM text-editor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bradford.jones@gmail.com</dc:creator>
  <cp:lastModifiedBy>bradford.jones@gmail.com</cp:lastModifiedBy>
  <cp:revision>14</cp:revision>
  <dcterms:created xsi:type="dcterms:W3CDTF">2017-05-26T07:20:56Z</dcterms:created>
  <dcterms:modified xsi:type="dcterms:W3CDTF">2017-05-26T21:41:34Z</dcterms:modified>
</cp:coreProperties>
</file>