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6"/>
  </p:handout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AE3"/>
    <a:srgbClr val="E6E6E6"/>
    <a:srgbClr val="4A0E3C"/>
    <a:srgbClr val="BB0F56"/>
    <a:srgbClr val="180F3A"/>
    <a:srgbClr val="050537"/>
    <a:srgbClr val="02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9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105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72</cp:revision>
  <dcterms:created xsi:type="dcterms:W3CDTF">2020-04-06T03:01:28Z</dcterms:created>
  <dcterms:modified xsi:type="dcterms:W3CDTF">2020-04-08T06:15:06Z</dcterms:modified>
</cp:coreProperties>
</file>