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AE3"/>
    <a:srgbClr val="192C4F"/>
    <a:srgbClr val="BB0F56"/>
    <a:srgbClr val="282226"/>
    <a:srgbClr val="02B7BF"/>
    <a:srgbClr val="850B3D"/>
    <a:srgbClr val="544748"/>
    <a:srgbClr val="1B1B1B"/>
    <a:srgbClr val="444849"/>
    <a:srgbClr val="687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64" y="4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5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7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3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5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9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6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3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2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0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7A5C-BDF4-4605-913D-33E1E53FC18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27A1-9FDB-4CF0-8FBC-03D986205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4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48915" y="227263"/>
            <a:ext cx="1852863" cy="775597"/>
            <a:chOff x="348915" y="252663"/>
            <a:chExt cx="1852863" cy="775597"/>
          </a:xfrm>
        </p:grpSpPr>
        <p:sp>
          <p:nvSpPr>
            <p:cNvPr id="13" name="文本框 12"/>
            <p:cNvSpPr txBox="1"/>
            <p:nvPr/>
          </p:nvSpPr>
          <p:spPr>
            <a:xfrm>
              <a:off x="421105" y="252663"/>
              <a:ext cx="1780673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300" spc="100" dirty="0" smtClean="0">
                  <a:solidFill>
                    <a:srgbClr val="BB0F56">
                      <a:alpha val="9500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配色</a:t>
              </a:r>
              <a:r>
                <a:rPr lang="zh-CN" altLang="en-US" sz="2200" spc="100" dirty="0" smtClean="0">
                  <a:solidFill>
                    <a:schemeClr val="bg1">
                      <a:alpha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选择</a:t>
              </a:r>
              <a:endParaRPr lang="en-US" altLang="zh-CN" sz="2200" spc="100" dirty="0" smtClean="0">
                <a:solidFill>
                  <a:schemeClr val="bg1">
                    <a:alpha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di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>
                      <a:alpha val="74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Mamba Design</a:t>
              </a:r>
              <a:endParaRPr lang="zh-CN" altLang="en-US" sz="1400" dirty="0">
                <a:solidFill>
                  <a:schemeClr val="bg1">
                    <a:alpha val="74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48915" y="385009"/>
              <a:ext cx="0" cy="517357"/>
            </a:xfrm>
            <a:prstGeom prst="line">
              <a:avLst/>
            </a:prstGeom>
            <a:ln w="12700">
              <a:solidFill>
                <a:srgbClr val="02DAE3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1964824" y="2946821"/>
            <a:ext cx="8262352" cy="1904158"/>
            <a:chOff x="1708483" y="3288118"/>
            <a:chExt cx="8262352" cy="1904158"/>
          </a:xfrm>
        </p:grpSpPr>
        <p:sp>
          <p:nvSpPr>
            <p:cNvPr id="7" name="椭圆 6"/>
            <p:cNvSpPr/>
            <p:nvPr/>
          </p:nvSpPr>
          <p:spPr>
            <a:xfrm>
              <a:off x="2060896" y="3288118"/>
              <a:ext cx="281764" cy="2817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79837" y="3288118"/>
              <a:ext cx="281764" cy="281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698778" y="3288118"/>
              <a:ext cx="281764" cy="281764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517719" y="3288118"/>
              <a:ext cx="281764" cy="281764"/>
            </a:xfrm>
            <a:prstGeom prst="ellipse">
              <a:avLst/>
            </a:prstGeom>
            <a:solidFill>
              <a:srgbClr val="FF8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336658" y="3288118"/>
              <a:ext cx="281764" cy="281764"/>
            </a:xfrm>
            <a:prstGeom prst="ellipse">
              <a:avLst/>
            </a:prstGeom>
            <a:solidFill>
              <a:srgbClr val="2700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08483" y="3853448"/>
              <a:ext cx="98659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R:255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G:255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B:255</a:t>
              </a:r>
              <a:endParaRPr lang="zh-CN" altLang="en-US" spc="100" dirty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527424" y="3853448"/>
              <a:ext cx="98659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R:255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G:255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B:255</a:t>
              </a:r>
              <a:endParaRPr lang="zh-CN" altLang="en-US" spc="100" dirty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46365" y="3853448"/>
              <a:ext cx="98659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R:255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G:255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B:255</a:t>
              </a:r>
              <a:endParaRPr lang="zh-CN" altLang="en-US" spc="100" dirty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65306" y="3853448"/>
              <a:ext cx="98659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R:255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G:255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B:255</a:t>
              </a:r>
              <a:endParaRPr lang="zh-CN" altLang="en-US" spc="100" dirty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984245" y="3853448"/>
              <a:ext cx="98659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R:255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G:255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pc="100" dirty="0" smtClean="0">
                  <a:solidFill>
                    <a:schemeClr val="bg1">
                      <a:alpha val="90000"/>
                    </a:schemeClr>
                  </a:solidFill>
                  <a:latin typeface="Segoe UI Light" panose="020B0502040204020203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B:255</a:t>
              </a:r>
              <a:endParaRPr lang="zh-CN" altLang="en-US" spc="100" dirty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3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B0F56">
                <a:lumMod val="49000"/>
              </a:srgbClr>
            </a:gs>
            <a:gs pos="38000">
              <a:srgbClr val="002060">
                <a:lumMod val="45000"/>
              </a:srgbClr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椭圆 181"/>
          <p:cNvSpPr/>
          <p:nvPr/>
        </p:nvSpPr>
        <p:spPr>
          <a:xfrm>
            <a:off x="5778500" y="2686050"/>
            <a:ext cx="1485900" cy="148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943600" y="1435100"/>
            <a:ext cx="1485900" cy="148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918200" y="1574800"/>
            <a:ext cx="1485900" cy="148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854700" y="1714500"/>
            <a:ext cx="1485900" cy="148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829300" y="1943100"/>
            <a:ext cx="1485900" cy="148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803900" y="2171700"/>
            <a:ext cx="1485900" cy="148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778500" y="2400300"/>
            <a:ext cx="1485900" cy="148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753100" y="2628900"/>
            <a:ext cx="1485900" cy="148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B0F56">
                <a:alpha val="95000"/>
                <a:lumMod val="10000"/>
              </a:srgbClr>
            </a:gs>
            <a:gs pos="45000">
              <a:schemeClr val="tx1"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4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椭圆 104"/>
          <p:cNvSpPr/>
          <p:nvPr/>
        </p:nvSpPr>
        <p:spPr>
          <a:xfrm>
            <a:off x="5087484" y="2383971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-5400000">
            <a:off x="4523168" y="2383971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-5310000">
            <a:off x="4523362" y="236919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-5220000">
            <a:off x="4523942" y="235443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-5130000">
            <a:off x="4524908" y="233969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-5040000">
            <a:off x="4526260" y="232498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-4950000">
            <a:off x="4527996" y="231031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-4860000">
            <a:off x="4530116" y="229569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 rot="-4770000">
            <a:off x="4532618" y="228113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 rot="-4680000">
            <a:off x="4535500" y="226664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rot="-4590000">
            <a:off x="4538761" y="225223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-4500000">
            <a:off x="4542397" y="223791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-4410000">
            <a:off x="4546407" y="222369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-4320000">
            <a:off x="4550788" y="2209588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-4230000">
            <a:off x="4555537" y="219559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rot="-4140000">
            <a:off x="4560650" y="2181738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-4050000">
            <a:off x="4566124" y="216801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-3960000">
            <a:off x="4571956" y="215444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-3870000">
            <a:off x="4578141" y="214102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-3780000">
            <a:off x="4584675" y="212777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-3690000">
            <a:off x="4591554" y="211470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 rot="-3600000">
            <a:off x="4598772" y="210181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 rot="-3510000">
            <a:off x="4606326" y="208911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rot="-3420000">
            <a:off x="4614209" y="207662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 rot="-3330000">
            <a:off x="4622417" y="206433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 rot="-3240000">
            <a:off x="4630943" y="205227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 rot="-3150000">
            <a:off x="4639782" y="204043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-3060000">
            <a:off x="4648928" y="2028836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 rot="-2970000">
            <a:off x="4658375" y="201747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-2880000">
            <a:off x="4668116" y="2006370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 rot="-2790000">
            <a:off x="4678144" y="1995522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 rot="-2700000">
            <a:off x="4688453" y="1984940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 rot="-2610000">
            <a:off x="4699035" y="1974631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 rot="-2520000">
            <a:off x="4709883" y="196460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-2430000">
            <a:off x="4720990" y="1954862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 rot="-2340000">
            <a:off x="4732349" y="194541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-2250000">
            <a:off x="4743950" y="193626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-2160000">
            <a:off x="4755788" y="1927430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 rot="-2070000">
            <a:off x="4767852" y="191890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 rot="-1980000">
            <a:off x="4780136" y="1910696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 rot="-1890000">
            <a:off x="4792630" y="190281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 rot="-1800000">
            <a:off x="4805326" y="189525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 rot="-1710000">
            <a:off x="4818216" y="1888041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 rot="-1620000">
            <a:off x="4831290" y="1881162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 rot="-1530000">
            <a:off x="4844540" y="1874628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 rot="-1440000">
            <a:off x="4857956" y="186844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-1350000">
            <a:off x="4871530" y="1862611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rot="-1260000">
            <a:off x="4885251" y="185713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rot="-1170000">
            <a:off x="4899111" y="185202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-1080000">
            <a:off x="4913101" y="184727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-990000">
            <a:off x="4927210" y="184289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-900000">
            <a:off x="4941428" y="183888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 rot="-810000">
            <a:off x="4955747" y="183524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rot="-720000">
            <a:off x="4970156" y="183198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 rot="-630000">
            <a:off x="4984646" y="182910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rot="-540000">
            <a:off x="4999206" y="182660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-450000">
            <a:off x="5013826" y="182448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rot="-360000">
            <a:off x="5028497" y="182274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 rot="-270000">
            <a:off x="5043208" y="182139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-180000">
            <a:off x="5057950" y="182042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-90000">
            <a:off x="5072712" y="181984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087484" y="181965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90000">
            <a:off x="5102256" y="181984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80000">
            <a:off x="5117018" y="182042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270000">
            <a:off x="5131760" y="182139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360000">
            <a:off x="5146471" y="182274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450000">
            <a:off x="5161142" y="182448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540000">
            <a:off x="5175762" y="182660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 rot="630000">
            <a:off x="5190322" y="182910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720000">
            <a:off x="5204812" y="183198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810000">
            <a:off x="5219221" y="183524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900000">
            <a:off x="5233540" y="183888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990000">
            <a:off x="5247758" y="184289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080000">
            <a:off x="5261867" y="184727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70000">
            <a:off x="5275857" y="185202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260000">
            <a:off x="5289717" y="185713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350000">
            <a:off x="5303438" y="1862611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440000">
            <a:off x="5317012" y="186844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530000">
            <a:off x="5330428" y="1874628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 rot="1620000">
            <a:off x="5343678" y="1881162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 rot="1710000">
            <a:off x="5356752" y="1888041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 rot="1800000">
            <a:off x="5369642" y="189525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 rot="1890000">
            <a:off x="5382338" y="190281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 rot="1980000">
            <a:off x="5394832" y="1910696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 rot="2070000">
            <a:off x="5407116" y="1918904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 rot="2160000">
            <a:off x="5419180" y="1927430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 rot="2250000">
            <a:off x="5431018" y="193626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rot="2340000">
            <a:off x="5442619" y="194541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 rot="2430000">
            <a:off x="5453978" y="1954862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 rot="2520000">
            <a:off x="5465085" y="196460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 rot="2610000">
            <a:off x="5475933" y="1974631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rot="2700000">
            <a:off x="5486515" y="1984940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2790000">
            <a:off x="5496824" y="1995522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 rot="2880000">
            <a:off x="5506852" y="2006370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 rot="2970000">
            <a:off x="5516593" y="201747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 rot="3060000">
            <a:off x="5526040" y="2028836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 rot="3150000">
            <a:off x="5535186" y="204043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 rot="3240000">
            <a:off x="5544025" y="2052275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 rot="3330000">
            <a:off x="5552551" y="2064339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 rot="3420000">
            <a:off x="5560759" y="2076623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 rot="3510000">
            <a:off x="5568642" y="2089117"/>
            <a:ext cx="2090058" cy="2090058"/>
          </a:xfrm>
          <a:prstGeom prst="ellipse">
            <a:avLst/>
          </a:prstGeom>
          <a:noFill/>
          <a:ln>
            <a:gradFill>
              <a:gsLst>
                <a:gs pos="15060">
                  <a:srgbClr val="02DAE3">
                    <a:alpha val="36000"/>
                  </a:srgbClr>
                </a:gs>
                <a:gs pos="61000">
                  <a:srgbClr val="1B1B1B">
                    <a:alpha val="28000"/>
                  </a:srgbClr>
                </a:gs>
                <a:gs pos="89760">
                  <a:srgbClr val="BB0F56">
                    <a:alpha val="37000"/>
                  </a:srgbClr>
                </a:gs>
                <a:gs pos="45000">
                  <a:srgbClr val="292929">
                    <a:alpha val="0"/>
                  </a:srgbClr>
                </a:gs>
                <a:gs pos="0">
                  <a:srgbClr val="02DAE3">
                    <a:alpha val="60000"/>
                  </a:srgbClr>
                </a:gs>
                <a:gs pos="30000">
                  <a:srgbClr val="02DAE3">
                    <a:alpha val="20000"/>
                  </a:srgbClr>
                </a:gs>
                <a:gs pos="75000">
                  <a:srgbClr val="BB0F56">
                    <a:alpha val="20000"/>
                  </a:srgbClr>
                </a:gs>
                <a:gs pos="100000">
                  <a:srgbClr val="BB0F56">
                    <a:alpha val="6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文本框 207"/>
          <p:cNvSpPr txBox="1"/>
          <p:nvPr/>
        </p:nvSpPr>
        <p:spPr>
          <a:xfrm>
            <a:off x="3392905" y="4680283"/>
            <a:ext cx="6412832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200" spc="1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中间透明</a:t>
            </a:r>
            <a:endParaRPr lang="en-US" altLang="zh-CN" sz="1200" spc="1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200" spc="1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环形布局时</a:t>
            </a:r>
            <a:r>
              <a:rPr lang="zh-CN" altLang="en-US" sz="1300" b="1" spc="100" dirty="0" smtClean="0">
                <a:solidFill>
                  <a:srgbClr val="850B3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偏移角度调整</a:t>
            </a:r>
            <a:r>
              <a:rPr lang="zh-CN" altLang="en-US" sz="1200" spc="1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，我这里设置的是</a:t>
            </a:r>
            <a:r>
              <a:rPr lang="en-US" altLang="zh-CN" sz="1200" spc="1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</a:t>
            </a:r>
            <a:r>
              <a:rPr lang="zh-CN" altLang="en-US" sz="1200" spc="1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（怪不得老是调不出来这个效果，偏移角度一直没去调他）</a:t>
            </a:r>
            <a:endParaRPr lang="zh-CN" altLang="en-US" sz="12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5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427945" y="1830472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-5400000">
            <a:off x="3887613" y="1879640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-5184000">
            <a:off x="3882361" y="183898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-4968000">
            <a:off x="3879672" y="1798079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-4752000">
            <a:off x="3879557" y="1757086"/>
            <a:ext cx="1882283" cy="1783946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-4536000">
            <a:off x="3882016" y="1716166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-4320000">
            <a:off x="3887041" y="1675482"/>
            <a:ext cx="1882283" cy="1783946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-4104000">
            <a:off x="3894608" y="1635193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-3888000">
            <a:off x="3904692" y="1595458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-3672000">
            <a:off x="3917251" y="155643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-3456000">
            <a:off x="3932233" y="1518278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-3240000">
            <a:off x="3949584" y="1481137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-3024000">
            <a:off x="3969233" y="1445160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-2808000">
            <a:off x="3991101" y="141048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-2592000">
            <a:off x="4015103" y="1377253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-2376000">
            <a:off x="4041144" y="1345594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-2160000">
            <a:off x="4069123" y="1315632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-1944000">
            <a:off x="4098927" y="1287487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-1728000">
            <a:off x="4130440" y="1261268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-1512000">
            <a:off x="4163537" y="1237080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-1296000">
            <a:off x="4198087" y="1215017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-1080000">
            <a:off x="4233955" y="1195168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-864000">
            <a:off x="4336441" y="1389539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-648000">
            <a:off x="4358087" y="1374848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-432000">
            <a:off x="4380613" y="1361545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-216000">
            <a:off x="4403929" y="1349684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427945" y="1339308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216000">
            <a:off x="4452564" y="1330463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432000">
            <a:off x="4477690" y="1323179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648000">
            <a:off x="4503225" y="1317488"/>
            <a:ext cx="1783946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864000">
            <a:off x="4529064" y="1313412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080000">
            <a:off x="4555112" y="1310967"/>
            <a:ext cx="1783946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296000">
            <a:off x="4581258" y="1310162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512000">
            <a:off x="4607405" y="1310999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728000">
            <a:off x="4633449" y="1313477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rot="1944000">
            <a:off x="4659283" y="1317586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2160000">
            <a:off x="4684810" y="1323308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2376000">
            <a:off x="4709928" y="1330623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2592000">
            <a:off x="4734537" y="1339499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2808000">
            <a:off x="4758539" y="1349903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3024000">
            <a:off x="4781840" y="1361795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3240000">
            <a:off x="4804350" y="1375125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3456000">
            <a:off x="4825977" y="1389843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3672000">
            <a:off x="4846638" y="1405890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3888000">
            <a:off x="4866250" y="1423203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rot="4104000">
            <a:off x="4884737" y="1441712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4320000">
            <a:off x="4902025" y="1461346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4536000">
            <a:off x="4885154" y="1792293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4752000">
            <a:off x="4883418" y="181444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rot="4968000">
            <a:off x="4880295" y="183644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 rot="5184000">
            <a:off x="4875796" y="1858206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5400000">
            <a:off x="4869941" y="1879640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5616000">
            <a:off x="4862750" y="190066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5832000">
            <a:off x="4854254" y="1921197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6048000">
            <a:off x="4844485" y="1941156"/>
            <a:ext cx="1882283" cy="1783946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6264000">
            <a:off x="4833482" y="1960460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6480000">
            <a:off x="4821289" y="1979038"/>
            <a:ext cx="1882283" cy="1783946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6696000">
            <a:off x="4807953" y="1996811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 rot="6912000">
            <a:off x="4793528" y="2013712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rot="7128000">
            <a:off x="4778071" y="202967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7344000">
            <a:off x="4761640" y="2044636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7560000">
            <a:off x="4744304" y="205853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7776000">
            <a:off x="4726129" y="2071319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7992000">
            <a:off x="4707187" y="208293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8208000">
            <a:off x="4687553" y="2093339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8424000">
            <a:off x="4667303" y="2102490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8640000">
            <a:off x="4646520" y="2110352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8856000">
            <a:off x="4625284" y="2116893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9072000">
            <a:off x="4603680" y="2122088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9288000">
            <a:off x="4581791" y="2125916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9504000">
            <a:off x="4559706" y="2128361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9720000">
            <a:off x="4537511" y="2129416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9936000">
            <a:off x="4580736" y="2341005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0152000">
            <a:off x="4542157" y="2339776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0368000">
            <a:off x="4503731" y="2336127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0584000">
            <a:off x="4465610" y="2330073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0800000">
            <a:off x="4427945" y="2321636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016000">
            <a:off x="4390883" y="2310852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1232000">
            <a:off x="4354572" y="2297761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1448000">
            <a:off x="4319155" y="2282416"/>
            <a:ext cx="1783946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1664000">
            <a:off x="4284769" y="2264878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1880000">
            <a:off x="4251556" y="2245215"/>
            <a:ext cx="1783946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2096000">
            <a:off x="4219639" y="2223506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2312000">
            <a:off x="4189151" y="2199835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2528000">
            <a:off x="4160209" y="2174297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2744000">
            <a:off x="4132926" y="2146992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2960000">
            <a:off x="4107413" y="2118028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3176000">
            <a:off x="4083769" y="2087519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3392000">
            <a:off x="4062087" y="2055585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3608000">
            <a:off x="4042453" y="2022353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3824000">
            <a:off x="4024944" y="1987954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4040000">
            <a:off x="4009630" y="1952523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4256000">
            <a:off x="3996570" y="1916201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 rot="14472000">
            <a:off x="3985818" y="1879130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 rot="14688000">
            <a:off x="3977414" y="1841457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rot="14904000">
            <a:off x="3971392" y="1803330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5120000">
            <a:off x="3967777" y="1764902"/>
            <a:ext cx="1783947" cy="1882283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15336000">
            <a:off x="3933688" y="2036587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5552001">
            <a:off x="3918490" y="1998515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5767999">
            <a:off x="3905713" y="1959563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rot="15984000">
            <a:off x="3895407" y="1919886"/>
            <a:ext cx="1882283" cy="1783947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006045" y="1971948"/>
            <a:ext cx="2090058" cy="2090058"/>
          </a:xfrm>
          <a:prstGeom prst="ellipse">
            <a:avLst/>
          </a:prstGeom>
          <a:noFill/>
          <a:ln>
            <a:gradFill>
              <a:gsLst>
                <a:gs pos="71000">
                  <a:srgbClr val="1B1B1B">
                    <a:alpha val="28000"/>
                  </a:srgbClr>
                </a:gs>
                <a:gs pos="38000">
                  <a:srgbClr val="292929">
                    <a:alpha val="0"/>
                  </a:srgbClr>
                </a:gs>
                <a:gs pos="0">
                  <a:srgbClr val="68727B"/>
                </a:gs>
                <a:gs pos="19000">
                  <a:srgbClr val="444849"/>
                </a:gs>
                <a:gs pos="87000">
                  <a:srgbClr val="282226"/>
                </a:gs>
                <a:gs pos="100000">
                  <a:srgbClr val="5447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7785100" y="262889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2" y="1995487"/>
            <a:ext cx="2581275" cy="657225"/>
          </a:xfrm>
          <a:prstGeom prst="rect">
            <a:avLst/>
          </a:prstGeom>
        </p:spPr>
      </p:pic>
      <p:sp>
        <p:nvSpPr>
          <p:cNvPr id="209" name="等腰三角形 208"/>
          <p:cNvSpPr/>
          <p:nvPr/>
        </p:nvSpPr>
        <p:spPr>
          <a:xfrm rot="-5400000">
            <a:off x="7428711" y="262889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等腰三角形 209"/>
          <p:cNvSpPr/>
          <p:nvPr/>
        </p:nvSpPr>
        <p:spPr>
          <a:xfrm rot="-5184000">
            <a:off x="7429415" y="260652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等腰三角形 210"/>
          <p:cNvSpPr/>
          <p:nvPr/>
        </p:nvSpPr>
        <p:spPr>
          <a:xfrm rot="-4968000">
            <a:off x="7431522" y="2584232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等腰三角形 211"/>
          <p:cNvSpPr/>
          <p:nvPr/>
        </p:nvSpPr>
        <p:spPr>
          <a:xfrm rot="-4752000">
            <a:off x="7435024" y="2562118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等腰三角形 212"/>
          <p:cNvSpPr/>
          <p:nvPr/>
        </p:nvSpPr>
        <p:spPr>
          <a:xfrm rot="-4536000">
            <a:off x="7439908" y="254026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等腰三角形 213"/>
          <p:cNvSpPr/>
          <p:nvPr/>
        </p:nvSpPr>
        <p:spPr>
          <a:xfrm rot="-4320000">
            <a:off x="7446154" y="251876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等腰三角形 214"/>
          <p:cNvSpPr/>
          <p:nvPr/>
        </p:nvSpPr>
        <p:spPr>
          <a:xfrm rot="-4104000">
            <a:off x="7453738" y="249770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等腰三角形 215"/>
          <p:cNvSpPr/>
          <p:nvPr/>
        </p:nvSpPr>
        <p:spPr>
          <a:xfrm rot="-3888000">
            <a:off x="7462630" y="2477156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等腰三角形 216"/>
          <p:cNvSpPr/>
          <p:nvPr/>
        </p:nvSpPr>
        <p:spPr>
          <a:xfrm rot="-3672000">
            <a:off x="7472794" y="245720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等腰三角形 217"/>
          <p:cNvSpPr/>
          <p:nvPr/>
        </p:nvSpPr>
        <p:spPr>
          <a:xfrm rot="-3456000">
            <a:off x="7484191" y="2437936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等腰三角形 218"/>
          <p:cNvSpPr/>
          <p:nvPr/>
        </p:nvSpPr>
        <p:spPr>
          <a:xfrm rot="-3240000">
            <a:off x="7496776" y="241941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等腰三角形 219"/>
          <p:cNvSpPr/>
          <p:nvPr/>
        </p:nvSpPr>
        <p:spPr>
          <a:xfrm rot="-3024000">
            <a:off x="7510497" y="2401728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等腰三角形 220"/>
          <p:cNvSpPr/>
          <p:nvPr/>
        </p:nvSpPr>
        <p:spPr>
          <a:xfrm rot="-2808000">
            <a:off x="7525303" y="238493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等腰三角形 221"/>
          <p:cNvSpPr/>
          <p:nvPr/>
        </p:nvSpPr>
        <p:spPr>
          <a:xfrm rot="-2592000">
            <a:off x="7541135" y="236910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等腰三角形 222"/>
          <p:cNvSpPr/>
          <p:nvPr/>
        </p:nvSpPr>
        <p:spPr>
          <a:xfrm rot="-2376000">
            <a:off x="7557929" y="235429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等腰三角形 223"/>
          <p:cNvSpPr/>
          <p:nvPr/>
        </p:nvSpPr>
        <p:spPr>
          <a:xfrm rot="-2160000">
            <a:off x="7575620" y="234057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等腰三角形 224"/>
          <p:cNvSpPr/>
          <p:nvPr/>
        </p:nvSpPr>
        <p:spPr>
          <a:xfrm rot="-1944000">
            <a:off x="7594137" y="2327990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等腰三角形 225"/>
          <p:cNvSpPr/>
          <p:nvPr/>
        </p:nvSpPr>
        <p:spPr>
          <a:xfrm rot="-1728000">
            <a:off x="7613408" y="231659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等腰三角形 226"/>
          <p:cNvSpPr/>
          <p:nvPr/>
        </p:nvSpPr>
        <p:spPr>
          <a:xfrm rot="-1512000">
            <a:off x="7633357" y="230642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等腰三角形 227"/>
          <p:cNvSpPr/>
          <p:nvPr/>
        </p:nvSpPr>
        <p:spPr>
          <a:xfrm rot="-1296000">
            <a:off x="7653905" y="229753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等腰三角形 228"/>
          <p:cNvSpPr/>
          <p:nvPr/>
        </p:nvSpPr>
        <p:spPr>
          <a:xfrm rot="-1080000">
            <a:off x="7674970" y="228995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等腰三角形 229"/>
          <p:cNvSpPr/>
          <p:nvPr/>
        </p:nvSpPr>
        <p:spPr>
          <a:xfrm rot="-864000">
            <a:off x="7696470" y="228370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等腰三角形 230"/>
          <p:cNvSpPr/>
          <p:nvPr/>
        </p:nvSpPr>
        <p:spPr>
          <a:xfrm rot="-648000">
            <a:off x="7718320" y="227882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等腰三角形 231"/>
          <p:cNvSpPr/>
          <p:nvPr/>
        </p:nvSpPr>
        <p:spPr>
          <a:xfrm rot="-432000">
            <a:off x="7740433" y="227532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等腰三角形 232"/>
          <p:cNvSpPr/>
          <p:nvPr/>
        </p:nvSpPr>
        <p:spPr>
          <a:xfrm rot="-216000">
            <a:off x="7762722" y="227321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等腰三角形 233"/>
          <p:cNvSpPr/>
          <p:nvPr/>
        </p:nvSpPr>
        <p:spPr>
          <a:xfrm>
            <a:off x="7785100" y="2272510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等腰三角形 234"/>
          <p:cNvSpPr/>
          <p:nvPr/>
        </p:nvSpPr>
        <p:spPr>
          <a:xfrm rot="216000">
            <a:off x="7807478" y="227321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等腰三角形 235"/>
          <p:cNvSpPr/>
          <p:nvPr/>
        </p:nvSpPr>
        <p:spPr>
          <a:xfrm rot="432000">
            <a:off x="7829767" y="227532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等腰三角形 236"/>
          <p:cNvSpPr/>
          <p:nvPr/>
        </p:nvSpPr>
        <p:spPr>
          <a:xfrm rot="648000">
            <a:off x="7851880" y="227882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等腰三角形 237"/>
          <p:cNvSpPr/>
          <p:nvPr/>
        </p:nvSpPr>
        <p:spPr>
          <a:xfrm rot="864000">
            <a:off x="7873730" y="228370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等腰三角形 238"/>
          <p:cNvSpPr/>
          <p:nvPr/>
        </p:nvSpPr>
        <p:spPr>
          <a:xfrm rot="1080000">
            <a:off x="7895230" y="228995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等腰三角形 239"/>
          <p:cNvSpPr/>
          <p:nvPr/>
        </p:nvSpPr>
        <p:spPr>
          <a:xfrm rot="1296000">
            <a:off x="7916295" y="229753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等腰三角形 240"/>
          <p:cNvSpPr/>
          <p:nvPr/>
        </p:nvSpPr>
        <p:spPr>
          <a:xfrm rot="1512000">
            <a:off x="7936843" y="230642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等腰三角形 241"/>
          <p:cNvSpPr/>
          <p:nvPr/>
        </p:nvSpPr>
        <p:spPr>
          <a:xfrm rot="1728000">
            <a:off x="7956792" y="231659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等腰三角形 242"/>
          <p:cNvSpPr/>
          <p:nvPr/>
        </p:nvSpPr>
        <p:spPr>
          <a:xfrm rot="1944000">
            <a:off x="7976063" y="2327990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等腰三角形 243"/>
          <p:cNvSpPr/>
          <p:nvPr/>
        </p:nvSpPr>
        <p:spPr>
          <a:xfrm rot="2160000">
            <a:off x="7994580" y="234057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等腰三角形 244"/>
          <p:cNvSpPr/>
          <p:nvPr/>
        </p:nvSpPr>
        <p:spPr>
          <a:xfrm rot="2376000">
            <a:off x="8012271" y="235429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等腰三角形 245"/>
          <p:cNvSpPr/>
          <p:nvPr/>
        </p:nvSpPr>
        <p:spPr>
          <a:xfrm rot="2592000">
            <a:off x="8029065" y="236910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等腰三角形 246"/>
          <p:cNvSpPr/>
          <p:nvPr/>
        </p:nvSpPr>
        <p:spPr>
          <a:xfrm rot="2808000">
            <a:off x="8044897" y="238493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等腰三角形 247"/>
          <p:cNvSpPr/>
          <p:nvPr/>
        </p:nvSpPr>
        <p:spPr>
          <a:xfrm rot="3024000">
            <a:off x="8059703" y="2401728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等腰三角形 248"/>
          <p:cNvSpPr/>
          <p:nvPr/>
        </p:nvSpPr>
        <p:spPr>
          <a:xfrm rot="3240000">
            <a:off x="8073424" y="241941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等腰三角形 249"/>
          <p:cNvSpPr/>
          <p:nvPr/>
        </p:nvSpPr>
        <p:spPr>
          <a:xfrm rot="3456000">
            <a:off x="8086009" y="2437936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等腰三角形 250"/>
          <p:cNvSpPr/>
          <p:nvPr/>
        </p:nvSpPr>
        <p:spPr>
          <a:xfrm rot="3672000">
            <a:off x="8097406" y="245720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等腰三角形 251"/>
          <p:cNvSpPr/>
          <p:nvPr/>
        </p:nvSpPr>
        <p:spPr>
          <a:xfrm rot="3888000">
            <a:off x="8107570" y="2477156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等腰三角形 252"/>
          <p:cNvSpPr/>
          <p:nvPr/>
        </p:nvSpPr>
        <p:spPr>
          <a:xfrm rot="4104000">
            <a:off x="8116462" y="249770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等腰三角形 253"/>
          <p:cNvSpPr/>
          <p:nvPr/>
        </p:nvSpPr>
        <p:spPr>
          <a:xfrm rot="4320000">
            <a:off x="8124046" y="251876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等腰三角形 254"/>
          <p:cNvSpPr/>
          <p:nvPr/>
        </p:nvSpPr>
        <p:spPr>
          <a:xfrm rot="4536000">
            <a:off x="8130292" y="254026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等腰三角形 255"/>
          <p:cNvSpPr/>
          <p:nvPr/>
        </p:nvSpPr>
        <p:spPr>
          <a:xfrm rot="4752000">
            <a:off x="8135176" y="2562118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等腰三角形 256"/>
          <p:cNvSpPr/>
          <p:nvPr/>
        </p:nvSpPr>
        <p:spPr>
          <a:xfrm rot="4968000">
            <a:off x="8138678" y="2584232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等腰三角形 257"/>
          <p:cNvSpPr/>
          <p:nvPr/>
        </p:nvSpPr>
        <p:spPr>
          <a:xfrm rot="5184000">
            <a:off x="8140785" y="260652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等腰三角形 258"/>
          <p:cNvSpPr/>
          <p:nvPr/>
        </p:nvSpPr>
        <p:spPr>
          <a:xfrm rot="5400000">
            <a:off x="8141489" y="262889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等腰三角形 259"/>
          <p:cNvSpPr/>
          <p:nvPr/>
        </p:nvSpPr>
        <p:spPr>
          <a:xfrm rot="5616000">
            <a:off x="8140785" y="265127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等腰三角形 260"/>
          <p:cNvSpPr/>
          <p:nvPr/>
        </p:nvSpPr>
        <p:spPr>
          <a:xfrm rot="5832000">
            <a:off x="8138678" y="2673566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等腰三角形 261"/>
          <p:cNvSpPr/>
          <p:nvPr/>
        </p:nvSpPr>
        <p:spPr>
          <a:xfrm rot="6048000">
            <a:off x="8135176" y="2695680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等腰三角形 262"/>
          <p:cNvSpPr/>
          <p:nvPr/>
        </p:nvSpPr>
        <p:spPr>
          <a:xfrm rot="6264000">
            <a:off x="8130292" y="271752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等腰三角形 263"/>
          <p:cNvSpPr/>
          <p:nvPr/>
        </p:nvSpPr>
        <p:spPr>
          <a:xfrm rot="6480000">
            <a:off x="8124046" y="273902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等腰三角形 264"/>
          <p:cNvSpPr/>
          <p:nvPr/>
        </p:nvSpPr>
        <p:spPr>
          <a:xfrm rot="6696000">
            <a:off x="8116462" y="276009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等腰三角形 265"/>
          <p:cNvSpPr/>
          <p:nvPr/>
        </p:nvSpPr>
        <p:spPr>
          <a:xfrm rot="6912000">
            <a:off x="8107570" y="2780642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等腰三角形 266"/>
          <p:cNvSpPr/>
          <p:nvPr/>
        </p:nvSpPr>
        <p:spPr>
          <a:xfrm rot="7128000">
            <a:off x="8097406" y="280059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等腰三角形 267"/>
          <p:cNvSpPr/>
          <p:nvPr/>
        </p:nvSpPr>
        <p:spPr>
          <a:xfrm rot="7344000">
            <a:off x="8086009" y="2819862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等腰三角形 268"/>
          <p:cNvSpPr/>
          <p:nvPr/>
        </p:nvSpPr>
        <p:spPr>
          <a:xfrm rot="7560000">
            <a:off x="8073424" y="283837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等腰三角形 269"/>
          <p:cNvSpPr/>
          <p:nvPr/>
        </p:nvSpPr>
        <p:spPr>
          <a:xfrm rot="7776000">
            <a:off x="8059703" y="2856070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等腰三角形 270"/>
          <p:cNvSpPr/>
          <p:nvPr/>
        </p:nvSpPr>
        <p:spPr>
          <a:xfrm rot="7992000">
            <a:off x="8044897" y="287286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等腰三角形 271"/>
          <p:cNvSpPr/>
          <p:nvPr/>
        </p:nvSpPr>
        <p:spPr>
          <a:xfrm rot="8208000">
            <a:off x="8029065" y="288869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等腰三角形 272"/>
          <p:cNvSpPr/>
          <p:nvPr/>
        </p:nvSpPr>
        <p:spPr>
          <a:xfrm rot="8424000">
            <a:off x="8012271" y="290350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等腰三角形 273"/>
          <p:cNvSpPr/>
          <p:nvPr/>
        </p:nvSpPr>
        <p:spPr>
          <a:xfrm rot="8640000">
            <a:off x="7994580" y="291722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等腰三角形 274"/>
          <p:cNvSpPr/>
          <p:nvPr/>
        </p:nvSpPr>
        <p:spPr>
          <a:xfrm rot="8856000">
            <a:off x="7976063" y="2929808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等腰三角形 275"/>
          <p:cNvSpPr/>
          <p:nvPr/>
        </p:nvSpPr>
        <p:spPr>
          <a:xfrm rot="9072000">
            <a:off x="7956792" y="294120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等腰三角形 276"/>
          <p:cNvSpPr/>
          <p:nvPr/>
        </p:nvSpPr>
        <p:spPr>
          <a:xfrm rot="9288000">
            <a:off x="7936843" y="295136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等腰三角形 277"/>
          <p:cNvSpPr/>
          <p:nvPr/>
        </p:nvSpPr>
        <p:spPr>
          <a:xfrm rot="9504000">
            <a:off x="7916295" y="296026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等腰三角形 278"/>
          <p:cNvSpPr/>
          <p:nvPr/>
        </p:nvSpPr>
        <p:spPr>
          <a:xfrm rot="9720000">
            <a:off x="7895230" y="296784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等腰三角形 279"/>
          <p:cNvSpPr/>
          <p:nvPr/>
        </p:nvSpPr>
        <p:spPr>
          <a:xfrm rot="9936000">
            <a:off x="7873730" y="297409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等腰三角形 280"/>
          <p:cNvSpPr/>
          <p:nvPr/>
        </p:nvSpPr>
        <p:spPr>
          <a:xfrm rot="10152000">
            <a:off x="7851880" y="297897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等腰三角形 281"/>
          <p:cNvSpPr/>
          <p:nvPr/>
        </p:nvSpPr>
        <p:spPr>
          <a:xfrm rot="10368000">
            <a:off x="7829767" y="298247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等腰三角形 282"/>
          <p:cNvSpPr/>
          <p:nvPr/>
        </p:nvSpPr>
        <p:spPr>
          <a:xfrm rot="10584000">
            <a:off x="7807478" y="298458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等腰三角形 283"/>
          <p:cNvSpPr/>
          <p:nvPr/>
        </p:nvSpPr>
        <p:spPr>
          <a:xfrm rot="10800000">
            <a:off x="7785100" y="2985288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等腰三角形 284"/>
          <p:cNvSpPr/>
          <p:nvPr/>
        </p:nvSpPr>
        <p:spPr>
          <a:xfrm rot="11016000">
            <a:off x="7762722" y="298458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等腰三角形 285"/>
          <p:cNvSpPr/>
          <p:nvPr/>
        </p:nvSpPr>
        <p:spPr>
          <a:xfrm rot="11232000">
            <a:off x="7740433" y="298247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等腰三角形 286"/>
          <p:cNvSpPr/>
          <p:nvPr/>
        </p:nvSpPr>
        <p:spPr>
          <a:xfrm rot="11448000">
            <a:off x="7718320" y="297897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等腰三角形 287"/>
          <p:cNvSpPr/>
          <p:nvPr/>
        </p:nvSpPr>
        <p:spPr>
          <a:xfrm rot="11664000">
            <a:off x="7696470" y="297409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等腰三角形 288"/>
          <p:cNvSpPr/>
          <p:nvPr/>
        </p:nvSpPr>
        <p:spPr>
          <a:xfrm rot="11880000">
            <a:off x="7674970" y="296784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等腰三角形 289"/>
          <p:cNvSpPr/>
          <p:nvPr/>
        </p:nvSpPr>
        <p:spPr>
          <a:xfrm rot="12096000">
            <a:off x="7653905" y="296026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等腰三角形 290"/>
          <p:cNvSpPr/>
          <p:nvPr/>
        </p:nvSpPr>
        <p:spPr>
          <a:xfrm rot="12312000">
            <a:off x="7633357" y="295136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等腰三角形 291"/>
          <p:cNvSpPr/>
          <p:nvPr/>
        </p:nvSpPr>
        <p:spPr>
          <a:xfrm rot="12528000">
            <a:off x="7613408" y="294120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等腰三角形 292"/>
          <p:cNvSpPr/>
          <p:nvPr/>
        </p:nvSpPr>
        <p:spPr>
          <a:xfrm rot="12744000">
            <a:off x="7594137" y="2929808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等腰三角形 293"/>
          <p:cNvSpPr/>
          <p:nvPr/>
        </p:nvSpPr>
        <p:spPr>
          <a:xfrm rot="12960000">
            <a:off x="7575620" y="2917223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等腰三角形 294"/>
          <p:cNvSpPr/>
          <p:nvPr/>
        </p:nvSpPr>
        <p:spPr>
          <a:xfrm rot="13176000">
            <a:off x="7557929" y="290350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等腰三角形 295"/>
          <p:cNvSpPr/>
          <p:nvPr/>
        </p:nvSpPr>
        <p:spPr>
          <a:xfrm rot="13392000">
            <a:off x="7541135" y="288869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等腰三角形 296"/>
          <p:cNvSpPr/>
          <p:nvPr/>
        </p:nvSpPr>
        <p:spPr>
          <a:xfrm rot="13608000">
            <a:off x="7525303" y="2872864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等腰三角形 297"/>
          <p:cNvSpPr/>
          <p:nvPr/>
        </p:nvSpPr>
        <p:spPr>
          <a:xfrm rot="13824000">
            <a:off x="7510497" y="2856070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等腰三角形 298"/>
          <p:cNvSpPr/>
          <p:nvPr/>
        </p:nvSpPr>
        <p:spPr>
          <a:xfrm rot="14040000">
            <a:off x="7496776" y="283837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等腰三角形 299"/>
          <p:cNvSpPr/>
          <p:nvPr/>
        </p:nvSpPr>
        <p:spPr>
          <a:xfrm rot="14256000">
            <a:off x="7484191" y="2819862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等腰三角形 300"/>
          <p:cNvSpPr/>
          <p:nvPr/>
        </p:nvSpPr>
        <p:spPr>
          <a:xfrm rot="14472000">
            <a:off x="7472794" y="2800591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等腰三角形 301"/>
          <p:cNvSpPr/>
          <p:nvPr/>
        </p:nvSpPr>
        <p:spPr>
          <a:xfrm rot="14688000">
            <a:off x="7462630" y="2780642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等腰三角形 302"/>
          <p:cNvSpPr/>
          <p:nvPr/>
        </p:nvSpPr>
        <p:spPr>
          <a:xfrm rot="14904000">
            <a:off x="7453738" y="2760095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等腰三角形 303"/>
          <p:cNvSpPr/>
          <p:nvPr/>
        </p:nvSpPr>
        <p:spPr>
          <a:xfrm rot="15120000">
            <a:off x="7446154" y="273902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等腰三角形 304"/>
          <p:cNvSpPr/>
          <p:nvPr/>
        </p:nvSpPr>
        <p:spPr>
          <a:xfrm rot="15336000">
            <a:off x="7439908" y="2717529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等腰三角形 305"/>
          <p:cNvSpPr/>
          <p:nvPr/>
        </p:nvSpPr>
        <p:spPr>
          <a:xfrm rot="15552001">
            <a:off x="7435024" y="2695680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等腰三角形 306"/>
          <p:cNvSpPr/>
          <p:nvPr/>
        </p:nvSpPr>
        <p:spPr>
          <a:xfrm rot="15767999">
            <a:off x="7431522" y="2673566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等腰三角形 308"/>
          <p:cNvSpPr/>
          <p:nvPr/>
        </p:nvSpPr>
        <p:spPr>
          <a:xfrm rot="15984000">
            <a:off x="7429415" y="2651277"/>
            <a:ext cx="1346200" cy="1160517"/>
          </a:xfrm>
          <a:prstGeom prst="triangle">
            <a:avLst/>
          </a:prstGeom>
          <a:noFill/>
          <a:ln w="12700">
            <a:gradFill flip="none" rotWithShape="1">
              <a:gsLst>
                <a:gs pos="28000">
                  <a:srgbClr val="02B7BF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1000">
                  <a:srgbClr val="28222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7" name="组合 1686"/>
          <p:cNvGrpSpPr/>
          <p:nvPr/>
        </p:nvGrpSpPr>
        <p:grpSpPr>
          <a:xfrm>
            <a:off x="1188259" y="446163"/>
            <a:ext cx="2126020" cy="2126020"/>
            <a:chOff x="787731" y="449885"/>
            <a:chExt cx="2757830" cy="2757830"/>
          </a:xfrm>
        </p:grpSpPr>
        <p:sp>
          <p:nvSpPr>
            <p:cNvPr id="4" name="等腰三角形 3"/>
            <p:cNvSpPr/>
            <p:nvPr/>
          </p:nvSpPr>
          <p:spPr>
            <a:xfrm rot="10800000">
              <a:off x="787731" y="137160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1016000">
              <a:off x="789406" y="131831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1232000">
              <a:off x="794422" y="126524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1448000">
              <a:off x="802761" y="121259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1664000">
              <a:off x="814390" y="116057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1880000">
              <a:off x="829263" y="110938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2096000">
              <a:off x="847320" y="105922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2312000">
              <a:off x="868491" y="101029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2528000">
              <a:off x="892693" y="96280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2744000">
              <a:off x="919829" y="91691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2960000">
              <a:off x="949792" y="87282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3176000">
              <a:off x="982465" y="83070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3392000">
              <a:off x="1017718" y="79071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3608000">
              <a:off x="1055413" y="75302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3824000">
              <a:off x="1095400" y="71777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4040000">
              <a:off x="1137521" y="6850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4256000">
              <a:off x="1181612" y="65513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4472000">
              <a:off x="1227496" y="6279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4688000">
              <a:off x="1274993" y="6037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4904000">
              <a:off x="1323917" y="58262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5120000">
              <a:off x="1374074" y="56456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5336000">
              <a:off x="1425265" y="54969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5552000">
              <a:off x="1477289" y="53806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5768000">
              <a:off x="1529941" y="52972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5984000">
              <a:off x="1583012" y="52471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636294" y="52303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6416000">
              <a:off x="1689576" y="52471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6632000">
              <a:off x="1742647" y="52972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6848000">
              <a:off x="1795299" y="53806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7064000">
              <a:off x="1847323" y="54969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7280000">
              <a:off x="1898515" y="56456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17496000">
              <a:off x="1948671" y="58262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7712000">
              <a:off x="1997595" y="6037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7928000">
              <a:off x="2045093" y="6279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8144000">
              <a:off x="2090977" y="65513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8360000">
              <a:off x="2135067" y="6850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8576000">
              <a:off x="2177189" y="71777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18792000">
              <a:off x="2217176" y="75302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9008000">
              <a:off x="2254870" y="79071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9224000">
              <a:off x="2290123" y="83070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9440000">
              <a:off x="2322796" y="87282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19656000">
              <a:off x="2352760" y="91691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19872000">
              <a:off x="2379896" y="96280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20088000">
              <a:off x="2404097" y="101029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 rot="20304000">
              <a:off x="2425269" y="105922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20520000">
              <a:off x="2443326" y="110938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20736000">
              <a:off x="2458198" y="116057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20952000">
              <a:off x="2469827" y="121259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21168000">
              <a:off x="2478166" y="126524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21384000">
              <a:off x="2483183" y="131831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484857" y="137160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216000">
              <a:off x="2483183" y="142488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432000">
              <a:off x="2478166" y="147795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 rot="648000">
              <a:off x="2469827" y="153060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864000">
              <a:off x="2458198" y="158262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1080000">
              <a:off x="2443326" y="163382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1296000">
              <a:off x="2425269" y="168397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1512000">
              <a:off x="2404097" y="173290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1728000">
              <a:off x="2379896" y="17803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1944000">
              <a:off x="2352760" y="182628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2160000">
              <a:off x="2322796" y="187037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2376000">
              <a:off x="2290123" y="191249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2592000">
              <a:off x="2254870" y="195248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2808000">
              <a:off x="2217176" y="199017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3024000">
              <a:off x="2177189" y="202542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3240000">
              <a:off x="2135067" y="205810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3456000">
              <a:off x="2090977" y="20880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3672000">
              <a:off x="2045093" y="211520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3888000">
              <a:off x="1997595" y="213940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4104000">
              <a:off x="1948671" y="216057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4320000">
              <a:off x="1898515" y="217863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 rot="4536000">
              <a:off x="1847323" y="219350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4752000">
              <a:off x="1795299" y="220513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 rot="4968000">
              <a:off x="1742647" y="221347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/>
          </p:nvSpPr>
          <p:spPr>
            <a:xfrm rot="5184000">
              <a:off x="1689576" y="221848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1636294" y="222016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616000">
              <a:off x="1583012" y="221848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 rot="5832000">
              <a:off x="1529941" y="221347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/>
            <p:cNvSpPr/>
            <p:nvPr/>
          </p:nvSpPr>
          <p:spPr>
            <a:xfrm rot="6048000">
              <a:off x="1477289" y="220513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82"/>
            <p:cNvSpPr/>
            <p:nvPr/>
          </p:nvSpPr>
          <p:spPr>
            <a:xfrm rot="6264000">
              <a:off x="1425265" y="219350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/>
          </p:nvSpPr>
          <p:spPr>
            <a:xfrm rot="6480000">
              <a:off x="1374074" y="217863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/>
            <p:cNvSpPr/>
            <p:nvPr/>
          </p:nvSpPr>
          <p:spPr>
            <a:xfrm rot="6696000">
              <a:off x="1323917" y="216057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 rot="6912000">
              <a:off x="1274993" y="213940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 rot="7128000">
              <a:off x="1227496" y="211520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 rot="7344000">
              <a:off x="1181612" y="20880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/>
            <p:cNvSpPr/>
            <p:nvPr/>
          </p:nvSpPr>
          <p:spPr>
            <a:xfrm rot="7560000">
              <a:off x="1137521" y="205810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/>
          </p:nvSpPr>
          <p:spPr>
            <a:xfrm rot="7776000">
              <a:off x="1095400" y="202542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 rot="7992000">
              <a:off x="1055413" y="199017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 rot="8208000">
              <a:off x="1017718" y="195248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 rot="8424000">
              <a:off x="982465" y="191249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8640000">
              <a:off x="949792" y="187037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8856000">
              <a:off x="919829" y="182628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/>
            <p:cNvSpPr/>
            <p:nvPr/>
          </p:nvSpPr>
          <p:spPr>
            <a:xfrm rot="9072000">
              <a:off x="892693" y="17803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/>
            <p:cNvSpPr/>
            <p:nvPr/>
          </p:nvSpPr>
          <p:spPr>
            <a:xfrm rot="9288000">
              <a:off x="868491" y="173290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等腰三角形 97"/>
            <p:cNvSpPr/>
            <p:nvPr/>
          </p:nvSpPr>
          <p:spPr>
            <a:xfrm rot="9504000">
              <a:off x="847320" y="168397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等腰三角形 98"/>
            <p:cNvSpPr/>
            <p:nvPr/>
          </p:nvSpPr>
          <p:spPr>
            <a:xfrm rot="9720000">
              <a:off x="829263" y="163382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等腰三角形 99"/>
            <p:cNvSpPr/>
            <p:nvPr/>
          </p:nvSpPr>
          <p:spPr>
            <a:xfrm rot="9936000">
              <a:off x="814390" y="158262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/>
            <p:cNvSpPr/>
            <p:nvPr/>
          </p:nvSpPr>
          <p:spPr>
            <a:xfrm rot="10152001">
              <a:off x="802761" y="153060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/>
            <p:cNvSpPr/>
            <p:nvPr/>
          </p:nvSpPr>
          <p:spPr>
            <a:xfrm rot="10367999">
              <a:off x="794422" y="147795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等腰三角形 104"/>
            <p:cNvSpPr/>
            <p:nvPr/>
          </p:nvSpPr>
          <p:spPr>
            <a:xfrm rot="10584000">
              <a:off x="789406" y="142488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5" name="组合 1694"/>
          <p:cNvGrpSpPr/>
          <p:nvPr/>
        </p:nvGrpSpPr>
        <p:grpSpPr>
          <a:xfrm>
            <a:off x="1221248" y="3765497"/>
            <a:ext cx="2060042" cy="2060042"/>
            <a:chOff x="1115407" y="4002025"/>
            <a:chExt cx="2142584" cy="2142584"/>
          </a:xfrm>
        </p:grpSpPr>
        <p:sp>
          <p:nvSpPr>
            <p:cNvPr id="518" name="等腰三角形 517"/>
            <p:cNvSpPr/>
            <p:nvPr/>
          </p:nvSpPr>
          <p:spPr>
            <a:xfrm rot="13608000" flipH="1">
              <a:off x="2104001" y="503649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等腰三角形 518"/>
            <p:cNvSpPr/>
            <p:nvPr/>
          </p:nvSpPr>
          <p:spPr>
            <a:xfrm rot="13392000" flipH="1">
              <a:off x="2076722" y="506377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等腰三角形 519"/>
            <p:cNvSpPr/>
            <p:nvPr/>
          </p:nvSpPr>
          <p:spPr>
            <a:xfrm rot="13176000" flipH="1">
              <a:off x="2047784" y="508928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等腰三角形 520"/>
            <p:cNvSpPr/>
            <p:nvPr/>
          </p:nvSpPr>
          <p:spPr>
            <a:xfrm rot="12960000" flipH="1">
              <a:off x="2017301" y="511292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等腰三角形 521"/>
            <p:cNvSpPr/>
            <p:nvPr/>
          </p:nvSpPr>
          <p:spPr>
            <a:xfrm rot="12744000" flipH="1">
              <a:off x="1985394" y="513461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等腰三角形 522"/>
            <p:cNvSpPr/>
            <p:nvPr/>
          </p:nvSpPr>
          <p:spPr>
            <a:xfrm rot="12528000" flipH="1">
              <a:off x="1952188" y="515425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等腰三角形 523"/>
            <p:cNvSpPr/>
            <p:nvPr/>
          </p:nvSpPr>
          <p:spPr>
            <a:xfrm rot="12312000" flipH="1">
              <a:off x="1917814" y="517176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等腰三角形 524"/>
            <p:cNvSpPr/>
            <p:nvPr/>
          </p:nvSpPr>
          <p:spPr>
            <a:xfrm rot="12096000" flipH="1">
              <a:off x="1882409" y="518708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等腰三角形 525"/>
            <p:cNvSpPr/>
            <p:nvPr/>
          </p:nvSpPr>
          <p:spPr>
            <a:xfrm rot="11880000" flipH="1">
              <a:off x="1846112" y="520015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等腰三角形 526"/>
            <p:cNvSpPr/>
            <p:nvPr/>
          </p:nvSpPr>
          <p:spPr>
            <a:xfrm rot="11664000" flipH="1">
              <a:off x="1809066" y="521091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等腰三角形 527"/>
            <p:cNvSpPr/>
            <p:nvPr/>
          </p:nvSpPr>
          <p:spPr>
            <a:xfrm rot="11448000" flipH="1">
              <a:off x="1771416" y="521933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等腰三角形 528"/>
            <p:cNvSpPr/>
            <p:nvPr/>
          </p:nvSpPr>
          <p:spPr>
            <a:xfrm rot="11232000" flipH="1">
              <a:off x="1733313" y="52253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等腰三角形 529"/>
            <p:cNvSpPr/>
            <p:nvPr/>
          </p:nvSpPr>
          <p:spPr>
            <a:xfrm rot="11016000" flipH="1">
              <a:off x="1694906" y="52289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等腰三角形 531"/>
            <p:cNvSpPr/>
            <p:nvPr/>
          </p:nvSpPr>
          <p:spPr>
            <a:xfrm rot="10584000" flipH="1">
              <a:off x="1617788" y="52289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等腰三角形 532"/>
            <p:cNvSpPr/>
            <p:nvPr/>
          </p:nvSpPr>
          <p:spPr>
            <a:xfrm rot="10368000" flipH="1">
              <a:off x="1579381" y="52253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等腰三角形 533"/>
            <p:cNvSpPr/>
            <p:nvPr/>
          </p:nvSpPr>
          <p:spPr>
            <a:xfrm rot="10152000" flipH="1">
              <a:off x="1541278" y="521933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等腰三角形 534"/>
            <p:cNvSpPr/>
            <p:nvPr/>
          </p:nvSpPr>
          <p:spPr>
            <a:xfrm rot="9936000" flipH="1">
              <a:off x="1503628" y="521091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等腰三角形 535"/>
            <p:cNvSpPr/>
            <p:nvPr/>
          </p:nvSpPr>
          <p:spPr>
            <a:xfrm rot="9720000" flipH="1">
              <a:off x="1466582" y="520015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等腰三角形 536"/>
            <p:cNvSpPr/>
            <p:nvPr/>
          </p:nvSpPr>
          <p:spPr>
            <a:xfrm rot="9504000" flipH="1">
              <a:off x="1430285" y="518708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等腰三角形 537"/>
            <p:cNvSpPr/>
            <p:nvPr/>
          </p:nvSpPr>
          <p:spPr>
            <a:xfrm rot="9288000" flipH="1">
              <a:off x="1394880" y="517176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等腰三角形 538"/>
            <p:cNvSpPr/>
            <p:nvPr/>
          </p:nvSpPr>
          <p:spPr>
            <a:xfrm rot="9072000" flipH="1">
              <a:off x="1360506" y="515425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等腰三角形 539"/>
            <p:cNvSpPr/>
            <p:nvPr/>
          </p:nvSpPr>
          <p:spPr>
            <a:xfrm rot="8856000" flipH="1">
              <a:off x="1327300" y="513461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等腰三角形 540"/>
            <p:cNvSpPr/>
            <p:nvPr/>
          </p:nvSpPr>
          <p:spPr>
            <a:xfrm rot="8640000" flipH="1">
              <a:off x="1295393" y="511292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等腰三角形 541"/>
            <p:cNvSpPr/>
            <p:nvPr/>
          </p:nvSpPr>
          <p:spPr>
            <a:xfrm rot="8424000" flipH="1">
              <a:off x="1264910" y="508928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等腰三角形 542"/>
            <p:cNvSpPr/>
            <p:nvPr/>
          </p:nvSpPr>
          <p:spPr>
            <a:xfrm rot="8208000" flipH="1">
              <a:off x="1235972" y="506377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等腰三角形 543"/>
            <p:cNvSpPr/>
            <p:nvPr/>
          </p:nvSpPr>
          <p:spPr>
            <a:xfrm rot="7992000" flipH="1">
              <a:off x="1208693" y="503649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等腰三角形 469"/>
            <p:cNvSpPr/>
            <p:nvPr/>
          </p:nvSpPr>
          <p:spPr>
            <a:xfrm rot="2376000" flipH="1">
              <a:off x="1264910" y="414295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等腰三角形 470"/>
            <p:cNvSpPr/>
            <p:nvPr/>
          </p:nvSpPr>
          <p:spPr>
            <a:xfrm rot="2160000" flipH="1">
              <a:off x="1295393" y="411930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等腰三角形 471"/>
            <p:cNvSpPr/>
            <p:nvPr/>
          </p:nvSpPr>
          <p:spPr>
            <a:xfrm rot="1944000" flipH="1">
              <a:off x="1327300" y="409762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等腰三角形 472"/>
            <p:cNvSpPr/>
            <p:nvPr/>
          </p:nvSpPr>
          <p:spPr>
            <a:xfrm rot="1728000" flipH="1">
              <a:off x="1360506" y="407798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等腰三角形 473"/>
            <p:cNvSpPr/>
            <p:nvPr/>
          </p:nvSpPr>
          <p:spPr>
            <a:xfrm rot="1512000" flipH="1">
              <a:off x="1394880" y="406047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等腰三角形 474"/>
            <p:cNvSpPr/>
            <p:nvPr/>
          </p:nvSpPr>
          <p:spPr>
            <a:xfrm rot="1296000" flipH="1">
              <a:off x="1430285" y="404514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等腰三角形 475"/>
            <p:cNvSpPr/>
            <p:nvPr/>
          </p:nvSpPr>
          <p:spPr>
            <a:xfrm rot="1080000" flipH="1">
              <a:off x="1466582" y="403208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等腰三角形 476"/>
            <p:cNvSpPr/>
            <p:nvPr/>
          </p:nvSpPr>
          <p:spPr>
            <a:xfrm rot="864000" flipH="1">
              <a:off x="1503628" y="402131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等腰三角形 477"/>
            <p:cNvSpPr/>
            <p:nvPr/>
          </p:nvSpPr>
          <p:spPr>
            <a:xfrm rot="648000" flipH="1">
              <a:off x="1541278" y="401290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等腰三角形 483"/>
            <p:cNvSpPr/>
            <p:nvPr/>
          </p:nvSpPr>
          <p:spPr>
            <a:xfrm rot="20952000" flipH="1">
              <a:off x="1771416" y="401290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等腰三角形 484"/>
            <p:cNvSpPr/>
            <p:nvPr/>
          </p:nvSpPr>
          <p:spPr>
            <a:xfrm rot="20736000" flipH="1">
              <a:off x="1809066" y="402131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等腰三角形 485"/>
            <p:cNvSpPr/>
            <p:nvPr/>
          </p:nvSpPr>
          <p:spPr>
            <a:xfrm rot="20520000" flipH="1">
              <a:off x="1846112" y="403208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等腰三角形 486"/>
            <p:cNvSpPr/>
            <p:nvPr/>
          </p:nvSpPr>
          <p:spPr>
            <a:xfrm rot="20304000" flipH="1">
              <a:off x="1882409" y="404514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等腰三角形 487"/>
            <p:cNvSpPr/>
            <p:nvPr/>
          </p:nvSpPr>
          <p:spPr>
            <a:xfrm rot="20088000" flipH="1">
              <a:off x="1917814" y="406047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等腰三角形 488"/>
            <p:cNvSpPr/>
            <p:nvPr/>
          </p:nvSpPr>
          <p:spPr>
            <a:xfrm rot="19872000" flipH="1">
              <a:off x="1952188" y="407798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等腰三角形 489"/>
            <p:cNvSpPr/>
            <p:nvPr/>
          </p:nvSpPr>
          <p:spPr>
            <a:xfrm rot="19656000" flipH="1">
              <a:off x="1985394" y="409762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等腰三角形 490"/>
            <p:cNvSpPr/>
            <p:nvPr/>
          </p:nvSpPr>
          <p:spPr>
            <a:xfrm rot="19440000" flipH="1">
              <a:off x="2017301" y="411930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等腰三角形 491"/>
            <p:cNvSpPr/>
            <p:nvPr/>
          </p:nvSpPr>
          <p:spPr>
            <a:xfrm rot="19224000" flipH="1">
              <a:off x="2047784" y="414295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等腰三角形 516"/>
            <p:cNvSpPr/>
            <p:nvPr/>
          </p:nvSpPr>
          <p:spPr>
            <a:xfrm rot="13824000" flipH="1">
              <a:off x="2129513" y="500755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等腰三角形 544"/>
            <p:cNvSpPr/>
            <p:nvPr/>
          </p:nvSpPr>
          <p:spPr>
            <a:xfrm rot="7776000" flipH="1">
              <a:off x="1183181" y="500755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1" name="组合 1690"/>
            <p:cNvGrpSpPr/>
            <p:nvPr/>
          </p:nvGrpSpPr>
          <p:grpSpPr>
            <a:xfrm>
              <a:off x="1115407" y="4002025"/>
              <a:ext cx="2142584" cy="2142584"/>
              <a:chOff x="1115407" y="4002025"/>
              <a:chExt cx="2142584" cy="2142584"/>
            </a:xfrm>
          </p:grpSpPr>
          <p:sp>
            <p:nvSpPr>
              <p:cNvPr id="455" name="等腰三角形 454"/>
              <p:cNvSpPr/>
              <p:nvPr/>
            </p:nvSpPr>
            <p:spPr>
              <a:xfrm flipH="1">
                <a:off x="1656347" y="4616117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等腰三角形 455"/>
              <p:cNvSpPr/>
              <p:nvPr/>
            </p:nvSpPr>
            <p:spPr>
              <a:xfrm rot="5400000" flipH="1">
                <a:off x="1042255" y="4616117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等腰三角形 456"/>
              <p:cNvSpPr/>
              <p:nvPr/>
            </p:nvSpPr>
            <p:spPr>
              <a:xfrm rot="5184000" flipH="1">
                <a:off x="1043467" y="4577558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等腰三角形 457"/>
              <p:cNvSpPr/>
              <p:nvPr/>
            </p:nvSpPr>
            <p:spPr>
              <a:xfrm rot="4968000" flipH="1">
                <a:off x="1047097" y="4539151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等腰三角形 458"/>
              <p:cNvSpPr/>
              <p:nvPr/>
            </p:nvSpPr>
            <p:spPr>
              <a:xfrm rot="4752000" flipH="1">
                <a:off x="1053133" y="4501048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等腰三角形 459"/>
              <p:cNvSpPr/>
              <p:nvPr/>
            </p:nvSpPr>
            <p:spPr>
              <a:xfrm rot="4536000" flipH="1">
                <a:off x="1061548" y="4463399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等腰三角形 460"/>
              <p:cNvSpPr/>
              <p:nvPr/>
            </p:nvSpPr>
            <p:spPr>
              <a:xfrm rot="4320000" flipH="1">
                <a:off x="1072311" y="4426352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等腰三角形 461"/>
              <p:cNvSpPr/>
              <p:nvPr/>
            </p:nvSpPr>
            <p:spPr>
              <a:xfrm rot="4104000" flipH="1">
                <a:off x="1085379" y="4390055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等腰三角形 462"/>
              <p:cNvSpPr/>
              <p:nvPr/>
            </p:nvSpPr>
            <p:spPr>
              <a:xfrm rot="3888000" flipH="1">
                <a:off x="1100700" y="4354649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等腰三角形 463"/>
              <p:cNvSpPr/>
              <p:nvPr/>
            </p:nvSpPr>
            <p:spPr>
              <a:xfrm rot="3672000" flipH="1">
                <a:off x="1118214" y="4320276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等腰三角形 464"/>
              <p:cNvSpPr/>
              <p:nvPr/>
            </p:nvSpPr>
            <p:spPr>
              <a:xfrm rot="3456000" flipH="1">
                <a:off x="1137852" y="4287070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等腰三角形 465"/>
              <p:cNvSpPr/>
              <p:nvPr/>
            </p:nvSpPr>
            <p:spPr>
              <a:xfrm rot="3240000" flipH="1">
                <a:off x="1159536" y="4255163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等腰三角形 466"/>
              <p:cNvSpPr/>
              <p:nvPr/>
            </p:nvSpPr>
            <p:spPr>
              <a:xfrm rot="3024000" flipH="1">
                <a:off x="1183181" y="4224680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等腰三角形 467"/>
              <p:cNvSpPr/>
              <p:nvPr/>
            </p:nvSpPr>
            <p:spPr>
              <a:xfrm rot="2808000" flipH="1">
                <a:off x="1208693" y="4195742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等腰三角形 468"/>
              <p:cNvSpPr/>
              <p:nvPr/>
            </p:nvSpPr>
            <p:spPr>
              <a:xfrm rot="2592000" flipH="1">
                <a:off x="1235972" y="4168463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等腰三角形 478"/>
              <p:cNvSpPr/>
              <p:nvPr/>
            </p:nvSpPr>
            <p:spPr>
              <a:xfrm rot="432000" flipH="1">
                <a:off x="1579381" y="4006868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等腰三角形 479"/>
              <p:cNvSpPr/>
              <p:nvPr/>
            </p:nvSpPr>
            <p:spPr>
              <a:xfrm rot="216000" flipH="1">
                <a:off x="1617788" y="4003237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等腰三角形 480"/>
              <p:cNvSpPr/>
              <p:nvPr/>
            </p:nvSpPr>
            <p:spPr>
              <a:xfrm flipH="1">
                <a:off x="1656347" y="4002025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等腰三角形 481"/>
              <p:cNvSpPr/>
              <p:nvPr/>
            </p:nvSpPr>
            <p:spPr>
              <a:xfrm rot="21384000" flipH="1">
                <a:off x="1694906" y="4003237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等腰三角形 482"/>
              <p:cNvSpPr/>
              <p:nvPr/>
            </p:nvSpPr>
            <p:spPr>
              <a:xfrm rot="21168000" flipH="1">
                <a:off x="1733313" y="4006868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等腰三角形 492"/>
              <p:cNvSpPr/>
              <p:nvPr/>
            </p:nvSpPr>
            <p:spPr>
              <a:xfrm rot="19008000" flipH="1">
                <a:off x="2076722" y="4168463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等腰三角形 493"/>
              <p:cNvSpPr/>
              <p:nvPr/>
            </p:nvSpPr>
            <p:spPr>
              <a:xfrm rot="18792000" flipH="1">
                <a:off x="2104001" y="4195742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等腰三角形 494"/>
              <p:cNvSpPr/>
              <p:nvPr/>
            </p:nvSpPr>
            <p:spPr>
              <a:xfrm rot="18576000" flipH="1">
                <a:off x="2129513" y="4224680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等腰三角形 495"/>
              <p:cNvSpPr/>
              <p:nvPr/>
            </p:nvSpPr>
            <p:spPr>
              <a:xfrm rot="18360000" flipH="1">
                <a:off x="2153158" y="4255163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等腰三角形 496"/>
              <p:cNvSpPr/>
              <p:nvPr/>
            </p:nvSpPr>
            <p:spPr>
              <a:xfrm rot="18144000" flipH="1">
                <a:off x="2174842" y="4287070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等腰三角形 497"/>
              <p:cNvSpPr/>
              <p:nvPr/>
            </p:nvSpPr>
            <p:spPr>
              <a:xfrm rot="17928000" flipH="1">
                <a:off x="2194480" y="4320276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等腰三角形 498"/>
              <p:cNvSpPr/>
              <p:nvPr/>
            </p:nvSpPr>
            <p:spPr>
              <a:xfrm rot="17712000" flipH="1">
                <a:off x="2211994" y="4354649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等腰三角形 499"/>
              <p:cNvSpPr/>
              <p:nvPr/>
            </p:nvSpPr>
            <p:spPr>
              <a:xfrm rot="17496000" flipH="1">
                <a:off x="2227315" y="4390055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等腰三角形 500"/>
              <p:cNvSpPr/>
              <p:nvPr/>
            </p:nvSpPr>
            <p:spPr>
              <a:xfrm rot="17280000" flipH="1">
                <a:off x="2240383" y="4426352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等腰三角形 501"/>
              <p:cNvSpPr/>
              <p:nvPr/>
            </p:nvSpPr>
            <p:spPr>
              <a:xfrm rot="17064000" flipH="1">
                <a:off x="2251146" y="4463399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等腰三角形 502"/>
              <p:cNvSpPr/>
              <p:nvPr/>
            </p:nvSpPr>
            <p:spPr>
              <a:xfrm rot="16848000" flipH="1">
                <a:off x="2259561" y="4501048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等腰三角形 503"/>
              <p:cNvSpPr/>
              <p:nvPr/>
            </p:nvSpPr>
            <p:spPr>
              <a:xfrm rot="16632000" flipH="1">
                <a:off x="2265597" y="4539151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等腰三角形 504"/>
              <p:cNvSpPr/>
              <p:nvPr/>
            </p:nvSpPr>
            <p:spPr>
              <a:xfrm rot="16416000" flipH="1">
                <a:off x="2269227" y="4577558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等腰三角形 505"/>
              <p:cNvSpPr/>
              <p:nvPr/>
            </p:nvSpPr>
            <p:spPr>
              <a:xfrm rot="16200000" flipH="1">
                <a:off x="2270439" y="4616117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等腰三角形 506"/>
              <p:cNvSpPr/>
              <p:nvPr/>
            </p:nvSpPr>
            <p:spPr>
              <a:xfrm rot="15984000" flipH="1">
                <a:off x="2269227" y="4654676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等腰三角形 507"/>
              <p:cNvSpPr/>
              <p:nvPr/>
            </p:nvSpPr>
            <p:spPr>
              <a:xfrm rot="15768000" flipH="1">
                <a:off x="2265597" y="4693083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等腰三角形 508"/>
              <p:cNvSpPr/>
              <p:nvPr/>
            </p:nvSpPr>
            <p:spPr>
              <a:xfrm rot="15552000" flipH="1">
                <a:off x="2259561" y="4731186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等腰三角形 509"/>
              <p:cNvSpPr/>
              <p:nvPr/>
            </p:nvSpPr>
            <p:spPr>
              <a:xfrm rot="15336000" flipH="1">
                <a:off x="2251146" y="4768835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等腰三角形 510"/>
              <p:cNvSpPr/>
              <p:nvPr/>
            </p:nvSpPr>
            <p:spPr>
              <a:xfrm rot="15120000" flipH="1">
                <a:off x="2240383" y="4805882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等腰三角形 511"/>
              <p:cNvSpPr/>
              <p:nvPr/>
            </p:nvSpPr>
            <p:spPr>
              <a:xfrm rot="14904000" flipH="1">
                <a:off x="2227315" y="4842179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等腰三角形 512"/>
              <p:cNvSpPr/>
              <p:nvPr/>
            </p:nvSpPr>
            <p:spPr>
              <a:xfrm rot="14688000" flipH="1">
                <a:off x="2211994" y="4877585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等腰三角形 513"/>
              <p:cNvSpPr/>
              <p:nvPr/>
            </p:nvSpPr>
            <p:spPr>
              <a:xfrm rot="14472000" flipH="1">
                <a:off x="2194480" y="4911958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等腰三角形 514"/>
              <p:cNvSpPr/>
              <p:nvPr/>
            </p:nvSpPr>
            <p:spPr>
              <a:xfrm rot="14256000" flipH="1">
                <a:off x="2174842" y="4945164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等腰三角形 515"/>
              <p:cNvSpPr/>
              <p:nvPr/>
            </p:nvSpPr>
            <p:spPr>
              <a:xfrm rot="14040000" flipH="1">
                <a:off x="2153158" y="4977071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等腰三角形 530"/>
              <p:cNvSpPr/>
              <p:nvPr/>
            </p:nvSpPr>
            <p:spPr>
              <a:xfrm rot="10800000" flipH="1">
                <a:off x="1656347" y="5230209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等腰三角形 545"/>
              <p:cNvSpPr/>
              <p:nvPr/>
            </p:nvSpPr>
            <p:spPr>
              <a:xfrm rot="7560000" flipH="1">
                <a:off x="1159536" y="4977071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等腰三角形 546"/>
              <p:cNvSpPr/>
              <p:nvPr/>
            </p:nvSpPr>
            <p:spPr>
              <a:xfrm rot="7344000" flipH="1">
                <a:off x="1137852" y="4945164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等腰三角形 547"/>
              <p:cNvSpPr/>
              <p:nvPr/>
            </p:nvSpPr>
            <p:spPr>
              <a:xfrm rot="7128000" flipH="1">
                <a:off x="1118214" y="4911958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等腰三角形 548"/>
              <p:cNvSpPr/>
              <p:nvPr/>
            </p:nvSpPr>
            <p:spPr>
              <a:xfrm rot="6912000" flipH="1">
                <a:off x="1100700" y="4877585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等腰三角形 549"/>
              <p:cNvSpPr/>
              <p:nvPr/>
            </p:nvSpPr>
            <p:spPr>
              <a:xfrm rot="6696000" flipH="1">
                <a:off x="1085379" y="4842179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等腰三角形 550"/>
              <p:cNvSpPr/>
              <p:nvPr/>
            </p:nvSpPr>
            <p:spPr>
              <a:xfrm rot="6480000" flipH="1">
                <a:off x="1072311" y="4805882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等腰三角形 551"/>
              <p:cNvSpPr/>
              <p:nvPr/>
            </p:nvSpPr>
            <p:spPr>
              <a:xfrm rot="6264000" flipH="1">
                <a:off x="1061548" y="4768835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等腰三角形 552"/>
              <p:cNvSpPr/>
              <p:nvPr/>
            </p:nvSpPr>
            <p:spPr>
              <a:xfrm rot="6047999" flipH="1">
                <a:off x="1053133" y="4731186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等腰三角形 553"/>
              <p:cNvSpPr/>
              <p:nvPr/>
            </p:nvSpPr>
            <p:spPr>
              <a:xfrm rot="5832001" flipH="1">
                <a:off x="1047097" y="4693083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等腰三角形 554"/>
              <p:cNvSpPr/>
              <p:nvPr/>
            </p:nvSpPr>
            <p:spPr>
              <a:xfrm rot="5616000" flipH="1">
                <a:off x="1043467" y="4654676"/>
                <a:ext cx="1060704" cy="914400"/>
              </a:xfrm>
              <a:prstGeom prst="triangle">
                <a:avLst/>
              </a:prstGeom>
              <a:noFill/>
              <a:ln>
                <a:gradFill>
                  <a:gsLst>
                    <a:gs pos="0">
                      <a:srgbClr val="02DAE3">
                        <a:alpha val="78000"/>
                      </a:srgbClr>
                    </a:gs>
                    <a:gs pos="50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rgbClr val="BB0F56">
                        <a:alpha val="39000"/>
                      </a:srgb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97" name="文本框 1696"/>
          <p:cNvSpPr txBox="1"/>
          <p:nvPr/>
        </p:nvSpPr>
        <p:spPr>
          <a:xfrm>
            <a:off x="1469217" y="2720307"/>
            <a:ext cx="156410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拖</a:t>
            </a:r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拽旋转</a:t>
            </a:r>
            <a:endParaRPr lang="zh-CN" altLang="en-US" sz="15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00" name="文本框 1699"/>
          <p:cNvSpPr txBox="1"/>
          <p:nvPr/>
        </p:nvSpPr>
        <p:spPr>
          <a:xfrm>
            <a:off x="1427106" y="6039385"/>
            <a:ext cx="164832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</a:t>
            </a:r>
            <a:r>
              <a:rPr lang="en-US" altLang="zh-CN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垂直旋转</a:t>
            </a:r>
            <a:endParaRPr lang="zh-CN" altLang="en-US" sz="15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690" name="组合 1689"/>
          <p:cNvGrpSpPr/>
          <p:nvPr/>
        </p:nvGrpSpPr>
        <p:grpSpPr>
          <a:xfrm>
            <a:off x="4877115" y="394340"/>
            <a:ext cx="2229666" cy="2229666"/>
            <a:chOff x="4584511" y="769540"/>
            <a:chExt cx="2142584" cy="2142584"/>
          </a:xfrm>
        </p:grpSpPr>
        <p:sp>
          <p:nvSpPr>
            <p:cNvPr id="2" name="等腰三角形 1"/>
            <p:cNvSpPr/>
            <p:nvPr/>
          </p:nvSpPr>
          <p:spPr>
            <a:xfrm>
              <a:off x="5125451" y="138363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05"/>
            <p:cNvSpPr/>
            <p:nvPr/>
          </p:nvSpPr>
          <p:spPr>
            <a:xfrm rot="-5400000">
              <a:off x="4511359" y="138363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/>
            <p:cNvSpPr/>
            <p:nvPr/>
          </p:nvSpPr>
          <p:spPr>
            <a:xfrm rot="-5184000">
              <a:off x="4512571" y="134507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/>
            <p:cNvSpPr/>
            <p:nvPr/>
          </p:nvSpPr>
          <p:spPr>
            <a:xfrm rot="-4968000">
              <a:off x="4516201" y="13066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/>
            <p:cNvSpPr/>
            <p:nvPr/>
          </p:nvSpPr>
          <p:spPr>
            <a:xfrm rot="-4752000">
              <a:off x="4522237" y="126856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等腰三角形 109"/>
            <p:cNvSpPr/>
            <p:nvPr/>
          </p:nvSpPr>
          <p:spPr>
            <a:xfrm rot="-4536000">
              <a:off x="4530652" y="123091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等腰三角形 110"/>
            <p:cNvSpPr/>
            <p:nvPr/>
          </p:nvSpPr>
          <p:spPr>
            <a:xfrm rot="-4320000">
              <a:off x="4541415" y="119386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等腰三角形 111"/>
            <p:cNvSpPr/>
            <p:nvPr/>
          </p:nvSpPr>
          <p:spPr>
            <a:xfrm rot="-4104000">
              <a:off x="4554483" y="115757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112"/>
            <p:cNvSpPr/>
            <p:nvPr/>
          </p:nvSpPr>
          <p:spPr>
            <a:xfrm rot="-3888000">
              <a:off x="4569804" y="112216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等腰三角形 113"/>
            <p:cNvSpPr/>
            <p:nvPr/>
          </p:nvSpPr>
          <p:spPr>
            <a:xfrm rot="-3672000">
              <a:off x="4587318" y="108779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等腰三角形 114"/>
            <p:cNvSpPr/>
            <p:nvPr/>
          </p:nvSpPr>
          <p:spPr>
            <a:xfrm rot="-3456000">
              <a:off x="4606956" y="105458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等腰三角形 115"/>
            <p:cNvSpPr/>
            <p:nvPr/>
          </p:nvSpPr>
          <p:spPr>
            <a:xfrm rot="-3240000">
              <a:off x="4628640" y="102267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116"/>
            <p:cNvSpPr/>
            <p:nvPr/>
          </p:nvSpPr>
          <p:spPr>
            <a:xfrm rot="-3024000">
              <a:off x="4652285" y="99219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等腰三角形 117"/>
            <p:cNvSpPr/>
            <p:nvPr/>
          </p:nvSpPr>
          <p:spPr>
            <a:xfrm rot="-2808000">
              <a:off x="4677797" y="96325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等腰三角形 118"/>
            <p:cNvSpPr/>
            <p:nvPr/>
          </p:nvSpPr>
          <p:spPr>
            <a:xfrm rot="-2592000">
              <a:off x="4705076" y="93597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119"/>
            <p:cNvSpPr/>
            <p:nvPr/>
          </p:nvSpPr>
          <p:spPr>
            <a:xfrm rot="-2376000">
              <a:off x="4734014" y="9104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/>
            <p:cNvSpPr/>
            <p:nvPr/>
          </p:nvSpPr>
          <p:spPr>
            <a:xfrm rot="-2160000">
              <a:off x="4764497" y="88682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/>
            <p:cNvSpPr/>
            <p:nvPr/>
          </p:nvSpPr>
          <p:spPr>
            <a:xfrm rot="-1944000">
              <a:off x="4796404" y="86513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122"/>
            <p:cNvSpPr/>
            <p:nvPr/>
          </p:nvSpPr>
          <p:spPr>
            <a:xfrm rot="-1728000">
              <a:off x="4829610" y="84549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123"/>
            <p:cNvSpPr/>
            <p:nvPr/>
          </p:nvSpPr>
          <p:spPr>
            <a:xfrm rot="-1512000">
              <a:off x="4863984" y="82798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等腰三角形 124"/>
            <p:cNvSpPr/>
            <p:nvPr/>
          </p:nvSpPr>
          <p:spPr>
            <a:xfrm rot="-1296000">
              <a:off x="4899389" y="81266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等腰三角形 125"/>
            <p:cNvSpPr/>
            <p:nvPr/>
          </p:nvSpPr>
          <p:spPr>
            <a:xfrm rot="-1080000">
              <a:off x="4935686" y="79959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等腰三角形 126"/>
            <p:cNvSpPr/>
            <p:nvPr/>
          </p:nvSpPr>
          <p:spPr>
            <a:xfrm rot="-864000">
              <a:off x="4972732" y="78883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/>
            <p:cNvSpPr/>
            <p:nvPr/>
          </p:nvSpPr>
          <p:spPr>
            <a:xfrm rot="-648000">
              <a:off x="5010382" y="78041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-432000">
              <a:off x="5048485" y="77438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-216000">
              <a:off x="5086892" y="77075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等腰三角形 130"/>
            <p:cNvSpPr/>
            <p:nvPr/>
          </p:nvSpPr>
          <p:spPr>
            <a:xfrm>
              <a:off x="5125451" y="76954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等腰三角形 131"/>
            <p:cNvSpPr/>
            <p:nvPr/>
          </p:nvSpPr>
          <p:spPr>
            <a:xfrm rot="216000">
              <a:off x="5164010" y="77075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等腰三角形 132"/>
            <p:cNvSpPr/>
            <p:nvPr/>
          </p:nvSpPr>
          <p:spPr>
            <a:xfrm rot="432000">
              <a:off x="5202417" y="77438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等腰三角形 133"/>
            <p:cNvSpPr/>
            <p:nvPr/>
          </p:nvSpPr>
          <p:spPr>
            <a:xfrm rot="648000">
              <a:off x="5240520" y="78041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腰三角形 134"/>
            <p:cNvSpPr/>
            <p:nvPr/>
          </p:nvSpPr>
          <p:spPr>
            <a:xfrm rot="864000">
              <a:off x="5278170" y="78883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等腰三角形 135"/>
            <p:cNvSpPr/>
            <p:nvPr/>
          </p:nvSpPr>
          <p:spPr>
            <a:xfrm rot="1080000">
              <a:off x="5315216" y="79959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等腰三角形 136"/>
            <p:cNvSpPr/>
            <p:nvPr/>
          </p:nvSpPr>
          <p:spPr>
            <a:xfrm rot="1296000">
              <a:off x="5351513" y="81266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等腰三角形 137"/>
            <p:cNvSpPr/>
            <p:nvPr/>
          </p:nvSpPr>
          <p:spPr>
            <a:xfrm rot="1512000">
              <a:off x="5386918" y="82798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1728000">
              <a:off x="5421292" y="84549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1944000">
              <a:off x="5454498" y="86513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等腰三角形 140"/>
            <p:cNvSpPr/>
            <p:nvPr/>
          </p:nvSpPr>
          <p:spPr>
            <a:xfrm rot="2160000">
              <a:off x="5486405" y="88682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等腰三角形 141"/>
            <p:cNvSpPr/>
            <p:nvPr/>
          </p:nvSpPr>
          <p:spPr>
            <a:xfrm rot="2376000">
              <a:off x="5516888" y="9104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等腰三角形 142"/>
            <p:cNvSpPr/>
            <p:nvPr/>
          </p:nvSpPr>
          <p:spPr>
            <a:xfrm rot="2592000">
              <a:off x="5545826" y="93597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等腰三角形 143"/>
            <p:cNvSpPr/>
            <p:nvPr/>
          </p:nvSpPr>
          <p:spPr>
            <a:xfrm rot="2808000">
              <a:off x="5573105" y="96325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等腰三角形 144"/>
            <p:cNvSpPr/>
            <p:nvPr/>
          </p:nvSpPr>
          <p:spPr>
            <a:xfrm rot="3024000">
              <a:off x="5598617" y="99219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等腰三角形 145"/>
            <p:cNvSpPr/>
            <p:nvPr/>
          </p:nvSpPr>
          <p:spPr>
            <a:xfrm rot="3240000">
              <a:off x="5622262" y="102267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等腰三角形 146"/>
            <p:cNvSpPr/>
            <p:nvPr/>
          </p:nvSpPr>
          <p:spPr>
            <a:xfrm rot="3456000">
              <a:off x="5643946" y="105458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等腰三角形 147"/>
            <p:cNvSpPr/>
            <p:nvPr/>
          </p:nvSpPr>
          <p:spPr>
            <a:xfrm rot="3672000">
              <a:off x="5663584" y="108779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等腰三角形 148"/>
            <p:cNvSpPr/>
            <p:nvPr/>
          </p:nvSpPr>
          <p:spPr>
            <a:xfrm rot="3888000">
              <a:off x="5681098" y="112216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等腰三角形 149"/>
            <p:cNvSpPr/>
            <p:nvPr/>
          </p:nvSpPr>
          <p:spPr>
            <a:xfrm rot="4104000">
              <a:off x="5696419" y="115757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等腰三角形 150"/>
            <p:cNvSpPr/>
            <p:nvPr/>
          </p:nvSpPr>
          <p:spPr>
            <a:xfrm rot="4320000">
              <a:off x="5709487" y="119386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等腰三角形 151"/>
            <p:cNvSpPr/>
            <p:nvPr/>
          </p:nvSpPr>
          <p:spPr>
            <a:xfrm rot="4536000">
              <a:off x="5720250" y="123091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等腰三角形 152"/>
            <p:cNvSpPr/>
            <p:nvPr/>
          </p:nvSpPr>
          <p:spPr>
            <a:xfrm rot="4752000">
              <a:off x="5728665" y="126856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等腰三角形 153"/>
            <p:cNvSpPr/>
            <p:nvPr/>
          </p:nvSpPr>
          <p:spPr>
            <a:xfrm rot="4968000">
              <a:off x="5734701" y="13066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等腰三角形 154"/>
            <p:cNvSpPr/>
            <p:nvPr/>
          </p:nvSpPr>
          <p:spPr>
            <a:xfrm rot="5184000">
              <a:off x="5738331" y="134507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等腰三角形 155"/>
            <p:cNvSpPr/>
            <p:nvPr/>
          </p:nvSpPr>
          <p:spPr>
            <a:xfrm rot="5400000">
              <a:off x="5739543" y="138363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等腰三角形 156"/>
            <p:cNvSpPr/>
            <p:nvPr/>
          </p:nvSpPr>
          <p:spPr>
            <a:xfrm rot="5616000">
              <a:off x="5738331" y="142219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等腰三角形 157"/>
            <p:cNvSpPr/>
            <p:nvPr/>
          </p:nvSpPr>
          <p:spPr>
            <a:xfrm rot="5832000">
              <a:off x="5734701" y="14605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等腰三角形 158"/>
            <p:cNvSpPr/>
            <p:nvPr/>
          </p:nvSpPr>
          <p:spPr>
            <a:xfrm rot="6048000">
              <a:off x="5728665" y="149870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等腰三角形 159"/>
            <p:cNvSpPr/>
            <p:nvPr/>
          </p:nvSpPr>
          <p:spPr>
            <a:xfrm rot="6264000">
              <a:off x="5720250" y="153635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等腰三角形 160"/>
            <p:cNvSpPr/>
            <p:nvPr/>
          </p:nvSpPr>
          <p:spPr>
            <a:xfrm rot="6480000">
              <a:off x="5709487" y="15733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等腰三角形 161"/>
            <p:cNvSpPr/>
            <p:nvPr/>
          </p:nvSpPr>
          <p:spPr>
            <a:xfrm rot="6696000">
              <a:off x="5696419" y="160969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等腰三角形 162"/>
            <p:cNvSpPr/>
            <p:nvPr/>
          </p:nvSpPr>
          <p:spPr>
            <a:xfrm rot="6912000">
              <a:off x="5681098" y="164510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等腰三角形 163"/>
            <p:cNvSpPr/>
            <p:nvPr/>
          </p:nvSpPr>
          <p:spPr>
            <a:xfrm rot="7128000">
              <a:off x="5663584" y="167947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等腰三角形 164"/>
            <p:cNvSpPr/>
            <p:nvPr/>
          </p:nvSpPr>
          <p:spPr>
            <a:xfrm rot="7344000">
              <a:off x="5643946" y="171267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等腰三角形 165"/>
            <p:cNvSpPr/>
            <p:nvPr/>
          </p:nvSpPr>
          <p:spPr>
            <a:xfrm rot="7560000">
              <a:off x="5622262" y="174458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等腰三角形 166"/>
            <p:cNvSpPr/>
            <p:nvPr/>
          </p:nvSpPr>
          <p:spPr>
            <a:xfrm rot="7776000">
              <a:off x="5598617" y="177506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等腰三角形 167"/>
            <p:cNvSpPr/>
            <p:nvPr/>
          </p:nvSpPr>
          <p:spPr>
            <a:xfrm rot="7992000">
              <a:off x="5573105" y="180400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等腰三角形 168"/>
            <p:cNvSpPr/>
            <p:nvPr/>
          </p:nvSpPr>
          <p:spPr>
            <a:xfrm rot="8208000">
              <a:off x="5545826" y="183128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等腰三角形 169"/>
            <p:cNvSpPr/>
            <p:nvPr/>
          </p:nvSpPr>
          <p:spPr>
            <a:xfrm rot="8424000">
              <a:off x="5516888" y="18567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等腰三角形 170"/>
            <p:cNvSpPr/>
            <p:nvPr/>
          </p:nvSpPr>
          <p:spPr>
            <a:xfrm rot="8640000">
              <a:off x="5486405" y="188044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等腰三角形 171"/>
            <p:cNvSpPr/>
            <p:nvPr/>
          </p:nvSpPr>
          <p:spPr>
            <a:xfrm rot="8856000">
              <a:off x="5454498" y="190212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等腰三角形 172"/>
            <p:cNvSpPr/>
            <p:nvPr/>
          </p:nvSpPr>
          <p:spPr>
            <a:xfrm rot="9072000">
              <a:off x="5421292" y="192176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等腰三角形 173"/>
            <p:cNvSpPr/>
            <p:nvPr/>
          </p:nvSpPr>
          <p:spPr>
            <a:xfrm rot="9288000">
              <a:off x="5386918" y="193927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等腰三角形 174"/>
            <p:cNvSpPr/>
            <p:nvPr/>
          </p:nvSpPr>
          <p:spPr>
            <a:xfrm rot="9504000">
              <a:off x="5351513" y="195460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等腰三角形 175"/>
            <p:cNvSpPr/>
            <p:nvPr/>
          </p:nvSpPr>
          <p:spPr>
            <a:xfrm rot="9720000">
              <a:off x="5315216" y="196766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等腰三角形 176"/>
            <p:cNvSpPr/>
            <p:nvPr/>
          </p:nvSpPr>
          <p:spPr>
            <a:xfrm rot="9936000">
              <a:off x="5278170" y="197843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等腰三角形 177"/>
            <p:cNvSpPr/>
            <p:nvPr/>
          </p:nvSpPr>
          <p:spPr>
            <a:xfrm rot="10152000">
              <a:off x="5240520" y="198684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等腰三角形 178"/>
            <p:cNvSpPr/>
            <p:nvPr/>
          </p:nvSpPr>
          <p:spPr>
            <a:xfrm rot="10368000">
              <a:off x="5202417" y="199288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等腰三角形 179"/>
            <p:cNvSpPr/>
            <p:nvPr/>
          </p:nvSpPr>
          <p:spPr>
            <a:xfrm rot="10584000">
              <a:off x="5164010" y="199651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等腰三角形 180"/>
            <p:cNvSpPr/>
            <p:nvPr/>
          </p:nvSpPr>
          <p:spPr>
            <a:xfrm rot="10800000">
              <a:off x="5125451" y="199772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等腰三角形 181"/>
            <p:cNvSpPr/>
            <p:nvPr/>
          </p:nvSpPr>
          <p:spPr>
            <a:xfrm rot="11016000">
              <a:off x="5086892" y="199651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等腰三角形 182"/>
            <p:cNvSpPr/>
            <p:nvPr/>
          </p:nvSpPr>
          <p:spPr>
            <a:xfrm rot="11232000">
              <a:off x="5048485" y="199288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等腰三角形 183"/>
            <p:cNvSpPr/>
            <p:nvPr/>
          </p:nvSpPr>
          <p:spPr>
            <a:xfrm rot="11448000">
              <a:off x="5010382" y="198684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等腰三角形 184"/>
            <p:cNvSpPr/>
            <p:nvPr/>
          </p:nvSpPr>
          <p:spPr>
            <a:xfrm rot="11664000">
              <a:off x="4972732" y="197843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等腰三角形 185"/>
            <p:cNvSpPr/>
            <p:nvPr/>
          </p:nvSpPr>
          <p:spPr>
            <a:xfrm rot="11880000">
              <a:off x="4935686" y="196766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等腰三角形 186"/>
            <p:cNvSpPr/>
            <p:nvPr/>
          </p:nvSpPr>
          <p:spPr>
            <a:xfrm rot="12096000">
              <a:off x="4899389" y="195460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等腰三角形 187"/>
            <p:cNvSpPr/>
            <p:nvPr/>
          </p:nvSpPr>
          <p:spPr>
            <a:xfrm rot="12312000">
              <a:off x="4863984" y="193927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等腰三角形 188"/>
            <p:cNvSpPr/>
            <p:nvPr/>
          </p:nvSpPr>
          <p:spPr>
            <a:xfrm rot="12528000">
              <a:off x="4829610" y="192176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等腰三角形 189"/>
            <p:cNvSpPr/>
            <p:nvPr/>
          </p:nvSpPr>
          <p:spPr>
            <a:xfrm rot="12744000">
              <a:off x="4796404" y="190212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等腰三角形 190"/>
            <p:cNvSpPr/>
            <p:nvPr/>
          </p:nvSpPr>
          <p:spPr>
            <a:xfrm rot="12960000">
              <a:off x="4764497" y="188044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等腰三角形 191"/>
            <p:cNvSpPr/>
            <p:nvPr/>
          </p:nvSpPr>
          <p:spPr>
            <a:xfrm rot="13176000">
              <a:off x="4734014" y="18567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等腰三角形 192"/>
            <p:cNvSpPr/>
            <p:nvPr/>
          </p:nvSpPr>
          <p:spPr>
            <a:xfrm rot="13392000">
              <a:off x="4705076" y="183128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等腰三角形 193"/>
            <p:cNvSpPr/>
            <p:nvPr/>
          </p:nvSpPr>
          <p:spPr>
            <a:xfrm rot="13608000">
              <a:off x="4677797" y="180400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等腰三角形 194"/>
            <p:cNvSpPr/>
            <p:nvPr/>
          </p:nvSpPr>
          <p:spPr>
            <a:xfrm rot="13824000">
              <a:off x="4652285" y="177506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等腰三角形 195"/>
            <p:cNvSpPr/>
            <p:nvPr/>
          </p:nvSpPr>
          <p:spPr>
            <a:xfrm rot="14040000">
              <a:off x="4628640" y="174458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等腰三角形 196"/>
            <p:cNvSpPr/>
            <p:nvPr/>
          </p:nvSpPr>
          <p:spPr>
            <a:xfrm rot="14256000">
              <a:off x="4606956" y="171267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等腰三角形 197"/>
            <p:cNvSpPr/>
            <p:nvPr/>
          </p:nvSpPr>
          <p:spPr>
            <a:xfrm rot="14472000">
              <a:off x="4587318" y="167947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等腰三角形 198"/>
            <p:cNvSpPr/>
            <p:nvPr/>
          </p:nvSpPr>
          <p:spPr>
            <a:xfrm rot="14688000">
              <a:off x="4569804" y="164510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等腰三角形 199"/>
            <p:cNvSpPr/>
            <p:nvPr/>
          </p:nvSpPr>
          <p:spPr>
            <a:xfrm rot="14904000">
              <a:off x="4554483" y="160969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等腰三角形 200"/>
            <p:cNvSpPr/>
            <p:nvPr/>
          </p:nvSpPr>
          <p:spPr>
            <a:xfrm rot="15120000">
              <a:off x="4541415" y="15733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等腰三角形 201"/>
            <p:cNvSpPr/>
            <p:nvPr/>
          </p:nvSpPr>
          <p:spPr>
            <a:xfrm rot="15336000">
              <a:off x="4530652" y="153635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等腰三角形 202"/>
            <p:cNvSpPr/>
            <p:nvPr/>
          </p:nvSpPr>
          <p:spPr>
            <a:xfrm rot="15552001">
              <a:off x="4522237" y="149870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等腰三角形 203"/>
            <p:cNvSpPr/>
            <p:nvPr/>
          </p:nvSpPr>
          <p:spPr>
            <a:xfrm rot="15767999">
              <a:off x="4516201" y="14605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等腰三角形 204"/>
            <p:cNvSpPr/>
            <p:nvPr/>
          </p:nvSpPr>
          <p:spPr>
            <a:xfrm rot="15984000">
              <a:off x="4512571" y="142219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2" name="组合 1691"/>
          <p:cNvGrpSpPr/>
          <p:nvPr/>
        </p:nvGrpSpPr>
        <p:grpSpPr>
          <a:xfrm>
            <a:off x="4755506" y="3667902"/>
            <a:ext cx="2472884" cy="2185584"/>
            <a:chOff x="3972618" y="3739488"/>
            <a:chExt cx="2791175" cy="2466896"/>
          </a:xfrm>
        </p:grpSpPr>
        <p:sp>
          <p:nvSpPr>
            <p:cNvPr id="961" name="等腰三角形 960"/>
            <p:cNvSpPr/>
            <p:nvPr/>
          </p:nvSpPr>
          <p:spPr>
            <a:xfrm rot="11907935">
              <a:off x="3972618" y="467790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2" name="等腰三角形 961"/>
            <p:cNvSpPr/>
            <p:nvPr/>
          </p:nvSpPr>
          <p:spPr>
            <a:xfrm rot="12040475">
              <a:off x="3973261" y="464455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3" name="等腰三角形 962"/>
            <p:cNvSpPr/>
            <p:nvPr/>
          </p:nvSpPr>
          <p:spPr>
            <a:xfrm rot="12173015">
              <a:off x="3975189" y="461125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等腰三角形 963"/>
            <p:cNvSpPr/>
            <p:nvPr/>
          </p:nvSpPr>
          <p:spPr>
            <a:xfrm rot="12305555">
              <a:off x="3978399" y="457804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等腰三角形 964"/>
            <p:cNvSpPr/>
            <p:nvPr/>
          </p:nvSpPr>
          <p:spPr>
            <a:xfrm rot="12438095">
              <a:off x="3982887" y="454499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等腰三角形 965"/>
            <p:cNvSpPr/>
            <p:nvPr/>
          </p:nvSpPr>
          <p:spPr>
            <a:xfrm rot="12570635">
              <a:off x="3988646" y="451213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等腰三角形 966"/>
            <p:cNvSpPr/>
            <p:nvPr/>
          </p:nvSpPr>
          <p:spPr>
            <a:xfrm rot="12703175">
              <a:off x="3995667" y="447952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等腰三角形 967"/>
            <p:cNvSpPr/>
            <p:nvPr/>
          </p:nvSpPr>
          <p:spPr>
            <a:xfrm rot="12835715">
              <a:off x="4003940" y="444720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9" name="等腰三角形 968"/>
            <p:cNvSpPr/>
            <p:nvPr/>
          </p:nvSpPr>
          <p:spPr>
            <a:xfrm rot="12968255">
              <a:off x="4013452" y="441522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0" name="等腰三角形 969"/>
            <p:cNvSpPr/>
            <p:nvPr/>
          </p:nvSpPr>
          <p:spPr>
            <a:xfrm rot="13100795">
              <a:off x="4024190" y="438364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1" name="等腰三角形 970"/>
            <p:cNvSpPr/>
            <p:nvPr/>
          </p:nvSpPr>
          <p:spPr>
            <a:xfrm rot="13233335">
              <a:off x="4036137" y="435249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2" name="等腰三角形 971"/>
            <p:cNvSpPr/>
            <p:nvPr/>
          </p:nvSpPr>
          <p:spPr>
            <a:xfrm rot="13365875">
              <a:off x="4049275" y="432183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3" name="等腰三角形 972"/>
            <p:cNvSpPr/>
            <p:nvPr/>
          </p:nvSpPr>
          <p:spPr>
            <a:xfrm rot="13498415">
              <a:off x="4063586" y="429170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4" name="等腰三角形 973"/>
            <p:cNvSpPr/>
            <p:nvPr/>
          </p:nvSpPr>
          <p:spPr>
            <a:xfrm rot="13630955">
              <a:off x="4079048" y="426214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5" name="等腰三角形 974"/>
            <p:cNvSpPr/>
            <p:nvPr/>
          </p:nvSpPr>
          <p:spPr>
            <a:xfrm rot="13763495">
              <a:off x="4095637" y="423319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6" name="等腰三角形 975"/>
            <p:cNvSpPr/>
            <p:nvPr/>
          </p:nvSpPr>
          <p:spPr>
            <a:xfrm rot="13896035">
              <a:off x="4113331" y="420491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7" name="等腰三角形 976"/>
            <p:cNvSpPr/>
            <p:nvPr/>
          </p:nvSpPr>
          <p:spPr>
            <a:xfrm rot="14028575">
              <a:off x="4132100" y="417734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8" name="等腰三角形 977"/>
            <p:cNvSpPr/>
            <p:nvPr/>
          </p:nvSpPr>
          <p:spPr>
            <a:xfrm rot="14161115">
              <a:off x="4151919" y="415050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9" name="等腰三角形 978"/>
            <p:cNvSpPr/>
            <p:nvPr/>
          </p:nvSpPr>
          <p:spPr>
            <a:xfrm rot="14293655">
              <a:off x="4172758" y="412445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0" name="等腰三角形 979"/>
            <p:cNvSpPr/>
            <p:nvPr/>
          </p:nvSpPr>
          <p:spPr>
            <a:xfrm rot="14426195">
              <a:off x="4194585" y="409922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1" name="等腰三角形 980"/>
            <p:cNvSpPr/>
            <p:nvPr/>
          </p:nvSpPr>
          <p:spPr>
            <a:xfrm rot="14558735">
              <a:off x="4217368" y="407486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2" name="等腰三角形 981"/>
            <p:cNvSpPr/>
            <p:nvPr/>
          </p:nvSpPr>
          <p:spPr>
            <a:xfrm rot="14691275">
              <a:off x="4241073" y="405138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3" name="等腰三角形 982"/>
            <p:cNvSpPr/>
            <p:nvPr/>
          </p:nvSpPr>
          <p:spPr>
            <a:xfrm rot="14823815">
              <a:off x="4265666" y="402884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4" name="等腰三角形 983"/>
            <p:cNvSpPr/>
            <p:nvPr/>
          </p:nvSpPr>
          <p:spPr>
            <a:xfrm rot="14956355">
              <a:off x="4291109" y="400727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5" name="等腰三角形 984"/>
            <p:cNvSpPr/>
            <p:nvPr/>
          </p:nvSpPr>
          <p:spPr>
            <a:xfrm rot="15088895">
              <a:off x="4317365" y="398669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6" name="等腰三角形 985"/>
            <p:cNvSpPr/>
            <p:nvPr/>
          </p:nvSpPr>
          <p:spPr>
            <a:xfrm rot="15221435">
              <a:off x="4344394" y="396714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7" name="等腰三角形 986"/>
            <p:cNvSpPr/>
            <p:nvPr/>
          </p:nvSpPr>
          <p:spPr>
            <a:xfrm rot="15353975">
              <a:off x="4372157" y="394864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8" name="等腰三角形 987"/>
            <p:cNvSpPr/>
            <p:nvPr/>
          </p:nvSpPr>
          <p:spPr>
            <a:xfrm rot="15486515">
              <a:off x="4400613" y="393123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9" name="等腰三角形 988"/>
            <p:cNvSpPr/>
            <p:nvPr/>
          </p:nvSpPr>
          <p:spPr>
            <a:xfrm rot="15619055">
              <a:off x="4429718" y="391493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0" name="等腰三角形 989"/>
            <p:cNvSpPr/>
            <p:nvPr/>
          </p:nvSpPr>
          <p:spPr>
            <a:xfrm rot="15751595">
              <a:off x="4459430" y="389976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1" name="等腰三角形 990"/>
            <p:cNvSpPr/>
            <p:nvPr/>
          </p:nvSpPr>
          <p:spPr>
            <a:xfrm rot="15884135">
              <a:off x="4489704" y="388575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2" name="等腰三角形 991"/>
            <p:cNvSpPr/>
            <p:nvPr/>
          </p:nvSpPr>
          <p:spPr>
            <a:xfrm rot="16016675">
              <a:off x="4520496" y="387292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3" name="等腰三角形 992"/>
            <p:cNvSpPr/>
            <p:nvPr/>
          </p:nvSpPr>
          <p:spPr>
            <a:xfrm rot="16149215">
              <a:off x="4551760" y="386128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4" name="等腰三角形 993"/>
            <p:cNvSpPr/>
            <p:nvPr/>
          </p:nvSpPr>
          <p:spPr>
            <a:xfrm rot="16281755">
              <a:off x="4583449" y="385086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5" name="等腰三角形 994"/>
            <p:cNvSpPr/>
            <p:nvPr/>
          </p:nvSpPr>
          <p:spPr>
            <a:xfrm rot="16414295">
              <a:off x="4615517" y="384167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等腰三角形 995"/>
            <p:cNvSpPr/>
            <p:nvPr/>
          </p:nvSpPr>
          <p:spPr>
            <a:xfrm rot="16546835">
              <a:off x="4647915" y="383371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等腰三角形 996"/>
            <p:cNvSpPr/>
            <p:nvPr/>
          </p:nvSpPr>
          <p:spPr>
            <a:xfrm rot="16679375">
              <a:off x="4680595" y="382702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等腰三角形 997"/>
            <p:cNvSpPr/>
            <p:nvPr/>
          </p:nvSpPr>
          <p:spPr>
            <a:xfrm rot="16811915">
              <a:off x="4713509" y="382159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等腰三角形 998"/>
            <p:cNvSpPr/>
            <p:nvPr/>
          </p:nvSpPr>
          <p:spPr>
            <a:xfrm rot="16944455">
              <a:off x="4746608" y="381743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等腰三角形 999"/>
            <p:cNvSpPr/>
            <p:nvPr/>
          </p:nvSpPr>
          <p:spPr>
            <a:xfrm rot="17076995">
              <a:off x="4779843" y="381455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等腰三角形 1000"/>
            <p:cNvSpPr/>
            <p:nvPr/>
          </p:nvSpPr>
          <p:spPr>
            <a:xfrm rot="17209535">
              <a:off x="4813164" y="381295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等腰三角形 1001"/>
            <p:cNvSpPr/>
            <p:nvPr/>
          </p:nvSpPr>
          <p:spPr>
            <a:xfrm rot="17342075">
              <a:off x="4846522" y="381264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等腰三角形 1002"/>
            <p:cNvSpPr/>
            <p:nvPr/>
          </p:nvSpPr>
          <p:spPr>
            <a:xfrm rot="17474615">
              <a:off x="4879868" y="381361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等腰三角形 1003"/>
            <p:cNvSpPr/>
            <p:nvPr/>
          </p:nvSpPr>
          <p:spPr>
            <a:xfrm rot="17607155">
              <a:off x="4913150" y="381587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等腰三角形 1004"/>
            <p:cNvSpPr/>
            <p:nvPr/>
          </p:nvSpPr>
          <p:spPr>
            <a:xfrm rot="17739695">
              <a:off x="4946321" y="381941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等腰三角形 1005"/>
            <p:cNvSpPr/>
            <p:nvPr/>
          </p:nvSpPr>
          <p:spPr>
            <a:xfrm rot="17872235">
              <a:off x="4979331" y="382422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7" name="等腰三角形 1006"/>
            <p:cNvSpPr/>
            <p:nvPr/>
          </p:nvSpPr>
          <p:spPr>
            <a:xfrm rot="18004775">
              <a:off x="5012131" y="383031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等腰三角形 1007"/>
            <p:cNvSpPr/>
            <p:nvPr/>
          </p:nvSpPr>
          <p:spPr>
            <a:xfrm rot="18137315">
              <a:off x="5044672" y="383765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等腰三角形 1008"/>
            <p:cNvSpPr/>
            <p:nvPr/>
          </p:nvSpPr>
          <p:spPr>
            <a:xfrm rot="18269855">
              <a:off x="5076905" y="384625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0" name="等腰三角形 1009"/>
            <p:cNvSpPr/>
            <p:nvPr/>
          </p:nvSpPr>
          <p:spPr>
            <a:xfrm rot="18402395">
              <a:off x="5108784" y="385608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1" name="等腰三角形 1010"/>
            <p:cNvSpPr/>
            <p:nvPr/>
          </p:nvSpPr>
          <p:spPr>
            <a:xfrm rot="18534935">
              <a:off x="5140260" y="386713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2" name="等腰三角形 1011"/>
            <p:cNvSpPr/>
            <p:nvPr/>
          </p:nvSpPr>
          <p:spPr>
            <a:xfrm rot="18667475">
              <a:off x="5171287" y="387938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3" name="等腰三角形 1012"/>
            <p:cNvSpPr/>
            <p:nvPr/>
          </p:nvSpPr>
          <p:spPr>
            <a:xfrm rot="18800015">
              <a:off x="5201818" y="389283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等腰三角形 1013"/>
            <p:cNvSpPr/>
            <p:nvPr/>
          </p:nvSpPr>
          <p:spPr>
            <a:xfrm rot="18932555">
              <a:off x="5231808" y="390744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等腰三角形 1014"/>
            <p:cNvSpPr/>
            <p:nvPr/>
          </p:nvSpPr>
          <p:spPr>
            <a:xfrm rot="19065095">
              <a:off x="5261213" y="392319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等腰三角形 1015"/>
            <p:cNvSpPr/>
            <p:nvPr/>
          </p:nvSpPr>
          <p:spPr>
            <a:xfrm rot="19197635">
              <a:off x="5289989" y="394007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等腰三角形 1016"/>
            <p:cNvSpPr/>
            <p:nvPr/>
          </p:nvSpPr>
          <p:spPr>
            <a:xfrm rot="19330175">
              <a:off x="5318092" y="395804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等腰三角形 1017"/>
            <p:cNvSpPr/>
            <p:nvPr/>
          </p:nvSpPr>
          <p:spPr>
            <a:xfrm rot="19462715">
              <a:off x="5345483" y="397708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等腰三角形 1018"/>
            <p:cNvSpPr/>
            <p:nvPr/>
          </p:nvSpPr>
          <p:spPr>
            <a:xfrm rot="19595255">
              <a:off x="5372118" y="399717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等腰三角形 1019"/>
            <p:cNvSpPr/>
            <p:nvPr/>
          </p:nvSpPr>
          <p:spPr>
            <a:xfrm rot="19727795">
              <a:off x="5397960" y="401826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等腰三角形 1020"/>
            <p:cNvSpPr/>
            <p:nvPr/>
          </p:nvSpPr>
          <p:spPr>
            <a:xfrm rot="19860335">
              <a:off x="5422970" y="404034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等腰三角形 1021"/>
            <p:cNvSpPr/>
            <p:nvPr/>
          </p:nvSpPr>
          <p:spPr>
            <a:xfrm rot="19992875">
              <a:off x="5447110" y="406336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等腰三角形 1022"/>
            <p:cNvSpPr/>
            <p:nvPr/>
          </p:nvSpPr>
          <p:spPr>
            <a:xfrm rot="20125415">
              <a:off x="5470345" y="408730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等腰三角形 1023"/>
            <p:cNvSpPr/>
            <p:nvPr/>
          </p:nvSpPr>
          <p:spPr>
            <a:xfrm rot="20257955">
              <a:off x="5492639" y="411212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等腰三角形 1024"/>
            <p:cNvSpPr/>
            <p:nvPr/>
          </p:nvSpPr>
          <p:spPr>
            <a:xfrm rot="20390495">
              <a:off x="5513961" y="413777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6" name="等腰三角形 1025"/>
            <p:cNvSpPr/>
            <p:nvPr/>
          </p:nvSpPr>
          <p:spPr>
            <a:xfrm rot="20523035">
              <a:off x="5534278" y="416423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7" name="等腰三角形 1026"/>
            <p:cNvSpPr/>
            <p:nvPr/>
          </p:nvSpPr>
          <p:spPr>
            <a:xfrm rot="20655575">
              <a:off x="5553560" y="419145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等腰三角形 1027"/>
            <p:cNvSpPr/>
            <p:nvPr/>
          </p:nvSpPr>
          <p:spPr>
            <a:xfrm rot="20788115">
              <a:off x="5571778" y="421940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9" name="等腰三角形 1028"/>
            <p:cNvSpPr/>
            <p:nvPr/>
          </p:nvSpPr>
          <p:spPr>
            <a:xfrm rot="20920655">
              <a:off x="5588906" y="424802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0" name="等腰三角形 1029"/>
            <p:cNvSpPr/>
            <p:nvPr/>
          </p:nvSpPr>
          <p:spPr>
            <a:xfrm rot="21053195">
              <a:off x="5604918" y="427729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等腰三角形 1030"/>
            <p:cNvSpPr/>
            <p:nvPr/>
          </p:nvSpPr>
          <p:spPr>
            <a:xfrm rot="21185735">
              <a:off x="5619789" y="430715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等腰三角形 1031"/>
            <p:cNvSpPr/>
            <p:nvPr/>
          </p:nvSpPr>
          <p:spPr>
            <a:xfrm rot="21318275">
              <a:off x="5633499" y="433756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等腰三角形 1032"/>
            <p:cNvSpPr/>
            <p:nvPr/>
          </p:nvSpPr>
          <p:spPr>
            <a:xfrm rot="21450815">
              <a:off x="5646026" y="436848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等腰三角形 1033"/>
            <p:cNvSpPr/>
            <p:nvPr/>
          </p:nvSpPr>
          <p:spPr>
            <a:xfrm rot="21583355">
              <a:off x="5657352" y="439986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等腰三角形 1034"/>
            <p:cNvSpPr/>
            <p:nvPr/>
          </p:nvSpPr>
          <p:spPr>
            <a:xfrm rot="115895">
              <a:off x="5667461" y="443165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等腰三角形 1035"/>
            <p:cNvSpPr/>
            <p:nvPr/>
          </p:nvSpPr>
          <p:spPr>
            <a:xfrm rot="248435">
              <a:off x="5676336" y="446381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等腰三角形 1036"/>
            <p:cNvSpPr/>
            <p:nvPr/>
          </p:nvSpPr>
          <p:spPr>
            <a:xfrm rot="380975">
              <a:off x="5683965" y="449628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等腰三角形 1037"/>
            <p:cNvSpPr/>
            <p:nvPr/>
          </p:nvSpPr>
          <p:spPr>
            <a:xfrm rot="513515">
              <a:off x="5690337" y="452903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9" name="等腰三角形 1038"/>
            <p:cNvSpPr/>
            <p:nvPr/>
          </p:nvSpPr>
          <p:spPr>
            <a:xfrm rot="646055">
              <a:off x="5695442" y="456199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0" name="等腰三角形 1039"/>
            <p:cNvSpPr/>
            <p:nvPr/>
          </p:nvSpPr>
          <p:spPr>
            <a:xfrm rot="778595">
              <a:off x="5699272" y="459513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1" name="等腰三角形 1040"/>
            <p:cNvSpPr/>
            <p:nvPr/>
          </p:nvSpPr>
          <p:spPr>
            <a:xfrm rot="911135">
              <a:off x="5701823" y="462840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2" name="等腰三角形 1041"/>
            <p:cNvSpPr/>
            <p:nvPr/>
          </p:nvSpPr>
          <p:spPr>
            <a:xfrm rot="1043675">
              <a:off x="5703089" y="466173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3" name="等腰三角形 1042"/>
            <p:cNvSpPr/>
            <p:nvPr/>
          </p:nvSpPr>
          <p:spPr>
            <a:xfrm rot="1176215">
              <a:off x="5703070" y="469509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4" name="等腰三角形 1043"/>
            <p:cNvSpPr/>
            <p:nvPr/>
          </p:nvSpPr>
          <p:spPr>
            <a:xfrm rot="1308755">
              <a:off x="5701764" y="472842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5" name="等腰三角形 1044"/>
            <p:cNvSpPr/>
            <p:nvPr/>
          </p:nvSpPr>
          <p:spPr>
            <a:xfrm rot="1441295">
              <a:off x="5699175" y="476168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6" name="等腰三角形 1045"/>
            <p:cNvSpPr/>
            <p:nvPr/>
          </p:nvSpPr>
          <p:spPr>
            <a:xfrm rot="1573835">
              <a:off x="5695306" y="479482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7" name="等腰三角形 1046"/>
            <p:cNvSpPr/>
            <p:nvPr/>
          </p:nvSpPr>
          <p:spPr>
            <a:xfrm rot="1706375">
              <a:off x="5690162" y="482778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等腰三角形 1047"/>
            <p:cNvSpPr/>
            <p:nvPr/>
          </p:nvSpPr>
          <p:spPr>
            <a:xfrm rot="1838915">
              <a:off x="5683752" y="486052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" name="等腰三角形 1048"/>
            <p:cNvSpPr/>
            <p:nvPr/>
          </p:nvSpPr>
          <p:spPr>
            <a:xfrm rot="1971455">
              <a:off x="5676085" y="489298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0" name="等腰三角形 1049"/>
            <p:cNvSpPr/>
            <p:nvPr/>
          </p:nvSpPr>
          <p:spPr>
            <a:xfrm rot="2103995">
              <a:off x="5667172" y="492513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等腰三角形 1050"/>
            <p:cNvSpPr/>
            <p:nvPr/>
          </p:nvSpPr>
          <p:spPr>
            <a:xfrm rot="2236535">
              <a:off x="5657026" y="495691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等腰三角形 1051"/>
            <p:cNvSpPr/>
            <p:nvPr/>
          </p:nvSpPr>
          <p:spPr>
            <a:xfrm rot="2369075">
              <a:off x="5645664" y="498827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等腰三角形 1052"/>
            <p:cNvSpPr/>
            <p:nvPr/>
          </p:nvSpPr>
          <p:spPr>
            <a:xfrm rot="2501615">
              <a:off x="5633100" y="501918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等腰三角形 1053"/>
            <p:cNvSpPr/>
            <p:nvPr/>
          </p:nvSpPr>
          <p:spPr>
            <a:xfrm rot="2634155">
              <a:off x="5619355" y="504957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等腰三角形 1054"/>
            <p:cNvSpPr/>
            <p:nvPr/>
          </p:nvSpPr>
          <p:spPr>
            <a:xfrm rot="2766695">
              <a:off x="5604449" y="5079420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6" name="等腰三角形 1055"/>
            <p:cNvSpPr/>
            <p:nvPr/>
          </p:nvSpPr>
          <p:spPr>
            <a:xfrm rot="2899235">
              <a:off x="5588403" y="510866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7" name="等腰三角形 1056"/>
            <p:cNvSpPr/>
            <p:nvPr/>
          </p:nvSpPr>
          <p:spPr>
            <a:xfrm rot="3031775">
              <a:off x="5571242" y="513727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8" name="等腰三角形 1057"/>
            <p:cNvSpPr/>
            <p:nvPr/>
          </p:nvSpPr>
          <p:spPr>
            <a:xfrm rot="3164315">
              <a:off x="5552991" y="51651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9" name="等腰三角形 1058"/>
            <p:cNvSpPr/>
            <p:nvPr/>
          </p:nvSpPr>
          <p:spPr>
            <a:xfrm rot="3296855">
              <a:off x="5533677" y="51923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0" name="等腰三角形 1059"/>
            <p:cNvSpPr/>
            <p:nvPr/>
          </p:nvSpPr>
          <p:spPr>
            <a:xfrm rot="3429395">
              <a:off x="5513329" y="521883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34000">
                    <a:srgbClr val="6CD5E8">
                      <a:alpha val="0"/>
                    </a:srgbClr>
                  </a:gs>
                  <a:gs pos="1700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98" name="文本框 1697"/>
          <p:cNvSpPr txBox="1"/>
          <p:nvPr/>
        </p:nvSpPr>
        <p:spPr>
          <a:xfrm>
            <a:off x="5209896" y="2720307"/>
            <a:ext cx="156410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自动旋转</a:t>
            </a:r>
            <a:endParaRPr lang="zh-CN" altLang="en-US" sz="15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01" name="文本框 1700"/>
          <p:cNvSpPr txBox="1"/>
          <p:nvPr/>
        </p:nvSpPr>
        <p:spPr>
          <a:xfrm>
            <a:off x="5209896" y="6075232"/>
            <a:ext cx="156410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修改偏移角度</a:t>
            </a:r>
            <a:endParaRPr lang="zh-CN" altLang="en-US" sz="15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689" name="组合 1688"/>
          <p:cNvGrpSpPr/>
          <p:nvPr/>
        </p:nvGrpSpPr>
        <p:grpSpPr>
          <a:xfrm>
            <a:off x="8813717" y="511889"/>
            <a:ext cx="2096722" cy="2197768"/>
            <a:chOff x="8224626" y="426239"/>
            <a:chExt cx="3035809" cy="3182112"/>
          </a:xfrm>
        </p:grpSpPr>
        <p:sp>
          <p:nvSpPr>
            <p:cNvPr id="207" name="等腰三角形 206"/>
            <p:cNvSpPr/>
            <p:nvPr/>
          </p:nvSpPr>
          <p:spPr>
            <a:xfrm rot="7862581">
              <a:off x="8151474" y="156009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等腰三角形 207"/>
            <p:cNvSpPr/>
            <p:nvPr/>
          </p:nvSpPr>
          <p:spPr>
            <a:xfrm rot="7862581">
              <a:off x="8153567" y="149349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等腰三角形 208"/>
            <p:cNvSpPr/>
            <p:nvPr/>
          </p:nvSpPr>
          <p:spPr>
            <a:xfrm rot="7862581">
              <a:off x="8159838" y="142715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等腰三角形 209"/>
            <p:cNvSpPr/>
            <p:nvPr/>
          </p:nvSpPr>
          <p:spPr>
            <a:xfrm rot="7862581">
              <a:off x="8170262" y="136133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等腰三角形 210"/>
            <p:cNvSpPr/>
            <p:nvPr/>
          </p:nvSpPr>
          <p:spPr>
            <a:xfrm rot="7862581">
              <a:off x="8184798" y="129630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等腰三角形 211"/>
            <p:cNvSpPr/>
            <p:nvPr/>
          </p:nvSpPr>
          <p:spPr>
            <a:xfrm rot="7862581">
              <a:off x="8203389" y="123231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等腰三角形 212"/>
            <p:cNvSpPr/>
            <p:nvPr/>
          </p:nvSpPr>
          <p:spPr>
            <a:xfrm rot="7862581">
              <a:off x="8225961" y="116962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等腰三角形 213"/>
            <p:cNvSpPr/>
            <p:nvPr/>
          </p:nvSpPr>
          <p:spPr>
            <a:xfrm rot="7862581">
              <a:off x="8252424" y="110846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等腰三角形 214"/>
            <p:cNvSpPr/>
            <p:nvPr/>
          </p:nvSpPr>
          <p:spPr>
            <a:xfrm rot="7862581">
              <a:off x="8282677" y="10490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等腰三角形 215"/>
            <p:cNvSpPr/>
            <p:nvPr/>
          </p:nvSpPr>
          <p:spPr>
            <a:xfrm rot="7862581">
              <a:off x="8316596" y="99174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等腰三角形 216"/>
            <p:cNvSpPr/>
            <p:nvPr/>
          </p:nvSpPr>
          <p:spPr>
            <a:xfrm rot="7862581">
              <a:off x="8354051" y="93662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等腰三角形 217"/>
            <p:cNvSpPr/>
            <p:nvPr/>
          </p:nvSpPr>
          <p:spPr>
            <a:xfrm rot="7862581">
              <a:off x="8394892" y="88397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等腰三角形 218"/>
            <p:cNvSpPr/>
            <p:nvPr/>
          </p:nvSpPr>
          <p:spPr>
            <a:xfrm rot="7862581">
              <a:off x="8438958" y="83399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等腰三角形 219"/>
            <p:cNvSpPr/>
            <p:nvPr/>
          </p:nvSpPr>
          <p:spPr>
            <a:xfrm rot="7862581">
              <a:off x="8486077" y="78687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等腰三角形 220"/>
            <p:cNvSpPr/>
            <p:nvPr/>
          </p:nvSpPr>
          <p:spPr>
            <a:xfrm rot="7862581">
              <a:off x="8536060" y="74280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等腰三角形 221"/>
            <p:cNvSpPr/>
            <p:nvPr/>
          </p:nvSpPr>
          <p:spPr>
            <a:xfrm rot="7862581">
              <a:off x="8588712" y="70196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等腰三角形 222"/>
            <p:cNvSpPr/>
            <p:nvPr/>
          </p:nvSpPr>
          <p:spPr>
            <a:xfrm rot="7862581">
              <a:off x="8643825" y="66451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等腰三角形 223"/>
            <p:cNvSpPr/>
            <p:nvPr/>
          </p:nvSpPr>
          <p:spPr>
            <a:xfrm rot="7862581">
              <a:off x="8701180" y="63059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等腰三角形 224"/>
            <p:cNvSpPr/>
            <p:nvPr/>
          </p:nvSpPr>
          <p:spPr>
            <a:xfrm rot="7862581">
              <a:off x="8760552" y="60034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等腰三角形 225"/>
            <p:cNvSpPr/>
            <p:nvPr/>
          </p:nvSpPr>
          <p:spPr>
            <a:xfrm rot="7862581">
              <a:off x="8821707" y="57387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等腰三角形 226"/>
            <p:cNvSpPr/>
            <p:nvPr/>
          </p:nvSpPr>
          <p:spPr>
            <a:xfrm rot="7862581">
              <a:off x="8884403" y="55130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等腰三角形 227"/>
            <p:cNvSpPr/>
            <p:nvPr/>
          </p:nvSpPr>
          <p:spPr>
            <a:xfrm rot="7862581">
              <a:off x="8948392" y="53271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等腰三角形 228"/>
            <p:cNvSpPr/>
            <p:nvPr/>
          </p:nvSpPr>
          <p:spPr>
            <a:xfrm rot="7862581">
              <a:off x="9013422" y="51817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等腰三角形 229"/>
            <p:cNvSpPr/>
            <p:nvPr/>
          </p:nvSpPr>
          <p:spPr>
            <a:xfrm rot="7862581">
              <a:off x="9079237" y="50775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等腰三角形 230"/>
            <p:cNvSpPr/>
            <p:nvPr/>
          </p:nvSpPr>
          <p:spPr>
            <a:xfrm rot="7862581">
              <a:off x="9145576" y="50148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等腰三角形 231"/>
            <p:cNvSpPr/>
            <p:nvPr/>
          </p:nvSpPr>
          <p:spPr>
            <a:xfrm rot="7862581">
              <a:off x="9212178" y="49939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等腰三角形 232"/>
            <p:cNvSpPr/>
            <p:nvPr/>
          </p:nvSpPr>
          <p:spPr>
            <a:xfrm rot="7862581">
              <a:off x="9278780" y="50148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等腰三角形 233"/>
            <p:cNvSpPr/>
            <p:nvPr/>
          </p:nvSpPr>
          <p:spPr>
            <a:xfrm rot="7862581">
              <a:off x="9345120" y="50775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等腰三角形 234"/>
            <p:cNvSpPr/>
            <p:nvPr/>
          </p:nvSpPr>
          <p:spPr>
            <a:xfrm rot="7862581">
              <a:off x="9410934" y="51817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等腰三角形 235"/>
            <p:cNvSpPr/>
            <p:nvPr/>
          </p:nvSpPr>
          <p:spPr>
            <a:xfrm rot="7862581">
              <a:off x="9475965" y="53271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等腰三角形 236"/>
            <p:cNvSpPr/>
            <p:nvPr/>
          </p:nvSpPr>
          <p:spPr>
            <a:xfrm rot="7862581">
              <a:off x="9539954" y="55130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等腰三角形 237"/>
            <p:cNvSpPr/>
            <p:nvPr/>
          </p:nvSpPr>
          <p:spPr>
            <a:xfrm rot="7862581">
              <a:off x="9602650" y="57387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等腰三角形 238"/>
            <p:cNvSpPr/>
            <p:nvPr/>
          </p:nvSpPr>
          <p:spPr>
            <a:xfrm rot="7862581">
              <a:off x="9663804" y="60034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等腰三角形 239"/>
            <p:cNvSpPr/>
            <p:nvPr/>
          </p:nvSpPr>
          <p:spPr>
            <a:xfrm rot="7862581">
              <a:off x="9723177" y="63059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等腰三角形 240"/>
            <p:cNvSpPr/>
            <p:nvPr/>
          </p:nvSpPr>
          <p:spPr>
            <a:xfrm rot="7862581">
              <a:off x="9780532" y="66451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等腰三角形 241"/>
            <p:cNvSpPr/>
            <p:nvPr/>
          </p:nvSpPr>
          <p:spPr>
            <a:xfrm rot="7862581">
              <a:off x="9835644" y="701968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等腰三角形 242"/>
            <p:cNvSpPr/>
            <p:nvPr/>
          </p:nvSpPr>
          <p:spPr>
            <a:xfrm rot="7862581">
              <a:off x="9888297" y="74280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等腰三角形 243"/>
            <p:cNvSpPr/>
            <p:nvPr/>
          </p:nvSpPr>
          <p:spPr>
            <a:xfrm rot="7862581">
              <a:off x="9938281" y="78687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等腰三角形 244"/>
            <p:cNvSpPr/>
            <p:nvPr/>
          </p:nvSpPr>
          <p:spPr>
            <a:xfrm rot="7862581">
              <a:off x="9985399" y="83399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等腰三角形 245"/>
            <p:cNvSpPr/>
            <p:nvPr/>
          </p:nvSpPr>
          <p:spPr>
            <a:xfrm rot="7862581">
              <a:off x="10029465" y="88397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等腰三角形 246"/>
            <p:cNvSpPr/>
            <p:nvPr/>
          </p:nvSpPr>
          <p:spPr>
            <a:xfrm rot="7862581">
              <a:off x="10070306" y="93662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等腰三角形 247"/>
            <p:cNvSpPr/>
            <p:nvPr/>
          </p:nvSpPr>
          <p:spPr>
            <a:xfrm rot="7862581">
              <a:off x="10107760" y="99174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等腰三角形 248"/>
            <p:cNvSpPr/>
            <p:nvPr/>
          </p:nvSpPr>
          <p:spPr>
            <a:xfrm rot="7862581">
              <a:off x="10141680" y="10490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等腰三角形 249"/>
            <p:cNvSpPr/>
            <p:nvPr/>
          </p:nvSpPr>
          <p:spPr>
            <a:xfrm rot="7862581">
              <a:off x="10171932" y="110846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等腰三角形 250"/>
            <p:cNvSpPr/>
            <p:nvPr/>
          </p:nvSpPr>
          <p:spPr>
            <a:xfrm rot="7862581">
              <a:off x="10198396" y="116962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等腰三角形 251"/>
            <p:cNvSpPr/>
            <p:nvPr/>
          </p:nvSpPr>
          <p:spPr>
            <a:xfrm rot="7862581">
              <a:off x="10220968" y="123231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等腰三角形 252"/>
            <p:cNvSpPr/>
            <p:nvPr/>
          </p:nvSpPr>
          <p:spPr>
            <a:xfrm rot="7862581">
              <a:off x="10239558" y="129630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等腰三角形 253"/>
            <p:cNvSpPr/>
            <p:nvPr/>
          </p:nvSpPr>
          <p:spPr>
            <a:xfrm rot="7862581">
              <a:off x="10254095" y="136133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等腰三角形 254"/>
            <p:cNvSpPr/>
            <p:nvPr/>
          </p:nvSpPr>
          <p:spPr>
            <a:xfrm rot="7862581">
              <a:off x="10264518" y="1427154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等腰三角形 255"/>
            <p:cNvSpPr/>
            <p:nvPr/>
          </p:nvSpPr>
          <p:spPr>
            <a:xfrm rot="7862581">
              <a:off x="10270789" y="149349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等腰三角形 256"/>
            <p:cNvSpPr/>
            <p:nvPr/>
          </p:nvSpPr>
          <p:spPr>
            <a:xfrm rot="7862581">
              <a:off x="10272883" y="156009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等腰三角形 257"/>
            <p:cNvSpPr/>
            <p:nvPr/>
          </p:nvSpPr>
          <p:spPr>
            <a:xfrm rot="7862581">
              <a:off x="10270789" y="16266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等腰三角形 258"/>
            <p:cNvSpPr/>
            <p:nvPr/>
          </p:nvSpPr>
          <p:spPr>
            <a:xfrm rot="7862581">
              <a:off x="10264518" y="169303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等腰三角形 259"/>
            <p:cNvSpPr/>
            <p:nvPr/>
          </p:nvSpPr>
          <p:spPr>
            <a:xfrm rot="7862581">
              <a:off x="10254095" y="175885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等腰三角形 260"/>
            <p:cNvSpPr/>
            <p:nvPr/>
          </p:nvSpPr>
          <p:spPr>
            <a:xfrm rot="7862581">
              <a:off x="10239558" y="182388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等腰三角形 261"/>
            <p:cNvSpPr/>
            <p:nvPr/>
          </p:nvSpPr>
          <p:spPr>
            <a:xfrm rot="7862581">
              <a:off x="10220968" y="188787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等腰三角形 262"/>
            <p:cNvSpPr/>
            <p:nvPr/>
          </p:nvSpPr>
          <p:spPr>
            <a:xfrm rot="7862581">
              <a:off x="10198396" y="19505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等腰三角形 263"/>
            <p:cNvSpPr/>
            <p:nvPr/>
          </p:nvSpPr>
          <p:spPr>
            <a:xfrm rot="7862581">
              <a:off x="10171932" y="201172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等腰三角形 264"/>
            <p:cNvSpPr/>
            <p:nvPr/>
          </p:nvSpPr>
          <p:spPr>
            <a:xfrm rot="7862581">
              <a:off x="10141680" y="207109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等腰三角形 265"/>
            <p:cNvSpPr/>
            <p:nvPr/>
          </p:nvSpPr>
          <p:spPr>
            <a:xfrm rot="7862581">
              <a:off x="10107760" y="212844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等腰三角形 266"/>
            <p:cNvSpPr/>
            <p:nvPr/>
          </p:nvSpPr>
          <p:spPr>
            <a:xfrm rot="7862581">
              <a:off x="10070306" y="218356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等腰三角形 267"/>
            <p:cNvSpPr/>
            <p:nvPr/>
          </p:nvSpPr>
          <p:spPr>
            <a:xfrm rot="7862581">
              <a:off x="10029465" y="223621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等腰三角形 268"/>
            <p:cNvSpPr/>
            <p:nvPr/>
          </p:nvSpPr>
          <p:spPr>
            <a:xfrm rot="7862581">
              <a:off x="9985399" y="22861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等腰三角形 269"/>
            <p:cNvSpPr/>
            <p:nvPr/>
          </p:nvSpPr>
          <p:spPr>
            <a:xfrm rot="7862581">
              <a:off x="9938281" y="233331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等腰三角形 270"/>
            <p:cNvSpPr/>
            <p:nvPr/>
          </p:nvSpPr>
          <p:spPr>
            <a:xfrm rot="7862581">
              <a:off x="9888297" y="237738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等腰三角形 271"/>
            <p:cNvSpPr/>
            <p:nvPr/>
          </p:nvSpPr>
          <p:spPr>
            <a:xfrm rot="7862581">
              <a:off x="9835644" y="241822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等腰三角形 272"/>
            <p:cNvSpPr/>
            <p:nvPr/>
          </p:nvSpPr>
          <p:spPr>
            <a:xfrm rot="7862581">
              <a:off x="9780532" y="245567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等腰三角形 273"/>
            <p:cNvSpPr/>
            <p:nvPr/>
          </p:nvSpPr>
          <p:spPr>
            <a:xfrm rot="7862581">
              <a:off x="9723177" y="24895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等腰三角形 274"/>
            <p:cNvSpPr/>
            <p:nvPr/>
          </p:nvSpPr>
          <p:spPr>
            <a:xfrm rot="7862581">
              <a:off x="9663804" y="251984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等腰三角形 275"/>
            <p:cNvSpPr/>
            <p:nvPr/>
          </p:nvSpPr>
          <p:spPr>
            <a:xfrm rot="7862581">
              <a:off x="9602650" y="254631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等腰三角形 276"/>
            <p:cNvSpPr/>
            <p:nvPr/>
          </p:nvSpPr>
          <p:spPr>
            <a:xfrm rot="7862581">
              <a:off x="9539954" y="256888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等腰三角形 277"/>
            <p:cNvSpPr/>
            <p:nvPr/>
          </p:nvSpPr>
          <p:spPr>
            <a:xfrm rot="7862581">
              <a:off x="9475965" y="258747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等腰三角形 278"/>
            <p:cNvSpPr/>
            <p:nvPr/>
          </p:nvSpPr>
          <p:spPr>
            <a:xfrm rot="7862581">
              <a:off x="9410934" y="260201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等腰三角形 279"/>
            <p:cNvSpPr/>
            <p:nvPr/>
          </p:nvSpPr>
          <p:spPr>
            <a:xfrm rot="7862581">
              <a:off x="9345120" y="261243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等腰三角形 280"/>
            <p:cNvSpPr/>
            <p:nvPr/>
          </p:nvSpPr>
          <p:spPr>
            <a:xfrm rot="7862581">
              <a:off x="9278780" y="261870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等腰三角形 281"/>
            <p:cNvSpPr/>
            <p:nvPr/>
          </p:nvSpPr>
          <p:spPr>
            <a:xfrm rot="7862581">
              <a:off x="9212178" y="262079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等腰三角形 282"/>
            <p:cNvSpPr/>
            <p:nvPr/>
          </p:nvSpPr>
          <p:spPr>
            <a:xfrm rot="7862581">
              <a:off x="9145576" y="261870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等腰三角形 283"/>
            <p:cNvSpPr/>
            <p:nvPr/>
          </p:nvSpPr>
          <p:spPr>
            <a:xfrm rot="7862581">
              <a:off x="9079237" y="261243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等腰三角形 284"/>
            <p:cNvSpPr/>
            <p:nvPr/>
          </p:nvSpPr>
          <p:spPr>
            <a:xfrm rot="7862581">
              <a:off x="9013422" y="260201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等腰三角形 285"/>
            <p:cNvSpPr/>
            <p:nvPr/>
          </p:nvSpPr>
          <p:spPr>
            <a:xfrm rot="7862581">
              <a:off x="8948392" y="258747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等腰三角形 286"/>
            <p:cNvSpPr/>
            <p:nvPr/>
          </p:nvSpPr>
          <p:spPr>
            <a:xfrm rot="7862581">
              <a:off x="8884403" y="256888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等腰三角形 287"/>
            <p:cNvSpPr/>
            <p:nvPr/>
          </p:nvSpPr>
          <p:spPr>
            <a:xfrm rot="7862581">
              <a:off x="8821707" y="254631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等腰三角形 288"/>
            <p:cNvSpPr/>
            <p:nvPr/>
          </p:nvSpPr>
          <p:spPr>
            <a:xfrm rot="7862581">
              <a:off x="8760552" y="251984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等腰三角形 289"/>
            <p:cNvSpPr/>
            <p:nvPr/>
          </p:nvSpPr>
          <p:spPr>
            <a:xfrm rot="7862581">
              <a:off x="8701180" y="24895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等腰三角形 290"/>
            <p:cNvSpPr/>
            <p:nvPr/>
          </p:nvSpPr>
          <p:spPr>
            <a:xfrm rot="7862581">
              <a:off x="8643825" y="245567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等腰三角形 291"/>
            <p:cNvSpPr/>
            <p:nvPr/>
          </p:nvSpPr>
          <p:spPr>
            <a:xfrm rot="7862581">
              <a:off x="8588712" y="241822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等腰三角形 292"/>
            <p:cNvSpPr/>
            <p:nvPr/>
          </p:nvSpPr>
          <p:spPr>
            <a:xfrm rot="7862581">
              <a:off x="8536060" y="2377382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等腰三角形 293"/>
            <p:cNvSpPr/>
            <p:nvPr/>
          </p:nvSpPr>
          <p:spPr>
            <a:xfrm rot="7862581">
              <a:off x="8486077" y="2333315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等腰三角形 294"/>
            <p:cNvSpPr/>
            <p:nvPr/>
          </p:nvSpPr>
          <p:spPr>
            <a:xfrm rot="7862581">
              <a:off x="8438958" y="22861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等腰三角形 295"/>
            <p:cNvSpPr/>
            <p:nvPr/>
          </p:nvSpPr>
          <p:spPr>
            <a:xfrm rot="7862581">
              <a:off x="8394892" y="223621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等腰三角形 296"/>
            <p:cNvSpPr/>
            <p:nvPr/>
          </p:nvSpPr>
          <p:spPr>
            <a:xfrm rot="7862581">
              <a:off x="8354051" y="218356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等腰三角形 297"/>
            <p:cNvSpPr/>
            <p:nvPr/>
          </p:nvSpPr>
          <p:spPr>
            <a:xfrm rot="7862581">
              <a:off x="8316596" y="2128449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等腰三角形 298"/>
            <p:cNvSpPr/>
            <p:nvPr/>
          </p:nvSpPr>
          <p:spPr>
            <a:xfrm rot="7862581">
              <a:off x="8282677" y="2071093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等腰三角形 299"/>
            <p:cNvSpPr/>
            <p:nvPr/>
          </p:nvSpPr>
          <p:spPr>
            <a:xfrm rot="7862581">
              <a:off x="8252424" y="201172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等腰三角形 300"/>
            <p:cNvSpPr/>
            <p:nvPr/>
          </p:nvSpPr>
          <p:spPr>
            <a:xfrm rot="7862581">
              <a:off x="8225961" y="1950566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等腰三角形 301"/>
            <p:cNvSpPr/>
            <p:nvPr/>
          </p:nvSpPr>
          <p:spPr>
            <a:xfrm rot="7862581">
              <a:off x="8203389" y="188787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等腰三角形 302"/>
            <p:cNvSpPr/>
            <p:nvPr/>
          </p:nvSpPr>
          <p:spPr>
            <a:xfrm rot="7862581">
              <a:off x="8184798" y="182388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等腰三角形 303"/>
            <p:cNvSpPr/>
            <p:nvPr/>
          </p:nvSpPr>
          <p:spPr>
            <a:xfrm rot="7862581">
              <a:off x="8170262" y="1758851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等腰三角形 304"/>
            <p:cNvSpPr/>
            <p:nvPr/>
          </p:nvSpPr>
          <p:spPr>
            <a:xfrm rot="7862581">
              <a:off x="8159838" y="169303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等腰三角形 305"/>
            <p:cNvSpPr/>
            <p:nvPr/>
          </p:nvSpPr>
          <p:spPr>
            <a:xfrm rot="7862581">
              <a:off x="8153567" y="1626697"/>
              <a:ext cx="1060704" cy="9144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02DAE3">
                      <a:alpha val="78000"/>
                    </a:srgbClr>
                  </a:gs>
                  <a:gs pos="50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rgbClr val="BB0F56">
                      <a:alpha val="39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3" name="组合 1692"/>
          <p:cNvGrpSpPr/>
          <p:nvPr/>
        </p:nvGrpSpPr>
        <p:grpSpPr>
          <a:xfrm>
            <a:off x="8789457" y="3654907"/>
            <a:ext cx="2145244" cy="2145244"/>
            <a:chOff x="8301789" y="3741820"/>
            <a:chExt cx="2791328" cy="2791329"/>
          </a:xfrm>
        </p:grpSpPr>
        <p:sp>
          <p:nvSpPr>
            <p:cNvPr id="1663" name="同心圆 1662"/>
            <p:cNvSpPr/>
            <p:nvPr/>
          </p:nvSpPr>
          <p:spPr>
            <a:xfrm>
              <a:off x="8301789" y="3741820"/>
              <a:ext cx="2791328" cy="2791329"/>
            </a:xfrm>
            <a:prstGeom prst="donut">
              <a:avLst>
                <a:gd name="adj" fmla="val 1369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4" name="同心圆 1663"/>
            <p:cNvSpPr/>
            <p:nvPr/>
          </p:nvSpPr>
          <p:spPr>
            <a:xfrm>
              <a:off x="8365228" y="3805259"/>
              <a:ext cx="2664450" cy="2664450"/>
            </a:xfrm>
            <a:prstGeom prst="donut">
              <a:avLst>
                <a:gd name="adj" fmla="val 1434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同心圆 1664"/>
            <p:cNvSpPr/>
            <p:nvPr/>
          </p:nvSpPr>
          <p:spPr>
            <a:xfrm>
              <a:off x="8428667" y="3868699"/>
              <a:ext cx="2537571" cy="2537570"/>
            </a:xfrm>
            <a:prstGeom prst="donut">
              <a:avLst>
                <a:gd name="adj" fmla="val 1506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同心圆 1665"/>
            <p:cNvSpPr/>
            <p:nvPr/>
          </p:nvSpPr>
          <p:spPr>
            <a:xfrm>
              <a:off x="8492106" y="3932138"/>
              <a:ext cx="2410693" cy="2410692"/>
            </a:xfrm>
            <a:prstGeom prst="donut">
              <a:avLst>
                <a:gd name="adj" fmla="val 1585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同心圆 1666"/>
            <p:cNvSpPr/>
            <p:nvPr/>
          </p:nvSpPr>
          <p:spPr>
            <a:xfrm>
              <a:off x="8555546" y="3995577"/>
              <a:ext cx="2283814" cy="2283814"/>
            </a:xfrm>
            <a:prstGeom prst="donut">
              <a:avLst>
                <a:gd name="adj" fmla="val 1673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同心圆 1667"/>
            <p:cNvSpPr/>
            <p:nvPr/>
          </p:nvSpPr>
          <p:spPr>
            <a:xfrm>
              <a:off x="8618985" y="4059017"/>
              <a:ext cx="2156936" cy="2156935"/>
            </a:xfrm>
            <a:prstGeom prst="donut">
              <a:avLst>
                <a:gd name="adj" fmla="val 1772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同心圆 1668"/>
            <p:cNvSpPr/>
            <p:nvPr/>
          </p:nvSpPr>
          <p:spPr>
            <a:xfrm>
              <a:off x="8682424" y="4122456"/>
              <a:ext cx="2030057" cy="2030056"/>
            </a:xfrm>
            <a:prstGeom prst="donut">
              <a:avLst>
                <a:gd name="adj" fmla="val 1883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同心圆 1669"/>
            <p:cNvSpPr/>
            <p:nvPr/>
          </p:nvSpPr>
          <p:spPr>
            <a:xfrm>
              <a:off x="8745864" y="4185895"/>
              <a:ext cx="1903178" cy="1903178"/>
            </a:xfrm>
            <a:prstGeom prst="donut">
              <a:avLst>
                <a:gd name="adj" fmla="val 2008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同心圆 1670"/>
            <p:cNvSpPr/>
            <p:nvPr/>
          </p:nvSpPr>
          <p:spPr>
            <a:xfrm>
              <a:off x="8809303" y="4249334"/>
              <a:ext cx="1776299" cy="1776300"/>
            </a:xfrm>
            <a:prstGeom prst="donut">
              <a:avLst>
                <a:gd name="adj" fmla="val 2151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同心圆 1671"/>
            <p:cNvSpPr/>
            <p:nvPr/>
          </p:nvSpPr>
          <p:spPr>
            <a:xfrm>
              <a:off x="8872742" y="4312774"/>
              <a:ext cx="1649421" cy="1649421"/>
            </a:xfrm>
            <a:prstGeom prst="donut">
              <a:avLst>
                <a:gd name="adj" fmla="val 2317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同心圆 1672"/>
            <p:cNvSpPr/>
            <p:nvPr/>
          </p:nvSpPr>
          <p:spPr>
            <a:xfrm>
              <a:off x="8936182" y="4376213"/>
              <a:ext cx="1522542" cy="1522542"/>
            </a:xfrm>
            <a:prstGeom prst="donut">
              <a:avLst>
                <a:gd name="adj" fmla="val 2510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同心圆 1673"/>
            <p:cNvSpPr/>
            <p:nvPr/>
          </p:nvSpPr>
          <p:spPr>
            <a:xfrm>
              <a:off x="8999620" y="4439652"/>
              <a:ext cx="1395665" cy="1395664"/>
            </a:xfrm>
            <a:prstGeom prst="donut">
              <a:avLst>
                <a:gd name="adj" fmla="val 2738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同心圆 1674"/>
            <p:cNvSpPr/>
            <p:nvPr/>
          </p:nvSpPr>
          <p:spPr>
            <a:xfrm>
              <a:off x="9063060" y="4503091"/>
              <a:ext cx="1268785" cy="1268786"/>
            </a:xfrm>
            <a:prstGeom prst="donut">
              <a:avLst>
                <a:gd name="adj" fmla="val 3012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同心圆 1675"/>
            <p:cNvSpPr/>
            <p:nvPr/>
          </p:nvSpPr>
          <p:spPr>
            <a:xfrm>
              <a:off x="9126500" y="4566531"/>
              <a:ext cx="1141907" cy="1141907"/>
            </a:xfrm>
            <a:prstGeom prst="donut">
              <a:avLst>
                <a:gd name="adj" fmla="val 3347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同心圆 1676"/>
            <p:cNvSpPr/>
            <p:nvPr/>
          </p:nvSpPr>
          <p:spPr>
            <a:xfrm>
              <a:off x="9189938" y="4629970"/>
              <a:ext cx="1015028" cy="1015028"/>
            </a:xfrm>
            <a:prstGeom prst="donut">
              <a:avLst>
                <a:gd name="adj" fmla="val 3765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同心圆 1677"/>
            <p:cNvSpPr/>
            <p:nvPr/>
          </p:nvSpPr>
          <p:spPr>
            <a:xfrm>
              <a:off x="9253378" y="4693409"/>
              <a:ext cx="888149" cy="888150"/>
            </a:xfrm>
            <a:prstGeom prst="donut">
              <a:avLst>
                <a:gd name="adj" fmla="val 4303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同心圆 1678"/>
            <p:cNvSpPr/>
            <p:nvPr/>
          </p:nvSpPr>
          <p:spPr>
            <a:xfrm>
              <a:off x="9316817" y="4756848"/>
              <a:ext cx="761272" cy="761272"/>
            </a:xfrm>
            <a:prstGeom prst="donut">
              <a:avLst>
                <a:gd name="adj" fmla="val 5020"/>
              </a:avLst>
            </a:prstGeom>
            <a:noFill/>
            <a:ln>
              <a:gradFill>
                <a:gsLst>
                  <a:gs pos="0">
                    <a:srgbClr val="02DAE3">
                      <a:alpha val="72000"/>
                    </a:srgbClr>
                  </a:gs>
                  <a:gs pos="50000">
                    <a:schemeClr val="bg1">
                      <a:alpha val="0"/>
                    </a:schemeClr>
                  </a:gs>
                  <a:gs pos="100000">
                    <a:srgbClr val="BB0F56">
                      <a:alpha val="7400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99" name="文本框 1698"/>
          <p:cNvSpPr txBox="1"/>
          <p:nvPr/>
        </p:nvSpPr>
        <p:spPr>
          <a:xfrm>
            <a:off x="9029226" y="2720307"/>
            <a:ext cx="156410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无旋转</a:t>
            </a:r>
            <a:endParaRPr lang="zh-CN" altLang="en-US" sz="15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02" name="文本框 1701"/>
          <p:cNvSpPr txBox="1"/>
          <p:nvPr/>
        </p:nvSpPr>
        <p:spPr>
          <a:xfrm>
            <a:off x="9080026" y="5941086"/>
            <a:ext cx="156410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环形裁剪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删除中间部分</a:t>
            </a:r>
            <a:endParaRPr lang="zh-CN" altLang="en-US" sz="15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2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>
          <a:xfrm>
            <a:off x="6388100" y="2082800"/>
            <a:ext cx="1117600" cy="1117600"/>
          </a:xfrm>
          <a:prstGeom prst="ellipse">
            <a:avLst/>
          </a:prstGeom>
          <a:ln>
            <a:solidFill>
              <a:srgbClr val="02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71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微软雅黑 Light</vt:lpstr>
      <vt:lpstr>Arial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52</cp:revision>
  <dcterms:created xsi:type="dcterms:W3CDTF">2020-04-01T05:03:50Z</dcterms:created>
  <dcterms:modified xsi:type="dcterms:W3CDTF">2020-04-06T02:41:10Z</dcterms:modified>
</cp:coreProperties>
</file>