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DFE8"/>
    <a:srgbClr val="03F1FD"/>
    <a:srgbClr val="BB0F56"/>
    <a:srgbClr val="66F7FE"/>
    <a:srgbClr val="02DAE3"/>
    <a:srgbClr val="050537"/>
    <a:srgbClr val="0F0C33"/>
    <a:srgbClr val="0F0B32"/>
    <a:srgbClr val="E6E6E6"/>
    <a:srgbClr val="4A0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704" autoAdjust="0"/>
  </p:normalViewPr>
  <p:slideViewPr>
    <p:cSldViewPr snapToGrid="0" showGuides="1">
      <p:cViewPr>
        <p:scale>
          <a:sx n="66" d="100"/>
          <a:sy n="66" d="100"/>
        </p:scale>
        <p:origin x="509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F2060-831F-48C6-98BF-953FD644AFD2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A00E1-4BD6-492B-AC22-741D8AD9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383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F4E69-1E20-4866-B140-E2780A6B7767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0BB44-7C34-471F-8072-41919B638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62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0BB44-7C34-471F-8072-41919B6388E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48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4" name="直接连接符 53"/>
          <p:cNvCxnSpPr/>
          <p:nvPr userDrawn="1"/>
        </p:nvCxnSpPr>
        <p:spPr>
          <a:xfrm>
            <a:off x="1319082" y="281674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25492" y="2042387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 userDrawn="1"/>
        </p:nvCxnSpPr>
        <p:spPr>
          <a:xfrm>
            <a:off x="9919385" y="3256102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 userDrawn="1"/>
        </p:nvCxnSpPr>
        <p:spPr>
          <a:xfrm>
            <a:off x="1277892" y="2194787"/>
            <a:ext cx="5282565" cy="258127"/>
          </a:xfrm>
          <a:prstGeom prst="line">
            <a:avLst/>
          </a:prstGeom>
          <a:ln w="25400">
            <a:gradFill>
              <a:gsLst>
                <a:gs pos="48800">
                  <a:srgbClr val="02DAE3"/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 userDrawn="1"/>
        </p:nvCxnSpPr>
        <p:spPr>
          <a:xfrm>
            <a:off x="968972" y="1589307"/>
            <a:ext cx="8270118" cy="380997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 userDrawn="1"/>
        </p:nvCxnSpPr>
        <p:spPr>
          <a:xfrm>
            <a:off x="7809135" y="2065185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图片 14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1" y="1538549"/>
            <a:ext cx="11430000" cy="1905000"/>
          </a:xfrm>
          <a:prstGeom prst="rect">
            <a:avLst/>
          </a:prstGeom>
        </p:spPr>
      </p:pic>
      <p:pic>
        <p:nvPicPr>
          <p:cNvPr id="145" name="图片 14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cxnSp>
        <p:nvCxnSpPr>
          <p:cNvPr id="76" name="直接连接符 75"/>
          <p:cNvCxnSpPr/>
          <p:nvPr userDrawn="1"/>
        </p:nvCxnSpPr>
        <p:spPr>
          <a:xfrm>
            <a:off x="8815607" y="2289366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 userDrawn="1"/>
        </p:nvCxnSpPr>
        <p:spPr>
          <a:xfrm>
            <a:off x="7822714" y="3449222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 userDrawn="1"/>
        </p:nvCxnSpPr>
        <p:spPr>
          <a:xfrm>
            <a:off x="7837714" y="2801257"/>
            <a:ext cx="1642593" cy="98577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45200">
                  <a:srgbClr val="02DAE3"/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 userDrawn="1"/>
        </p:nvCxnSpPr>
        <p:spPr>
          <a:xfrm>
            <a:off x="8908590" y="1961921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3811420" y="3066911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>
            <a:off x="455684" y="2300270"/>
            <a:ext cx="6615070" cy="323381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 userDrawn="1"/>
        </p:nvCxnSpPr>
        <p:spPr>
          <a:xfrm>
            <a:off x="8189439" y="262576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>
            <a:off x="8517188" y="313271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 userDrawn="1"/>
        </p:nvCxnSpPr>
        <p:spPr>
          <a:xfrm>
            <a:off x="8172961" y="2429851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7" name="矩形 17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/>
          <p:nvPr userDrawn="1"/>
        </p:nvCxnSpPr>
        <p:spPr>
          <a:xfrm>
            <a:off x="610648" y="288852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721280" y="3132421"/>
            <a:ext cx="1386263" cy="75236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 userDrawn="1"/>
        </p:nvCxnSpPr>
        <p:spPr>
          <a:xfrm>
            <a:off x="4712291" y="2763314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4165405" y="1892647"/>
            <a:ext cx="1950225" cy="1383716"/>
            <a:chOff x="4165405" y="1892647"/>
            <a:chExt cx="1950225" cy="1383716"/>
          </a:xfrm>
        </p:grpSpPr>
        <p:sp>
          <p:nvSpPr>
            <p:cNvPr id="2" name="椭圆 1"/>
            <p:cNvSpPr>
              <a:spLocks noChangeAspect="1"/>
            </p:cNvSpPr>
            <p:nvPr userDrawn="1"/>
          </p:nvSpPr>
          <p:spPr>
            <a:xfrm>
              <a:off x="4941112" y="2086282"/>
              <a:ext cx="459258" cy="412513"/>
            </a:xfrm>
            <a:prstGeom prst="ellipse">
              <a:avLst/>
            </a:prstGeom>
            <a:solidFill>
              <a:srgbClr val="BB0F56">
                <a:alpha val="2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 userDrawn="1"/>
          </p:nvSpPr>
          <p:spPr>
            <a:xfrm>
              <a:off x="5140552" y="1979682"/>
              <a:ext cx="381980" cy="34310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 userDrawn="1"/>
          </p:nvSpPr>
          <p:spPr>
            <a:xfrm>
              <a:off x="4713685" y="2263190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2759329">
              <a:off x="4929401" y="2061568"/>
              <a:ext cx="254572" cy="179807"/>
            </a:xfrm>
            <a:prstGeom prst="ellipse">
              <a:avLst/>
            </a:prstGeom>
            <a:solidFill>
              <a:srgbClr val="BB0F5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 userDrawn="1"/>
          </p:nvSpPr>
          <p:spPr>
            <a:xfrm rot="1393709">
              <a:off x="5246204" y="1892647"/>
              <a:ext cx="204812" cy="1129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 userDrawn="1"/>
          </p:nvSpPr>
          <p:spPr>
            <a:xfrm rot="3914196">
              <a:off x="5040760" y="2465238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 userDrawn="1"/>
          </p:nvSpPr>
          <p:spPr>
            <a:xfrm rot="5965194">
              <a:off x="5036066" y="2244581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 userDrawn="1"/>
          </p:nvSpPr>
          <p:spPr>
            <a:xfrm>
              <a:off x="5345203" y="2394744"/>
              <a:ext cx="258095" cy="15931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 userDrawn="1"/>
          </p:nvSpPr>
          <p:spPr>
            <a:xfrm rot="8891706">
              <a:off x="5687053" y="2268634"/>
              <a:ext cx="71396" cy="28338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 userDrawn="1"/>
          </p:nvSpPr>
          <p:spPr>
            <a:xfrm rot="8891706">
              <a:off x="5446930" y="2550189"/>
              <a:ext cx="128338" cy="726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>
              <a:spLocks noChangeAspect="1"/>
            </p:cNvSpPr>
            <p:nvPr userDrawn="1"/>
          </p:nvSpPr>
          <p:spPr>
            <a:xfrm>
              <a:off x="5305592" y="2680547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 userDrawn="1"/>
          </p:nvSpPr>
          <p:spPr>
            <a:xfrm rot="8891706">
              <a:off x="5730424" y="2740159"/>
              <a:ext cx="86119" cy="12862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 userDrawn="1"/>
          </p:nvGrpSpPr>
          <p:grpSpPr>
            <a:xfrm>
              <a:off x="4584666" y="2675577"/>
              <a:ext cx="586560" cy="361390"/>
              <a:chOff x="3720317" y="5039502"/>
              <a:chExt cx="423006" cy="290154"/>
            </a:xfrm>
          </p:grpSpPr>
          <p:sp>
            <p:nvSpPr>
              <p:cNvPr id="81" name="椭圆 80"/>
              <p:cNvSpPr/>
              <p:nvPr userDrawn="1"/>
            </p:nvSpPr>
            <p:spPr>
              <a:xfrm rot="5965194">
                <a:off x="3966911" y="5064108"/>
                <a:ext cx="127533" cy="78321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 userDrawn="1"/>
            </p:nvSpPr>
            <p:spPr>
              <a:xfrm rot="8891706">
                <a:off x="4097162" y="5222626"/>
                <a:ext cx="46161" cy="4822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/>
              <p:nvPr userDrawn="1"/>
            </p:nvSpPr>
            <p:spPr>
              <a:xfrm rot="8891706">
                <a:off x="3931921" y="5232574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 userDrawn="1"/>
            </p:nvSpPr>
            <p:spPr>
              <a:xfrm rot="8891706">
                <a:off x="4064089" y="5283937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 userDrawn="1"/>
            </p:nvSpPr>
            <p:spPr>
              <a:xfrm rot="8891706">
                <a:off x="3720317" y="5146481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5" name="椭圆 94"/>
            <p:cNvSpPr/>
            <p:nvPr userDrawn="1"/>
          </p:nvSpPr>
          <p:spPr>
            <a:xfrm rot="11775749">
              <a:off x="5791422" y="2588101"/>
              <a:ext cx="176843" cy="9755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 userDrawn="1"/>
          </p:nvSpPr>
          <p:spPr>
            <a:xfrm rot="14702261">
              <a:off x="5638772" y="2692908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 userDrawn="1"/>
          </p:nvSpPr>
          <p:spPr>
            <a:xfrm rot="14702261">
              <a:off x="5629493" y="2510586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 userDrawn="1"/>
          </p:nvSpPr>
          <p:spPr>
            <a:xfrm rot="14702261">
              <a:off x="5317803" y="2714548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 userDrawn="1"/>
          </p:nvSpPr>
          <p:spPr>
            <a:xfrm rot="14702261">
              <a:off x="5796830" y="2249546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 userDrawn="1"/>
          </p:nvSpPr>
          <p:spPr>
            <a:xfrm rot="14702261">
              <a:off x="5884734" y="2499217"/>
              <a:ext cx="108392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 userDrawn="1"/>
          </p:nvSpPr>
          <p:spPr>
            <a:xfrm rot="14702261">
              <a:off x="5823057" y="2728394"/>
              <a:ext cx="72666" cy="6503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 userDrawn="1"/>
          </p:nvSpPr>
          <p:spPr>
            <a:xfrm>
              <a:off x="4966780" y="3005133"/>
              <a:ext cx="301965" cy="27123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 userDrawn="1"/>
          </p:nvSpPr>
          <p:spPr>
            <a:xfrm rot="8881877">
              <a:off x="5183444" y="2224965"/>
              <a:ext cx="176843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 userDrawn="1"/>
          </p:nvSpPr>
          <p:spPr>
            <a:xfrm rot="11808389">
              <a:off x="5476764" y="2263682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 userDrawn="1"/>
          </p:nvSpPr>
          <p:spPr>
            <a:xfrm rot="3981451">
              <a:off x="4702841" y="2820567"/>
              <a:ext cx="66729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 userDrawn="1"/>
          </p:nvSpPr>
          <p:spPr>
            <a:xfrm rot="16689745">
              <a:off x="4677437" y="2769414"/>
              <a:ext cx="258477" cy="28776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 userDrawn="1"/>
          </p:nvSpPr>
          <p:spPr>
            <a:xfrm rot="3981451">
              <a:off x="4780616" y="2688304"/>
              <a:ext cx="115276" cy="13408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 userDrawn="1"/>
          </p:nvSpPr>
          <p:spPr>
            <a:xfrm rot="3981451">
              <a:off x="5298756" y="2415065"/>
              <a:ext cx="78444" cy="912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 userDrawn="1"/>
          </p:nvSpPr>
          <p:spPr>
            <a:xfrm rot="6865494">
              <a:off x="4855192" y="2503848"/>
              <a:ext cx="158844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 userDrawn="1"/>
          </p:nvSpPr>
          <p:spPr>
            <a:xfrm rot="9792006">
              <a:off x="4786423" y="2522384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 userDrawn="1"/>
          </p:nvSpPr>
          <p:spPr>
            <a:xfrm rot="9792006">
              <a:off x="5451860" y="2459587"/>
              <a:ext cx="112386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 userDrawn="1"/>
          </p:nvSpPr>
          <p:spPr>
            <a:xfrm rot="9792006">
              <a:off x="4700874" y="2978281"/>
              <a:ext cx="76894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 userDrawn="1"/>
          </p:nvSpPr>
          <p:spPr>
            <a:xfrm rot="9792006">
              <a:off x="4880638" y="3083526"/>
              <a:ext cx="80900" cy="5841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 userDrawn="1"/>
          </p:nvSpPr>
          <p:spPr>
            <a:xfrm>
              <a:off x="4925010" y="2453006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 userDrawn="1"/>
          </p:nvSpPr>
          <p:spPr>
            <a:xfrm>
              <a:off x="5196365" y="2468202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 userDrawn="1"/>
          </p:nvSpPr>
          <p:spPr>
            <a:xfrm>
              <a:off x="5827863" y="2377840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>
              <a:spLocks noChangeAspect="1"/>
            </p:cNvSpPr>
            <p:nvPr userDrawn="1"/>
          </p:nvSpPr>
          <p:spPr>
            <a:xfrm>
              <a:off x="5325793" y="2336132"/>
              <a:ext cx="361893" cy="32505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 userDrawn="1"/>
          </p:nvSpPr>
          <p:spPr>
            <a:xfrm>
              <a:off x="5101378" y="2700962"/>
              <a:ext cx="271844" cy="24417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 userDrawn="1"/>
          </p:nvSpPr>
          <p:spPr>
            <a:xfrm rot="2834341">
              <a:off x="5273445" y="2562953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 userDrawn="1"/>
          </p:nvSpPr>
          <p:spPr>
            <a:xfrm rot="5760853">
              <a:off x="5557429" y="2605265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 userDrawn="1"/>
          </p:nvSpPr>
          <p:spPr>
            <a:xfrm rot="5760853">
              <a:off x="5419559" y="2759060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 userDrawn="1"/>
          </p:nvSpPr>
          <p:spPr>
            <a:xfrm rot="5760853">
              <a:off x="5211945" y="2762319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 userDrawn="1"/>
          </p:nvGrpSpPr>
          <p:grpSpPr>
            <a:xfrm>
              <a:off x="5155769" y="2842346"/>
              <a:ext cx="564501" cy="373662"/>
              <a:chOff x="5978927" y="3246454"/>
              <a:chExt cx="407098" cy="300007"/>
            </a:xfrm>
          </p:grpSpPr>
          <p:sp>
            <p:nvSpPr>
              <p:cNvPr id="86" name="椭圆 85"/>
              <p:cNvSpPr/>
              <p:nvPr userDrawn="1"/>
            </p:nvSpPr>
            <p:spPr>
              <a:xfrm rot="8891706">
                <a:off x="6214770" y="3246454"/>
                <a:ext cx="53576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 userDrawn="1"/>
            </p:nvSpPr>
            <p:spPr>
              <a:xfrm rot="8891706">
                <a:off x="6129960" y="3311850"/>
                <a:ext cx="92553" cy="96698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 userDrawn="1"/>
            </p:nvSpPr>
            <p:spPr>
              <a:xfrm rot="11775749">
                <a:off x="6034707" y="3500742"/>
                <a:ext cx="127533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 userDrawn="1"/>
            </p:nvSpPr>
            <p:spPr>
              <a:xfrm rot="14702261">
                <a:off x="6326024" y="3365068"/>
                <a:ext cx="72443" cy="4755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 userDrawn="1"/>
            </p:nvSpPr>
            <p:spPr>
              <a:xfrm rot="14702261">
                <a:off x="6142471" y="3463366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 userDrawn="1"/>
            </p:nvSpPr>
            <p:spPr>
              <a:xfrm rot="5760853">
                <a:off x="5971077" y="3304296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0" name="椭圆 129"/>
            <p:cNvSpPr/>
            <p:nvPr userDrawn="1"/>
          </p:nvSpPr>
          <p:spPr>
            <a:xfrm rot="8891706">
              <a:off x="4492436" y="2584549"/>
              <a:ext cx="74291" cy="56944"/>
            </a:xfrm>
            <a:prstGeom prst="ellipse">
              <a:avLst/>
            </a:prstGeom>
            <a:solidFill>
              <a:srgbClr val="BB0F56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 userDrawn="1"/>
          </p:nvSpPr>
          <p:spPr>
            <a:xfrm rot="8891706">
              <a:off x="4416109" y="2669175"/>
              <a:ext cx="128338" cy="120438"/>
            </a:xfrm>
            <a:prstGeom prst="ellipse">
              <a:avLst/>
            </a:prstGeom>
            <a:solidFill>
              <a:srgbClr val="BB0F5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 userDrawn="1"/>
          </p:nvSpPr>
          <p:spPr>
            <a:xfrm rot="11775749">
              <a:off x="4242752" y="2901267"/>
              <a:ext cx="176843" cy="56944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 userDrawn="1"/>
          </p:nvSpPr>
          <p:spPr>
            <a:xfrm rot="14702261">
              <a:off x="4651818" y="2728928"/>
              <a:ext cx="90229" cy="6594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 userDrawn="1"/>
          </p:nvSpPr>
          <p:spPr>
            <a:xfrm rot="14702261">
              <a:off x="4397902" y="2851489"/>
              <a:ext cx="100947" cy="63396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 userDrawn="1"/>
          </p:nvSpPr>
          <p:spPr>
            <a:xfrm rot="5760853">
              <a:off x="4158854" y="2653366"/>
              <a:ext cx="76498" cy="63396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>
              <a:spLocks noChangeAspect="1"/>
            </p:cNvSpPr>
            <p:nvPr userDrawn="1"/>
          </p:nvSpPr>
          <p:spPr>
            <a:xfrm>
              <a:off x="4532238" y="2521784"/>
              <a:ext cx="405788" cy="364486"/>
            </a:xfrm>
            <a:prstGeom prst="ellipse">
              <a:avLst/>
            </a:prstGeom>
            <a:solidFill>
              <a:srgbClr val="BB0F56">
                <a:alpha val="18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>
              <a:spLocks noChangeAspect="1"/>
            </p:cNvSpPr>
            <p:nvPr userDrawn="1"/>
          </p:nvSpPr>
          <p:spPr>
            <a:xfrm>
              <a:off x="4877221" y="2692664"/>
              <a:ext cx="337938" cy="30354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>
              <a:spLocks noChangeAspect="1"/>
            </p:cNvSpPr>
            <p:nvPr userDrawn="1"/>
          </p:nvSpPr>
          <p:spPr>
            <a:xfrm>
              <a:off x="4167129" y="2625187"/>
              <a:ext cx="296658" cy="266464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3" name="直接连接符 62"/>
          <p:cNvCxnSpPr/>
          <p:nvPr userDrawn="1"/>
        </p:nvCxnSpPr>
        <p:spPr>
          <a:xfrm>
            <a:off x="2342754" y="3484008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>
            <a:off x="4461816" y="329070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 userDrawn="1"/>
        </p:nvCxnSpPr>
        <p:spPr>
          <a:xfrm>
            <a:off x="10067664" y="291588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任意多边形 139"/>
          <p:cNvSpPr/>
          <p:nvPr userDrawn="1"/>
        </p:nvSpPr>
        <p:spPr>
          <a:xfrm>
            <a:off x="-776512" y="1430177"/>
            <a:ext cx="13817600" cy="2851305"/>
          </a:xfrm>
          <a:custGeom>
            <a:avLst/>
            <a:gdLst>
              <a:gd name="connsiteX0" fmla="*/ 0 w 13411200"/>
              <a:gd name="connsiteY0" fmla="*/ 1794789 h 2947492"/>
              <a:gd name="connsiteX1" fmla="*/ 4397828 w 13411200"/>
              <a:gd name="connsiteY1" fmla="*/ 24047 h 2947492"/>
              <a:gd name="connsiteX2" fmla="*/ 10247085 w 13411200"/>
              <a:gd name="connsiteY2" fmla="*/ 2941418 h 2947492"/>
              <a:gd name="connsiteX3" fmla="*/ 13411200 w 13411200"/>
              <a:gd name="connsiteY3" fmla="*/ 793304 h 2947492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89815 h 2793482"/>
              <a:gd name="connsiteX1" fmla="*/ 4397828 w 13411200"/>
              <a:gd name="connsiteY1" fmla="*/ 19073 h 2793482"/>
              <a:gd name="connsiteX2" fmla="*/ 10159999 w 13411200"/>
              <a:gd name="connsiteY2" fmla="*/ 2791302 h 2793482"/>
              <a:gd name="connsiteX3" fmla="*/ 13411200 w 13411200"/>
              <a:gd name="connsiteY3" fmla="*/ 788330 h 2793482"/>
              <a:gd name="connsiteX0" fmla="*/ 0 w 13411200"/>
              <a:gd name="connsiteY0" fmla="*/ 1789815 h 2794642"/>
              <a:gd name="connsiteX1" fmla="*/ 4397828 w 13411200"/>
              <a:gd name="connsiteY1" fmla="*/ 19073 h 2794642"/>
              <a:gd name="connsiteX2" fmla="*/ 10159999 w 13411200"/>
              <a:gd name="connsiteY2" fmla="*/ 2791302 h 2794642"/>
              <a:gd name="connsiteX3" fmla="*/ 13411200 w 13411200"/>
              <a:gd name="connsiteY3" fmla="*/ 788330 h 2794642"/>
              <a:gd name="connsiteX0" fmla="*/ 0 w 13411200"/>
              <a:gd name="connsiteY0" fmla="*/ 1789815 h 2795643"/>
              <a:gd name="connsiteX1" fmla="*/ 4397828 w 13411200"/>
              <a:gd name="connsiteY1" fmla="*/ 19073 h 2795643"/>
              <a:gd name="connsiteX2" fmla="*/ 10159999 w 13411200"/>
              <a:gd name="connsiteY2" fmla="*/ 2791302 h 2795643"/>
              <a:gd name="connsiteX3" fmla="*/ 13411200 w 13411200"/>
              <a:gd name="connsiteY3" fmla="*/ 788330 h 2795643"/>
              <a:gd name="connsiteX0" fmla="*/ 0 w 13411200"/>
              <a:gd name="connsiteY0" fmla="*/ 1789815 h 2795798"/>
              <a:gd name="connsiteX1" fmla="*/ 4397828 w 13411200"/>
              <a:gd name="connsiteY1" fmla="*/ 19073 h 2795798"/>
              <a:gd name="connsiteX2" fmla="*/ 10159999 w 13411200"/>
              <a:gd name="connsiteY2" fmla="*/ 2791302 h 2795798"/>
              <a:gd name="connsiteX3" fmla="*/ 13411200 w 13411200"/>
              <a:gd name="connsiteY3" fmla="*/ 788330 h 2795798"/>
              <a:gd name="connsiteX0" fmla="*/ 0 w 13541828"/>
              <a:gd name="connsiteY0" fmla="*/ 1789815 h 2804980"/>
              <a:gd name="connsiteX1" fmla="*/ 4397828 w 13541828"/>
              <a:gd name="connsiteY1" fmla="*/ 19073 h 2804980"/>
              <a:gd name="connsiteX2" fmla="*/ 10159999 w 13541828"/>
              <a:gd name="connsiteY2" fmla="*/ 2791302 h 2804980"/>
              <a:gd name="connsiteX3" fmla="*/ 13541828 w 13541828"/>
              <a:gd name="connsiteY3" fmla="*/ 904444 h 2804980"/>
              <a:gd name="connsiteX0" fmla="*/ 0 w 13803085"/>
              <a:gd name="connsiteY0" fmla="*/ 1789815 h 2831531"/>
              <a:gd name="connsiteX1" fmla="*/ 4397828 w 13803085"/>
              <a:gd name="connsiteY1" fmla="*/ 19073 h 2831531"/>
              <a:gd name="connsiteX2" fmla="*/ 10159999 w 13803085"/>
              <a:gd name="connsiteY2" fmla="*/ 2791302 h 2831531"/>
              <a:gd name="connsiteX3" fmla="*/ 13803085 w 13803085"/>
              <a:gd name="connsiteY3" fmla="*/ 1339873 h 2831531"/>
              <a:gd name="connsiteX0" fmla="*/ 0 w 13803085"/>
              <a:gd name="connsiteY0" fmla="*/ 1789815 h 2825914"/>
              <a:gd name="connsiteX1" fmla="*/ 4397828 w 13803085"/>
              <a:gd name="connsiteY1" fmla="*/ 19073 h 2825914"/>
              <a:gd name="connsiteX2" fmla="*/ 10159999 w 13803085"/>
              <a:gd name="connsiteY2" fmla="*/ 2791302 h 2825914"/>
              <a:gd name="connsiteX3" fmla="*/ 13803085 w 13803085"/>
              <a:gd name="connsiteY3" fmla="*/ 1339873 h 2825914"/>
              <a:gd name="connsiteX0" fmla="*/ 0 w 13817600"/>
              <a:gd name="connsiteY0" fmla="*/ 1653029 h 2834271"/>
              <a:gd name="connsiteX1" fmla="*/ 4412343 w 13817600"/>
              <a:gd name="connsiteY1" fmla="*/ 27430 h 2834271"/>
              <a:gd name="connsiteX2" fmla="*/ 10174514 w 13817600"/>
              <a:gd name="connsiteY2" fmla="*/ 2799659 h 2834271"/>
              <a:gd name="connsiteX3" fmla="*/ 13817600 w 13817600"/>
              <a:gd name="connsiteY3" fmla="*/ 1348230 h 2834271"/>
              <a:gd name="connsiteX0" fmla="*/ 0 w 13817600"/>
              <a:gd name="connsiteY0" fmla="*/ 1658760 h 2840002"/>
              <a:gd name="connsiteX1" fmla="*/ 4412343 w 13817600"/>
              <a:gd name="connsiteY1" fmla="*/ 33161 h 2840002"/>
              <a:gd name="connsiteX2" fmla="*/ 10174514 w 13817600"/>
              <a:gd name="connsiteY2" fmla="*/ 2805390 h 2840002"/>
              <a:gd name="connsiteX3" fmla="*/ 13817600 w 13817600"/>
              <a:gd name="connsiteY3" fmla="*/ 1353961 h 2840002"/>
              <a:gd name="connsiteX0" fmla="*/ 0 w 13817600"/>
              <a:gd name="connsiteY0" fmla="*/ 1658760 h 2844480"/>
              <a:gd name="connsiteX1" fmla="*/ 4412343 w 13817600"/>
              <a:gd name="connsiteY1" fmla="*/ 33161 h 2844480"/>
              <a:gd name="connsiteX2" fmla="*/ 10174514 w 13817600"/>
              <a:gd name="connsiteY2" fmla="*/ 2805390 h 2844480"/>
              <a:gd name="connsiteX3" fmla="*/ 13817600 w 13817600"/>
              <a:gd name="connsiteY3" fmla="*/ 1353961 h 2844480"/>
              <a:gd name="connsiteX0" fmla="*/ 0 w 13817600"/>
              <a:gd name="connsiteY0" fmla="*/ 1553530 h 2855364"/>
              <a:gd name="connsiteX1" fmla="*/ 4412343 w 13817600"/>
              <a:gd name="connsiteY1" fmla="*/ 44045 h 2855364"/>
              <a:gd name="connsiteX2" fmla="*/ 10174514 w 13817600"/>
              <a:gd name="connsiteY2" fmla="*/ 2816274 h 2855364"/>
              <a:gd name="connsiteX3" fmla="*/ 13817600 w 13817600"/>
              <a:gd name="connsiteY3" fmla="*/ 1364845 h 2855364"/>
              <a:gd name="connsiteX0" fmla="*/ 0 w 13817600"/>
              <a:gd name="connsiteY0" fmla="*/ 1549471 h 2851305"/>
              <a:gd name="connsiteX1" fmla="*/ 4412343 w 13817600"/>
              <a:gd name="connsiteY1" fmla="*/ 39986 h 2851305"/>
              <a:gd name="connsiteX2" fmla="*/ 10174514 w 13817600"/>
              <a:gd name="connsiteY2" fmla="*/ 2812215 h 2851305"/>
              <a:gd name="connsiteX3" fmla="*/ 13817600 w 13817600"/>
              <a:gd name="connsiteY3" fmla="*/ 1360786 h 285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7600" h="2851305">
                <a:moveTo>
                  <a:pt x="0" y="1549471"/>
                </a:moveTo>
                <a:cubicBezTo>
                  <a:pt x="880532" y="466948"/>
                  <a:pt x="2716591" y="-170471"/>
                  <a:pt x="4412343" y="39986"/>
                </a:cubicBezTo>
                <a:cubicBezTo>
                  <a:pt x="6108095" y="250443"/>
                  <a:pt x="8606971" y="2592082"/>
                  <a:pt x="10174514" y="2812215"/>
                </a:cubicBezTo>
                <a:cubicBezTo>
                  <a:pt x="11742057" y="3032348"/>
                  <a:pt x="13500705" y="2292121"/>
                  <a:pt x="13817600" y="1360786"/>
                </a:cubicBezTo>
              </a:path>
            </a:pathLst>
          </a:custGeom>
          <a:noFill/>
          <a:ln w="50800">
            <a:gradFill>
              <a:gsLst>
                <a:gs pos="3000">
                  <a:schemeClr val="bg1">
                    <a:alpha val="0"/>
                    <a:lumMod val="100000"/>
                  </a:schemeClr>
                </a:gs>
                <a:gs pos="27000">
                  <a:schemeClr val="bg1"/>
                </a:gs>
                <a:gs pos="41000">
                  <a:schemeClr val="bg1">
                    <a:alpha val="0"/>
                  </a:schemeClr>
                </a:gs>
                <a:gs pos="80000">
                  <a:srgbClr val="FFFFFF"/>
                </a:gs>
                <a:gs pos="59000">
                  <a:srgbClr val="FFFFFF">
                    <a:alpha val="0"/>
                  </a:srgbClr>
                </a:gs>
                <a:gs pos="95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任意多边形 142"/>
          <p:cNvSpPr/>
          <p:nvPr userDrawn="1"/>
        </p:nvSpPr>
        <p:spPr>
          <a:xfrm rot="20915184">
            <a:off x="8673587" y="3460457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BB0F56"/>
                </a:gs>
                <a:gs pos="0">
                  <a:schemeClr val="bg1">
                    <a:alpha val="0"/>
                  </a:schemeClr>
                </a:gs>
                <a:gs pos="98387">
                  <a:srgbClr val="E4EEF8">
                    <a:alpha val="0"/>
                  </a:srgbClr>
                </a:gs>
                <a:gs pos="81000">
                  <a:srgbClr val="E4EEF8"/>
                </a:gs>
                <a:gs pos="56000">
                  <a:srgbClr val="E4EEF8">
                    <a:alpha val="0"/>
                  </a:srgb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任意多边形 143"/>
          <p:cNvSpPr/>
          <p:nvPr userDrawn="1"/>
        </p:nvSpPr>
        <p:spPr>
          <a:xfrm rot="21109645">
            <a:off x="8613855" y="3986714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02DAE3"/>
                </a:gs>
                <a:gs pos="0">
                  <a:schemeClr val="bg1">
                    <a:alpha val="0"/>
                  </a:schemeClr>
                </a:gs>
                <a:gs pos="98387">
                  <a:schemeClr val="bg1">
                    <a:alpha val="0"/>
                  </a:schemeClr>
                </a:gs>
                <a:gs pos="79000">
                  <a:srgbClr val="BB0F56"/>
                </a:gs>
                <a:gs pos="56000">
                  <a:schemeClr val="bg1">
                    <a:alpha val="0"/>
                  </a:scheme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597121" y="1421027"/>
            <a:ext cx="2997758" cy="3089190"/>
            <a:chOff x="4383314" y="1221125"/>
            <a:chExt cx="3103266" cy="3227293"/>
          </a:xfrm>
          <a:effectLst>
            <a:outerShdw dist="381000" dir="5400000" sx="90000" sy="-19000" rotWithShape="0">
              <a:prstClr val="black">
                <a:alpha val="15000"/>
              </a:prstClr>
            </a:outerShdw>
          </a:effectLst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617747" y="1413986"/>
              <a:ext cx="498163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42394">
              <a:off x="7145896" y="1647317"/>
              <a:ext cx="127900" cy="149571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 flipH="1" flipV="1">
              <a:off x="7424752" y="1854732"/>
              <a:ext cx="61828" cy="85779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>
            <a:spLocks noChangeAspect="1"/>
          </p:cNvSpPr>
          <p:nvPr userDrawn="1"/>
        </p:nvSpPr>
        <p:spPr>
          <a:xfrm rot="278185">
            <a:off x="4641926" y="1588525"/>
            <a:ext cx="2809293" cy="2808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任意多边形 140"/>
          <p:cNvSpPr/>
          <p:nvPr userDrawn="1"/>
        </p:nvSpPr>
        <p:spPr>
          <a:xfrm>
            <a:off x="-682169" y="1412282"/>
            <a:ext cx="13628915" cy="2889358"/>
          </a:xfrm>
          <a:custGeom>
            <a:avLst/>
            <a:gdLst>
              <a:gd name="connsiteX0" fmla="*/ 0 w 13019314"/>
              <a:gd name="connsiteY0" fmla="*/ 1078840 h 3385007"/>
              <a:gd name="connsiteX1" fmla="*/ 2917372 w 13019314"/>
              <a:gd name="connsiteY1" fmla="*/ 3372097 h 3385007"/>
              <a:gd name="connsiteX2" fmla="*/ 9419772 w 13019314"/>
              <a:gd name="connsiteY2" fmla="*/ 164440 h 3385007"/>
              <a:gd name="connsiteX3" fmla="*/ 13019314 w 13019314"/>
              <a:gd name="connsiteY3" fmla="*/ 483754 h 3385007"/>
              <a:gd name="connsiteX0" fmla="*/ 0 w 13019314"/>
              <a:gd name="connsiteY0" fmla="*/ 1116707 h 3422874"/>
              <a:gd name="connsiteX1" fmla="*/ 2917372 w 13019314"/>
              <a:gd name="connsiteY1" fmla="*/ 3409964 h 3422874"/>
              <a:gd name="connsiteX2" fmla="*/ 9419772 w 13019314"/>
              <a:gd name="connsiteY2" fmla="*/ 202307 h 3422874"/>
              <a:gd name="connsiteX3" fmla="*/ 13019314 w 13019314"/>
              <a:gd name="connsiteY3" fmla="*/ 521621 h 3422874"/>
              <a:gd name="connsiteX0" fmla="*/ 0 w 13019314"/>
              <a:gd name="connsiteY0" fmla="*/ 1030276 h 3336443"/>
              <a:gd name="connsiteX1" fmla="*/ 2917372 w 13019314"/>
              <a:gd name="connsiteY1" fmla="*/ 3323533 h 3336443"/>
              <a:gd name="connsiteX2" fmla="*/ 9419772 w 13019314"/>
              <a:gd name="connsiteY2" fmla="*/ 115876 h 3336443"/>
              <a:gd name="connsiteX3" fmla="*/ 13019314 w 13019314"/>
              <a:gd name="connsiteY3" fmla="*/ 435190 h 3336443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23701"/>
              <a:gd name="connsiteY0" fmla="*/ 1134364 h 3440531"/>
              <a:gd name="connsiteX1" fmla="*/ 2917372 w 13023701"/>
              <a:gd name="connsiteY1" fmla="*/ 3427621 h 3440531"/>
              <a:gd name="connsiteX2" fmla="*/ 9419772 w 13023701"/>
              <a:gd name="connsiteY2" fmla="*/ 219964 h 3440531"/>
              <a:gd name="connsiteX3" fmla="*/ 13019314 w 13023701"/>
              <a:gd name="connsiteY3" fmla="*/ 539278 h 3440531"/>
              <a:gd name="connsiteX0" fmla="*/ 0 w 13472986"/>
              <a:gd name="connsiteY0" fmla="*/ 1175418 h 3481585"/>
              <a:gd name="connsiteX1" fmla="*/ 2917372 w 13472986"/>
              <a:gd name="connsiteY1" fmla="*/ 3468675 h 3481585"/>
              <a:gd name="connsiteX2" fmla="*/ 9419772 w 13472986"/>
              <a:gd name="connsiteY2" fmla="*/ 261018 h 3481585"/>
              <a:gd name="connsiteX3" fmla="*/ 13469257 w 13472986"/>
              <a:gd name="connsiteY3" fmla="*/ 464217 h 3481585"/>
              <a:gd name="connsiteX0" fmla="*/ 0 w 13469257"/>
              <a:gd name="connsiteY0" fmla="*/ 1171668 h 3477835"/>
              <a:gd name="connsiteX1" fmla="*/ 2917372 w 13469257"/>
              <a:gd name="connsiteY1" fmla="*/ 3464925 h 3477835"/>
              <a:gd name="connsiteX2" fmla="*/ 9419772 w 13469257"/>
              <a:gd name="connsiteY2" fmla="*/ 257268 h 3477835"/>
              <a:gd name="connsiteX3" fmla="*/ 13469257 w 13469257"/>
              <a:gd name="connsiteY3" fmla="*/ 460467 h 3477835"/>
              <a:gd name="connsiteX0" fmla="*/ 0 w 13469257"/>
              <a:gd name="connsiteY0" fmla="*/ 1076070 h 3382237"/>
              <a:gd name="connsiteX1" fmla="*/ 2917372 w 13469257"/>
              <a:gd name="connsiteY1" fmla="*/ 3369327 h 3382237"/>
              <a:gd name="connsiteX2" fmla="*/ 9419772 w 13469257"/>
              <a:gd name="connsiteY2" fmla="*/ 161670 h 3382237"/>
              <a:gd name="connsiteX3" fmla="*/ 13469257 w 13469257"/>
              <a:gd name="connsiteY3" fmla="*/ 364869 h 3382237"/>
              <a:gd name="connsiteX0" fmla="*/ 0 w 13469257"/>
              <a:gd name="connsiteY0" fmla="*/ 1107810 h 3413977"/>
              <a:gd name="connsiteX1" fmla="*/ 2917372 w 13469257"/>
              <a:gd name="connsiteY1" fmla="*/ 3401067 h 3413977"/>
              <a:gd name="connsiteX2" fmla="*/ 9419772 w 13469257"/>
              <a:gd name="connsiteY2" fmla="*/ 193410 h 3413977"/>
              <a:gd name="connsiteX3" fmla="*/ 13469257 w 13469257"/>
              <a:gd name="connsiteY3" fmla="*/ 396609 h 3413977"/>
              <a:gd name="connsiteX0" fmla="*/ 0 w 13469257"/>
              <a:gd name="connsiteY0" fmla="*/ 1136947 h 3443114"/>
              <a:gd name="connsiteX1" fmla="*/ 2917372 w 13469257"/>
              <a:gd name="connsiteY1" fmla="*/ 3430204 h 3443114"/>
              <a:gd name="connsiteX2" fmla="*/ 9419772 w 13469257"/>
              <a:gd name="connsiteY2" fmla="*/ 222547 h 3443114"/>
              <a:gd name="connsiteX3" fmla="*/ 13469257 w 13469257"/>
              <a:gd name="connsiteY3" fmla="*/ 425746 h 3443114"/>
              <a:gd name="connsiteX0" fmla="*/ 0 w 13469257"/>
              <a:gd name="connsiteY0" fmla="*/ 1136947 h 3430524"/>
              <a:gd name="connsiteX1" fmla="*/ 2917372 w 13469257"/>
              <a:gd name="connsiteY1" fmla="*/ 3430204 h 3430524"/>
              <a:gd name="connsiteX2" fmla="*/ 9419772 w 13469257"/>
              <a:gd name="connsiteY2" fmla="*/ 222547 h 3430524"/>
              <a:gd name="connsiteX3" fmla="*/ 13469257 w 13469257"/>
              <a:gd name="connsiteY3" fmla="*/ 425746 h 3430524"/>
              <a:gd name="connsiteX0" fmla="*/ 0 w 13425714"/>
              <a:gd name="connsiteY0" fmla="*/ 1224703 h 3518280"/>
              <a:gd name="connsiteX1" fmla="*/ 2917372 w 13425714"/>
              <a:gd name="connsiteY1" fmla="*/ 3517960 h 3518280"/>
              <a:gd name="connsiteX2" fmla="*/ 9419772 w 13425714"/>
              <a:gd name="connsiteY2" fmla="*/ 310303 h 3518280"/>
              <a:gd name="connsiteX3" fmla="*/ 13425714 w 13425714"/>
              <a:gd name="connsiteY3" fmla="*/ 455445 h 3518280"/>
              <a:gd name="connsiteX0" fmla="*/ 0 w 13614400"/>
              <a:gd name="connsiteY0" fmla="*/ 1602074 h 3549649"/>
              <a:gd name="connsiteX1" fmla="*/ 3106058 w 13614400"/>
              <a:gd name="connsiteY1" fmla="*/ 3517960 h 3549649"/>
              <a:gd name="connsiteX2" fmla="*/ 9608458 w 13614400"/>
              <a:gd name="connsiteY2" fmla="*/ 310303 h 3549649"/>
              <a:gd name="connsiteX3" fmla="*/ 13614400 w 13614400"/>
              <a:gd name="connsiteY3" fmla="*/ 455445 h 3549649"/>
              <a:gd name="connsiteX0" fmla="*/ 0 w 13599886"/>
              <a:gd name="connsiteY0" fmla="*/ 1489189 h 3436764"/>
              <a:gd name="connsiteX1" fmla="*/ 3106058 w 13599886"/>
              <a:gd name="connsiteY1" fmla="*/ 3405075 h 3436764"/>
              <a:gd name="connsiteX2" fmla="*/ 9608458 w 13599886"/>
              <a:gd name="connsiteY2" fmla="*/ 197418 h 3436764"/>
              <a:gd name="connsiteX3" fmla="*/ 13599886 w 13599886"/>
              <a:gd name="connsiteY3" fmla="*/ 647360 h 3436764"/>
              <a:gd name="connsiteX0" fmla="*/ 0 w 13599886"/>
              <a:gd name="connsiteY0" fmla="*/ 1391225 h 3333677"/>
              <a:gd name="connsiteX1" fmla="*/ 3106058 w 13599886"/>
              <a:gd name="connsiteY1" fmla="*/ 3307111 h 3333677"/>
              <a:gd name="connsiteX2" fmla="*/ 9550401 w 13599886"/>
              <a:gd name="connsiteY2" fmla="*/ 230083 h 3333677"/>
              <a:gd name="connsiteX3" fmla="*/ 13599886 w 13599886"/>
              <a:gd name="connsiteY3" fmla="*/ 549396 h 3333677"/>
              <a:gd name="connsiteX0" fmla="*/ 0 w 13599886"/>
              <a:gd name="connsiteY0" fmla="*/ 1382643 h 3212091"/>
              <a:gd name="connsiteX1" fmla="*/ 3207658 w 13599886"/>
              <a:gd name="connsiteY1" fmla="*/ 3182414 h 3212091"/>
              <a:gd name="connsiteX2" fmla="*/ 9550401 w 13599886"/>
              <a:gd name="connsiteY2" fmla="*/ 221501 h 3212091"/>
              <a:gd name="connsiteX3" fmla="*/ 13599886 w 13599886"/>
              <a:gd name="connsiteY3" fmla="*/ 540814 h 3212091"/>
              <a:gd name="connsiteX0" fmla="*/ 0 w 13628915"/>
              <a:gd name="connsiteY0" fmla="*/ 1293200 h 3122648"/>
              <a:gd name="connsiteX1" fmla="*/ 3207658 w 13628915"/>
              <a:gd name="connsiteY1" fmla="*/ 3092971 h 3122648"/>
              <a:gd name="connsiteX2" fmla="*/ 9550401 w 13628915"/>
              <a:gd name="connsiteY2" fmla="*/ 132058 h 3122648"/>
              <a:gd name="connsiteX3" fmla="*/ 13628915 w 13628915"/>
              <a:gd name="connsiteY3" fmla="*/ 770982 h 3122648"/>
              <a:gd name="connsiteX0" fmla="*/ 0 w 13628915"/>
              <a:gd name="connsiteY0" fmla="*/ 1418929 h 3254519"/>
              <a:gd name="connsiteX1" fmla="*/ 3207658 w 13628915"/>
              <a:gd name="connsiteY1" fmla="*/ 3218700 h 3254519"/>
              <a:gd name="connsiteX2" fmla="*/ 9768116 w 13628915"/>
              <a:gd name="connsiteY2" fmla="*/ 113962 h 3254519"/>
              <a:gd name="connsiteX3" fmla="*/ 13628915 w 13628915"/>
              <a:gd name="connsiteY3" fmla="*/ 896711 h 3254519"/>
              <a:gd name="connsiteX0" fmla="*/ 0 w 13628915"/>
              <a:gd name="connsiteY0" fmla="*/ 1418929 h 3249389"/>
              <a:gd name="connsiteX1" fmla="*/ 3207658 w 13628915"/>
              <a:gd name="connsiteY1" fmla="*/ 3218700 h 3249389"/>
              <a:gd name="connsiteX2" fmla="*/ 9768116 w 13628915"/>
              <a:gd name="connsiteY2" fmla="*/ 113962 h 3249389"/>
              <a:gd name="connsiteX3" fmla="*/ 13628915 w 13628915"/>
              <a:gd name="connsiteY3" fmla="*/ 896711 h 324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8915" h="3249389">
                <a:moveTo>
                  <a:pt x="0" y="1418929"/>
                </a:moveTo>
                <a:cubicBezTo>
                  <a:pt x="528562" y="2462206"/>
                  <a:pt x="1579639" y="3436194"/>
                  <a:pt x="3207658" y="3218700"/>
                </a:cubicBezTo>
                <a:cubicBezTo>
                  <a:pt x="4835677" y="3001206"/>
                  <a:pt x="8031240" y="500960"/>
                  <a:pt x="9768116" y="113962"/>
                </a:cubicBezTo>
                <a:cubicBezTo>
                  <a:pt x="11504992" y="-273036"/>
                  <a:pt x="12985449" y="410483"/>
                  <a:pt x="13628915" y="896711"/>
                </a:cubicBezTo>
              </a:path>
            </a:pathLst>
          </a:custGeom>
          <a:noFill/>
          <a:ln w="50800">
            <a:gradFill>
              <a:gsLst>
                <a:gs pos="100000">
                  <a:schemeClr val="bg1">
                    <a:alpha val="0"/>
                  </a:schemeClr>
                </a:gs>
                <a:gs pos="78000">
                  <a:schemeClr val="bg1">
                    <a:alpha val="7000"/>
                  </a:schemeClr>
                </a:gs>
                <a:gs pos="1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399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96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184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860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611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172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58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67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126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888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88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97" name="矩形 1796" hidden="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4679158" y="1180660"/>
            <a:ext cx="2920271" cy="3267758"/>
            <a:chOff x="4679158" y="1180660"/>
            <a:chExt cx="2920271" cy="3267758"/>
          </a:xfrm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679158" y="1843884"/>
              <a:ext cx="1738190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791502" y="1798069"/>
              <a:ext cx="1336092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964906" y="1611378"/>
              <a:ext cx="1187979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5151232" y="1438900"/>
              <a:ext cx="1205663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389969" y="1337910"/>
              <a:ext cx="1037726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686713" y="1236910"/>
              <a:ext cx="1003540" cy="315741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976801" y="1208866"/>
              <a:ext cx="826607" cy="30961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57234" y="1180660"/>
              <a:ext cx="795848" cy="295443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535962" y="1237871"/>
              <a:ext cx="632948" cy="275724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93144">
              <a:off x="7253836" y="1627631"/>
              <a:ext cx="126204" cy="162538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>
              <a:off x="7543500" y="1885874"/>
              <a:ext cx="55929" cy="85456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/>
          <p:nvPr userDrawn="1"/>
        </p:nvSpPr>
        <p:spPr>
          <a:xfrm>
            <a:off x="5167743" y="1842989"/>
            <a:ext cx="1943100" cy="19431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255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156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775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4066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290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486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6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35" name="直接连接符 34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直接连接符 1714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6" name="直接连接符 1715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7" name="直接连接符 1716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直接连接符 1717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9" name="直接连接符 1718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0" name="直接连接符 1719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1" name="直接连接符 1720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2" name="直接连接符 1721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3" name="直接连接符 1722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4" name="直接连接符 1723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直接连接符 1724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6" name="直接连接符 1725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7" name="直接连接符 1726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8" name="直接连接符 1727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9" name="直接连接符 1728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 userDrawn="1"/>
        </p:nvGrpSpPr>
        <p:grpSpPr>
          <a:xfrm>
            <a:off x="384627" y="419645"/>
            <a:ext cx="11422746" cy="6002198"/>
            <a:chOff x="406400" y="419645"/>
            <a:chExt cx="11422746" cy="6002198"/>
          </a:xfrm>
        </p:grpSpPr>
        <p:cxnSp>
          <p:nvCxnSpPr>
            <p:cNvPr id="1735" name="直接连接符 1734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6" name="直接连接符 1735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7" name="直接连接符 1736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8" name="直接连接符 1737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9" name="直接连接符 1738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0" name="直接连接符 1739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" name="直接连接符 1740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" name="直接连接符 1741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3" name="直接连接符 1742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3726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0">
              <a:srgbClr val="050537"/>
            </a:gs>
            <a:gs pos="46000">
              <a:srgbClr val="180F3A"/>
            </a:gs>
            <a:gs pos="85000">
              <a:srgbClr val="4A0E3C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45" name="椭圆 14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29" name="椭圆 12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13" name="椭圆 11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97" name="椭圆 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81" name="椭圆 8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65" name="椭圆 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49" name="椭圆 4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33" name="椭圆 3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7" name="椭圆 1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1" name="组合 160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162" name="直接连接符 161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/>
          <p:cNvGrpSpPr/>
          <p:nvPr userDrawn="1"/>
        </p:nvGrpSpPr>
        <p:grpSpPr>
          <a:xfrm>
            <a:off x="381000" y="438695"/>
            <a:ext cx="11422746" cy="6002198"/>
            <a:chOff x="406400" y="419645"/>
            <a:chExt cx="11422746" cy="6002198"/>
          </a:xfrm>
        </p:grpSpPr>
        <p:cxnSp>
          <p:nvCxnSpPr>
            <p:cNvPr id="179" name="直接连接符 178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直接连接符 187"/>
          <p:cNvCxnSpPr/>
          <p:nvPr userDrawn="1"/>
        </p:nvCxnSpPr>
        <p:spPr>
          <a:xfrm rot="20430459">
            <a:off x="8098275" y="1234326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 userDrawn="1"/>
        </p:nvCxnSpPr>
        <p:spPr>
          <a:xfrm rot="20430459">
            <a:off x="9273934" y="134500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69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 userDrawn="1"/>
        </p:nvCxnSpPr>
        <p:spPr>
          <a:xfrm rot="20430459">
            <a:off x="8442433" y="2737553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 userDrawn="1"/>
        </p:nvCxnSpPr>
        <p:spPr>
          <a:xfrm rot="20430459">
            <a:off x="9341196" y="177745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 userDrawn="1"/>
        </p:nvCxnSpPr>
        <p:spPr>
          <a:xfrm rot="20430459">
            <a:off x="8986530" y="2342400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 userDrawn="1"/>
        </p:nvCxnSpPr>
        <p:spPr>
          <a:xfrm rot="20430459">
            <a:off x="8534348" y="1801777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 userDrawn="1"/>
        </p:nvCxnSpPr>
        <p:spPr>
          <a:xfrm rot="20430459">
            <a:off x="9819297" y="191844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 userDrawn="1"/>
        </p:nvCxnSpPr>
        <p:spPr>
          <a:xfrm rot="20430459">
            <a:off x="2309725" y="4743468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 userDrawn="1"/>
        </p:nvCxnSpPr>
        <p:spPr>
          <a:xfrm rot="20430459">
            <a:off x="3080437" y="441575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 userDrawn="1"/>
        </p:nvCxnSpPr>
        <p:spPr>
          <a:xfrm rot="20430459">
            <a:off x="1487058" y="4872351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 userDrawn="1"/>
        </p:nvCxnSpPr>
        <p:spPr>
          <a:xfrm rot="20430459">
            <a:off x="-195596" y="4842131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 userDrawn="1"/>
        </p:nvCxnSpPr>
        <p:spPr>
          <a:xfrm rot="20430459">
            <a:off x="-1877283" y="4245714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 userDrawn="1"/>
        </p:nvCxnSpPr>
        <p:spPr>
          <a:xfrm rot="20430459">
            <a:off x="927370" y="4413553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 userDrawn="1"/>
        </p:nvCxnSpPr>
        <p:spPr>
          <a:xfrm rot="20430459">
            <a:off x="2963398" y="4391820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 userDrawn="1"/>
        </p:nvCxnSpPr>
        <p:spPr>
          <a:xfrm rot="20430459">
            <a:off x="1368326" y="4352268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 userDrawn="1"/>
        </p:nvCxnSpPr>
        <p:spPr>
          <a:xfrm rot="20430459">
            <a:off x="2772505" y="4286440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 userDrawn="1"/>
        </p:nvCxnSpPr>
        <p:spPr>
          <a:xfrm rot="20430459">
            <a:off x="1268309" y="4996340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 userDrawn="1"/>
        </p:nvCxnSpPr>
        <p:spPr>
          <a:xfrm flipV="1">
            <a:off x="8709933" y="1560740"/>
            <a:ext cx="3362325" cy="1019175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 userDrawn="1"/>
        </p:nvCxnSpPr>
        <p:spPr>
          <a:xfrm flipV="1">
            <a:off x="8431946" y="1400176"/>
            <a:ext cx="3849817" cy="1134606"/>
          </a:xfrm>
          <a:prstGeom prst="line">
            <a:avLst/>
          </a:prstGeom>
          <a:ln w="381000">
            <a:gradFill>
              <a:gsLst>
                <a:gs pos="0">
                  <a:srgbClr val="02DAE3"/>
                </a:gs>
                <a:gs pos="92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 userDrawn="1"/>
        </p:nvCxnSpPr>
        <p:spPr>
          <a:xfrm rot="20430459">
            <a:off x="10378365" y="2122907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 userDrawn="1"/>
        </p:nvCxnSpPr>
        <p:spPr>
          <a:xfrm flipV="1">
            <a:off x="9290958" y="1551215"/>
            <a:ext cx="3867150" cy="114300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 userDrawn="1"/>
        </p:nvCxnSpPr>
        <p:spPr>
          <a:xfrm rot="20430459">
            <a:off x="-467236" y="3965885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 userDrawn="1"/>
        </p:nvCxnSpPr>
        <p:spPr>
          <a:xfrm rot="20430459">
            <a:off x="-1042754" y="423502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210"/>
          <p:cNvGrpSpPr/>
          <p:nvPr userDrawn="1"/>
        </p:nvGrpSpPr>
        <p:grpSpPr>
          <a:xfrm>
            <a:off x="3733800" y="1054449"/>
            <a:ext cx="4724400" cy="4749102"/>
            <a:chOff x="4383314" y="1221125"/>
            <a:chExt cx="3210506" cy="3227293"/>
          </a:xfrm>
        </p:grpSpPr>
        <p:sp useBgFill="1">
          <p:nvSpPr>
            <p:cNvPr id="212" name="椭圆 211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3" name="椭圆 212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5" name="椭圆 214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6" name="椭圆 21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7" name="椭圆 216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8" name="椭圆 21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9" name="椭圆 218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0" name="椭圆 219"/>
            <p:cNvSpPr/>
            <p:nvPr userDrawn="1"/>
          </p:nvSpPr>
          <p:spPr>
            <a:xfrm rot="20593144">
              <a:off x="6616064" y="1402481"/>
              <a:ext cx="577144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1" name="椭圆 220"/>
            <p:cNvSpPr/>
            <p:nvPr userDrawn="1"/>
          </p:nvSpPr>
          <p:spPr>
            <a:xfrm rot="20542394">
              <a:off x="7214761" y="1691782"/>
              <a:ext cx="118089" cy="138096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2" name="椭圆 221"/>
            <p:cNvSpPr/>
            <p:nvPr userDrawn="1"/>
          </p:nvSpPr>
          <p:spPr>
            <a:xfrm rot="20593144" flipV="1">
              <a:off x="7547760" y="1925388"/>
              <a:ext cx="46060" cy="639024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3" name="椭圆 222"/>
          <p:cNvSpPr/>
          <p:nvPr userDrawn="1"/>
        </p:nvSpPr>
        <p:spPr>
          <a:xfrm>
            <a:off x="5007429" y="2514599"/>
            <a:ext cx="1828800" cy="182880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5000"/>
                </a:srgbClr>
              </a:gs>
              <a:gs pos="43000">
                <a:srgbClr val="02DFE8">
                  <a:alpha val="14000"/>
                </a:srgbClr>
              </a:gs>
              <a:gs pos="23000">
                <a:srgbClr val="02DAE3">
                  <a:alpha val="35000"/>
                </a:srgbClr>
              </a:gs>
              <a:gs pos="97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4" name="直接连接符 223"/>
          <p:cNvCxnSpPr/>
          <p:nvPr userDrawn="1"/>
        </p:nvCxnSpPr>
        <p:spPr>
          <a:xfrm flipV="1">
            <a:off x="667550" y="2891135"/>
            <a:ext cx="4929919" cy="147874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 userDrawn="1"/>
        </p:nvCxnSpPr>
        <p:spPr>
          <a:xfrm rot="20430459">
            <a:off x="2627849" y="403460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/>
          <p:nvPr userDrawn="1"/>
        </p:nvCxnSpPr>
        <p:spPr>
          <a:xfrm rot="20430459">
            <a:off x="310712" y="4296242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/>
          <p:nvPr userDrawn="1"/>
        </p:nvCxnSpPr>
        <p:spPr>
          <a:xfrm rot="20430459">
            <a:off x="1163209" y="3729350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 userDrawn="1"/>
        </p:nvCxnSpPr>
        <p:spPr>
          <a:xfrm flipV="1">
            <a:off x="2042751" y="4095750"/>
            <a:ext cx="1500549" cy="457658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 userDrawn="1"/>
        </p:nvCxnSpPr>
        <p:spPr>
          <a:xfrm flipV="1">
            <a:off x="2080851" y="3848100"/>
            <a:ext cx="1500549" cy="457658"/>
          </a:xfrm>
          <a:prstGeom prst="line">
            <a:avLst/>
          </a:prstGeom>
          <a:ln w="63500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80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050537"/>
            </a:gs>
            <a:gs pos="45000">
              <a:srgbClr val="180F3A"/>
            </a:gs>
            <a:gs pos="8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74" cy="6859195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-856527" y="2099384"/>
            <a:ext cx="13959067" cy="6015888"/>
            <a:chOff x="561967" y="525215"/>
            <a:chExt cx="11068066" cy="6015888"/>
          </a:xfrm>
          <a:scene3d>
            <a:camera prst="perspectiveRelaxedModerately" fov="6000000"/>
            <a:lightRig rig="threePt" dir="t"/>
          </a:scene3d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椭圆 3"/>
          <p:cNvSpPr/>
          <p:nvPr userDrawn="1"/>
        </p:nvSpPr>
        <p:spPr>
          <a:xfrm>
            <a:off x="1270000" y="288833"/>
            <a:ext cx="9652000" cy="5225144"/>
          </a:xfrm>
          <a:prstGeom prst="ellipse">
            <a:avLst/>
          </a:prstGeom>
          <a:gradFill>
            <a:gsLst>
              <a:gs pos="95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 userDrawn="1"/>
        </p:nvSpPr>
        <p:spPr>
          <a:xfrm>
            <a:off x="2043448" y="1168400"/>
            <a:ext cx="8244000" cy="5254171"/>
          </a:xfrm>
          <a:prstGeom prst="ellipse">
            <a:avLst/>
          </a:prstGeom>
          <a:gradFill>
            <a:gsLst>
              <a:gs pos="58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4421660" y="832364"/>
            <a:ext cx="3348681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0000" dirty="0" smtClean="0">
                <a:ln w="15875">
                  <a:gradFill>
                    <a:gsLst>
                      <a:gs pos="10000">
                        <a:srgbClr val="FF0000"/>
                      </a:gs>
                      <a:gs pos="67000">
                        <a:schemeClr val="bg1">
                          <a:alpha val="0"/>
                        </a:schemeClr>
                      </a:gs>
                      <a:gs pos="41000">
                        <a:schemeClr val="bg1"/>
                      </a:gs>
                    </a:gsLst>
                    <a:lin ang="5400000" scaled="1"/>
                  </a:gradFill>
                </a:ln>
                <a:gradFill>
                  <a:gsLst>
                    <a:gs pos="73000">
                      <a:srgbClr val="0F0C33">
                        <a:alpha val="33000"/>
                        <a:lumMod val="96000"/>
                      </a:srgbClr>
                    </a:gs>
                    <a:gs pos="53000">
                      <a:srgbClr val="0F0B32"/>
                    </a:gs>
                    <a:gs pos="0">
                      <a:srgbClr val="050537"/>
                    </a:gs>
                    <a:gs pos="83000">
                      <a:srgbClr val="050537">
                        <a:alpha val="0"/>
                      </a:srgbClr>
                    </a:gs>
                  </a:gsLst>
                  <a:lin ang="5400000" scaled="1"/>
                </a:gradFill>
                <a:effectLst>
                  <a:glow rad="114300">
                    <a:srgbClr val="BB0F56">
                      <a:alpha val="7000"/>
                    </a:srgbClr>
                  </a:glow>
                </a:effectLst>
                <a:latin typeface="Impact" panose="020B0806030902050204" pitchFamily="34" charset="0"/>
              </a:rPr>
              <a:t>1</a:t>
            </a:r>
            <a:endParaRPr lang="zh-CN" altLang="en-US" sz="30000" dirty="0">
              <a:ln w="15875">
                <a:gradFill>
                  <a:gsLst>
                    <a:gs pos="10000">
                      <a:srgbClr val="FF0000"/>
                    </a:gs>
                    <a:gs pos="67000">
                      <a:schemeClr val="bg1">
                        <a:alpha val="0"/>
                      </a:schemeClr>
                    </a:gs>
                    <a:gs pos="41000">
                      <a:schemeClr val="bg1"/>
                    </a:gs>
                  </a:gsLst>
                  <a:lin ang="5400000" scaled="1"/>
                </a:gradFill>
              </a:ln>
              <a:gradFill>
                <a:gsLst>
                  <a:gs pos="73000">
                    <a:srgbClr val="0F0C33">
                      <a:alpha val="33000"/>
                      <a:lumMod val="96000"/>
                    </a:srgbClr>
                  </a:gs>
                  <a:gs pos="53000">
                    <a:srgbClr val="0F0B32"/>
                  </a:gs>
                  <a:gs pos="0">
                    <a:srgbClr val="050537"/>
                  </a:gs>
                  <a:gs pos="83000">
                    <a:srgbClr val="050537">
                      <a:alpha val="0"/>
                    </a:srgbClr>
                  </a:gs>
                </a:gsLst>
                <a:lin ang="5400000" scaled="1"/>
              </a:gradFill>
              <a:effectLst>
                <a:glow rad="114300">
                  <a:srgbClr val="BB0F56">
                    <a:alpha val="7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1" name="任意多边形 10"/>
          <p:cNvSpPr/>
          <p:nvPr userDrawn="1"/>
        </p:nvSpPr>
        <p:spPr>
          <a:xfrm>
            <a:off x="5295901" y="1866900"/>
            <a:ext cx="1515487" cy="2368022"/>
          </a:xfrm>
          <a:custGeom>
            <a:avLst/>
            <a:gdLst>
              <a:gd name="connsiteX0" fmla="*/ 1665213 w 1923139"/>
              <a:gd name="connsiteY0" fmla="*/ 0 h 2387600"/>
              <a:gd name="connsiteX1" fmla="*/ 1513 w 1923139"/>
              <a:gd name="connsiteY1" fmla="*/ 431800 h 2387600"/>
              <a:gd name="connsiteX2" fmla="*/ 1919213 w 1923139"/>
              <a:gd name="connsiteY2" fmla="*/ 863600 h 2387600"/>
              <a:gd name="connsiteX3" fmla="*/ 534913 w 1923139"/>
              <a:gd name="connsiteY3" fmla="*/ 1435100 h 2387600"/>
              <a:gd name="connsiteX4" fmla="*/ 1779513 w 1923139"/>
              <a:gd name="connsiteY4" fmla="*/ 1803400 h 2387600"/>
              <a:gd name="connsiteX5" fmla="*/ 674613 w 1923139"/>
              <a:gd name="connsiteY5" fmla="*/ 2387600 h 2387600"/>
              <a:gd name="connsiteX0" fmla="*/ 1664462 w 1922388"/>
              <a:gd name="connsiteY0" fmla="*/ 0 h 2387600"/>
              <a:gd name="connsiteX1" fmla="*/ 762 w 1922388"/>
              <a:gd name="connsiteY1" fmla="*/ 431800 h 2387600"/>
              <a:gd name="connsiteX2" fmla="*/ 1918462 w 1922388"/>
              <a:gd name="connsiteY2" fmla="*/ 863600 h 2387600"/>
              <a:gd name="connsiteX3" fmla="*/ 534162 w 1922388"/>
              <a:gd name="connsiteY3" fmla="*/ 1435100 h 2387600"/>
              <a:gd name="connsiteX4" fmla="*/ 1778762 w 1922388"/>
              <a:gd name="connsiteY4" fmla="*/ 1803400 h 2387600"/>
              <a:gd name="connsiteX5" fmla="*/ 673862 w 1922388"/>
              <a:gd name="connsiteY5" fmla="*/ 2387600 h 2387600"/>
              <a:gd name="connsiteX0" fmla="*/ 1693807 w 1951733"/>
              <a:gd name="connsiteY0" fmla="*/ 0 h 2387600"/>
              <a:gd name="connsiteX1" fmla="*/ 30107 w 1951733"/>
              <a:gd name="connsiteY1" fmla="*/ 431800 h 2387600"/>
              <a:gd name="connsiteX2" fmla="*/ 1947807 w 1951733"/>
              <a:gd name="connsiteY2" fmla="*/ 863600 h 2387600"/>
              <a:gd name="connsiteX3" fmla="*/ 563507 w 1951733"/>
              <a:gd name="connsiteY3" fmla="*/ 1435100 h 2387600"/>
              <a:gd name="connsiteX4" fmla="*/ 1808107 w 1951733"/>
              <a:gd name="connsiteY4" fmla="*/ 1803400 h 2387600"/>
              <a:gd name="connsiteX5" fmla="*/ 703207 w 1951733"/>
              <a:gd name="connsiteY5" fmla="*/ 2387600 h 2387600"/>
              <a:gd name="connsiteX0" fmla="*/ 1484215 w 1739663"/>
              <a:gd name="connsiteY0" fmla="*/ 0 h 2387600"/>
              <a:gd name="connsiteX1" fmla="*/ 36415 w 1739663"/>
              <a:gd name="connsiteY1" fmla="*/ 520700 h 2387600"/>
              <a:gd name="connsiteX2" fmla="*/ 1738215 w 1739663"/>
              <a:gd name="connsiteY2" fmla="*/ 863600 h 2387600"/>
              <a:gd name="connsiteX3" fmla="*/ 353915 w 1739663"/>
              <a:gd name="connsiteY3" fmla="*/ 1435100 h 2387600"/>
              <a:gd name="connsiteX4" fmla="*/ 1598515 w 1739663"/>
              <a:gd name="connsiteY4" fmla="*/ 1803400 h 2387600"/>
              <a:gd name="connsiteX5" fmla="*/ 493615 w 1739663"/>
              <a:gd name="connsiteY5" fmla="*/ 2387600 h 2387600"/>
              <a:gd name="connsiteX0" fmla="*/ 1448553 w 1602491"/>
              <a:gd name="connsiteY0" fmla="*/ 0 h 2387600"/>
              <a:gd name="connsiteX1" fmla="*/ 753 w 1602491"/>
              <a:gd name="connsiteY1" fmla="*/ 520700 h 2387600"/>
              <a:gd name="connsiteX2" fmla="*/ 1600953 w 1602491"/>
              <a:gd name="connsiteY2" fmla="*/ 850900 h 2387600"/>
              <a:gd name="connsiteX3" fmla="*/ 318253 w 1602491"/>
              <a:gd name="connsiteY3" fmla="*/ 1435100 h 2387600"/>
              <a:gd name="connsiteX4" fmla="*/ 1562853 w 1602491"/>
              <a:gd name="connsiteY4" fmla="*/ 1803400 h 2387600"/>
              <a:gd name="connsiteX5" fmla="*/ 457953 w 1602491"/>
              <a:gd name="connsiteY5" fmla="*/ 2387600 h 2387600"/>
              <a:gd name="connsiteX0" fmla="*/ 1448553 w 1602491"/>
              <a:gd name="connsiteY0" fmla="*/ 0 h 2413000"/>
              <a:gd name="connsiteX1" fmla="*/ 753 w 1602491"/>
              <a:gd name="connsiteY1" fmla="*/ 520700 h 2413000"/>
              <a:gd name="connsiteX2" fmla="*/ 1600953 w 1602491"/>
              <a:gd name="connsiteY2" fmla="*/ 850900 h 2413000"/>
              <a:gd name="connsiteX3" fmla="*/ 318253 w 1602491"/>
              <a:gd name="connsiteY3" fmla="*/ 1435100 h 2413000"/>
              <a:gd name="connsiteX4" fmla="*/ 1562853 w 1602491"/>
              <a:gd name="connsiteY4" fmla="*/ 1803400 h 2413000"/>
              <a:gd name="connsiteX5" fmla="*/ 407153 w 1602491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00300"/>
              <a:gd name="connsiteX1" fmla="*/ 753 w 1602506"/>
              <a:gd name="connsiteY1" fmla="*/ 520700 h 2400300"/>
              <a:gd name="connsiteX2" fmla="*/ 1600953 w 1602506"/>
              <a:gd name="connsiteY2" fmla="*/ 850900 h 2400300"/>
              <a:gd name="connsiteX3" fmla="*/ 318253 w 1602506"/>
              <a:gd name="connsiteY3" fmla="*/ 1435100 h 2400300"/>
              <a:gd name="connsiteX4" fmla="*/ 1486653 w 1602506"/>
              <a:gd name="connsiteY4" fmla="*/ 1816100 h 2400300"/>
              <a:gd name="connsiteX5" fmla="*/ 496053 w 1602506"/>
              <a:gd name="connsiteY5" fmla="*/ 2400300 h 2400300"/>
              <a:gd name="connsiteX0" fmla="*/ 1448553 w 1602506"/>
              <a:gd name="connsiteY0" fmla="*/ 0 h 2336800"/>
              <a:gd name="connsiteX1" fmla="*/ 753 w 1602506"/>
              <a:gd name="connsiteY1" fmla="*/ 520700 h 2336800"/>
              <a:gd name="connsiteX2" fmla="*/ 1600953 w 1602506"/>
              <a:gd name="connsiteY2" fmla="*/ 850900 h 2336800"/>
              <a:gd name="connsiteX3" fmla="*/ 318253 w 1602506"/>
              <a:gd name="connsiteY3" fmla="*/ 1435100 h 2336800"/>
              <a:gd name="connsiteX4" fmla="*/ 1486653 w 1602506"/>
              <a:gd name="connsiteY4" fmla="*/ 1816100 h 2336800"/>
              <a:gd name="connsiteX5" fmla="*/ 686553 w 1602506"/>
              <a:gd name="connsiteY5" fmla="*/ 2336800 h 2336800"/>
              <a:gd name="connsiteX0" fmla="*/ 1447937 w 1513080"/>
              <a:gd name="connsiteY0" fmla="*/ 0 h 2336800"/>
              <a:gd name="connsiteX1" fmla="*/ 137 w 1513080"/>
              <a:gd name="connsiteY1" fmla="*/ 520700 h 2336800"/>
              <a:gd name="connsiteX2" fmla="*/ 1511437 w 1513080"/>
              <a:gd name="connsiteY2" fmla="*/ 863600 h 2336800"/>
              <a:gd name="connsiteX3" fmla="*/ 317637 w 1513080"/>
              <a:gd name="connsiteY3" fmla="*/ 1435100 h 2336800"/>
              <a:gd name="connsiteX4" fmla="*/ 1486037 w 1513080"/>
              <a:gd name="connsiteY4" fmla="*/ 1816100 h 2336800"/>
              <a:gd name="connsiteX5" fmla="*/ 685937 w 1513080"/>
              <a:gd name="connsiteY5" fmla="*/ 2336800 h 2336800"/>
              <a:gd name="connsiteX0" fmla="*/ 1447937 w 1513922"/>
              <a:gd name="connsiteY0" fmla="*/ 0 h 2336800"/>
              <a:gd name="connsiteX1" fmla="*/ 137 w 1513922"/>
              <a:gd name="connsiteY1" fmla="*/ 520700 h 2336800"/>
              <a:gd name="connsiteX2" fmla="*/ 1511437 w 1513922"/>
              <a:gd name="connsiteY2" fmla="*/ 863600 h 2336800"/>
              <a:gd name="connsiteX3" fmla="*/ 317637 w 1513922"/>
              <a:gd name="connsiteY3" fmla="*/ 1435100 h 2336800"/>
              <a:gd name="connsiteX4" fmla="*/ 1486037 w 1513922"/>
              <a:gd name="connsiteY4" fmla="*/ 1816100 h 2336800"/>
              <a:gd name="connsiteX5" fmla="*/ 685937 w 1513922"/>
              <a:gd name="connsiteY5" fmla="*/ 2336800 h 2336800"/>
              <a:gd name="connsiteX0" fmla="*/ 1447937 w 1515624"/>
              <a:gd name="connsiteY0" fmla="*/ 0 h 2336800"/>
              <a:gd name="connsiteX1" fmla="*/ 137 w 1515624"/>
              <a:gd name="connsiteY1" fmla="*/ 520700 h 2336800"/>
              <a:gd name="connsiteX2" fmla="*/ 1511437 w 1515624"/>
              <a:gd name="connsiteY2" fmla="*/ 863600 h 2336800"/>
              <a:gd name="connsiteX3" fmla="*/ 482737 w 1515624"/>
              <a:gd name="connsiteY3" fmla="*/ 1422400 h 2336800"/>
              <a:gd name="connsiteX4" fmla="*/ 1486037 w 1515624"/>
              <a:gd name="connsiteY4" fmla="*/ 1816100 h 2336800"/>
              <a:gd name="connsiteX5" fmla="*/ 685937 w 1515624"/>
              <a:gd name="connsiteY5" fmla="*/ 2336800 h 23368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511300 w 1515487"/>
              <a:gd name="connsiteY0" fmla="*/ 0 h 2286000"/>
              <a:gd name="connsiteX1" fmla="*/ 0 w 1515487"/>
              <a:gd name="connsiteY1" fmla="*/ 546100 h 2286000"/>
              <a:gd name="connsiteX2" fmla="*/ 1511300 w 1515487"/>
              <a:gd name="connsiteY2" fmla="*/ 889000 h 2286000"/>
              <a:gd name="connsiteX3" fmla="*/ 482600 w 1515487"/>
              <a:gd name="connsiteY3" fmla="*/ 1447800 h 2286000"/>
              <a:gd name="connsiteX4" fmla="*/ 1485900 w 1515487"/>
              <a:gd name="connsiteY4" fmla="*/ 1841500 h 2286000"/>
              <a:gd name="connsiteX5" fmla="*/ 736600 w 1515487"/>
              <a:gd name="connsiteY5" fmla="*/ 2286000 h 2286000"/>
              <a:gd name="connsiteX0" fmla="*/ 1511300 w 1515487"/>
              <a:gd name="connsiteY0" fmla="*/ 0 h 2348144"/>
              <a:gd name="connsiteX1" fmla="*/ 0 w 1515487"/>
              <a:gd name="connsiteY1" fmla="*/ 546100 h 2348144"/>
              <a:gd name="connsiteX2" fmla="*/ 1511300 w 1515487"/>
              <a:gd name="connsiteY2" fmla="*/ 889000 h 2348144"/>
              <a:gd name="connsiteX3" fmla="*/ 482600 w 1515487"/>
              <a:gd name="connsiteY3" fmla="*/ 1447800 h 2348144"/>
              <a:gd name="connsiteX4" fmla="*/ 1485900 w 1515487"/>
              <a:gd name="connsiteY4" fmla="*/ 1841500 h 2348144"/>
              <a:gd name="connsiteX5" fmla="*/ 647823 w 1515487"/>
              <a:gd name="connsiteY5" fmla="*/ 2348144 h 2348144"/>
              <a:gd name="connsiteX0" fmla="*/ 1511300 w 1515487"/>
              <a:gd name="connsiteY0" fmla="*/ 0 h 2368022"/>
              <a:gd name="connsiteX1" fmla="*/ 0 w 1515487"/>
              <a:gd name="connsiteY1" fmla="*/ 546100 h 2368022"/>
              <a:gd name="connsiteX2" fmla="*/ 1511300 w 1515487"/>
              <a:gd name="connsiteY2" fmla="*/ 889000 h 2368022"/>
              <a:gd name="connsiteX3" fmla="*/ 482600 w 1515487"/>
              <a:gd name="connsiteY3" fmla="*/ 1447800 h 2368022"/>
              <a:gd name="connsiteX4" fmla="*/ 1485900 w 1515487"/>
              <a:gd name="connsiteY4" fmla="*/ 1841500 h 2368022"/>
              <a:gd name="connsiteX5" fmla="*/ 538493 w 1515487"/>
              <a:gd name="connsiteY5" fmla="*/ 2368022 h 236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5487" h="2368022">
                <a:moveTo>
                  <a:pt x="1511300" y="0"/>
                </a:moveTo>
                <a:cubicBezTo>
                  <a:pt x="658283" y="143933"/>
                  <a:pt x="0" y="397933"/>
                  <a:pt x="0" y="546100"/>
                </a:cubicBezTo>
                <a:cubicBezTo>
                  <a:pt x="0" y="694267"/>
                  <a:pt x="1430867" y="738717"/>
                  <a:pt x="1511300" y="889000"/>
                </a:cubicBezTo>
                <a:cubicBezTo>
                  <a:pt x="1591733" y="1039283"/>
                  <a:pt x="486833" y="1289050"/>
                  <a:pt x="482600" y="1447800"/>
                </a:cubicBezTo>
                <a:cubicBezTo>
                  <a:pt x="478367" y="1606550"/>
                  <a:pt x="1443567" y="1701800"/>
                  <a:pt x="1485900" y="1841500"/>
                </a:cubicBezTo>
                <a:cubicBezTo>
                  <a:pt x="1528233" y="1981200"/>
                  <a:pt x="885626" y="2238905"/>
                  <a:pt x="538493" y="2368022"/>
                </a:cubicBezTo>
              </a:path>
            </a:pathLst>
          </a:custGeom>
          <a:noFill/>
          <a:ln w="25400">
            <a:gradFill>
              <a:gsLst>
                <a:gs pos="69000">
                  <a:srgbClr val="23EBFA">
                    <a:alpha val="0"/>
                  </a:srgbClr>
                </a:gs>
                <a:gs pos="35000">
                  <a:srgbClr val="21ECFA">
                    <a:alpha val="0"/>
                  </a:srgbClr>
                </a:gs>
                <a:gs pos="37000">
                  <a:srgbClr val="43E6F7"/>
                </a:gs>
                <a:gs pos="0">
                  <a:srgbClr val="03F1FD">
                    <a:alpha val="0"/>
                  </a:srgbClr>
                </a:gs>
                <a:gs pos="29000">
                  <a:srgbClr val="19EDFB">
                    <a:alpha val="0"/>
                  </a:srgbClr>
                </a:gs>
                <a:gs pos="15000">
                  <a:srgbClr val="03F1FD"/>
                </a:gs>
                <a:gs pos="100000">
                  <a:srgbClr val="30E9F9">
                    <a:alpha val="0"/>
                  </a:srgbClr>
                </a:gs>
                <a:gs pos="76000">
                  <a:srgbClr val="19EDFB"/>
                </a:gs>
                <a:gs pos="75000">
                  <a:srgbClr val="03F1F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138738" y="3062288"/>
            <a:ext cx="1164053" cy="1401290"/>
            <a:chOff x="5289941" y="2905148"/>
            <a:chExt cx="1010245" cy="1545096"/>
          </a:xfrm>
        </p:grpSpPr>
        <p:sp>
          <p:nvSpPr>
            <p:cNvPr id="2" name="椭圆 1"/>
            <p:cNvSpPr/>
            <p:nvPr userDrawn="1"/>
          </p:nvSpPr>
          <p:spPr>
            <a:xfrm rot="17489773" flipH="1" flipV="1">
              <a:off x="5721544" y="3103511"/>
              <a:ext cx="10770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 userDrawn="1"/>
          </p:nvSpPr>
          <p:spPr>
            <a:xfrm rot="17489773" flipV="1">
              <a:off x="5776943" y="3769369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 userDrawn="1"/>
          </p:nvSpPr>
          <p:spPr>
            <a:xfrm rot="14396707" flipH="1">
              <a:off x="5226125" y="3533406"/>
              <a:ext cx="184530" cy="5689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 userDrawn="1"/>
          </p:nvSpPr>
          <p:spPr>
            <a:xfrm rot="18784759" flipH="1">
              <a:off x="5924644" y="425170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 userDrawn="1"/>
          </p:nvSpPr>
          <p:spPr>
            <a:xfrm rot="18784759" flipV="1">
              <a:off x="5498227" y="368182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6126429" y="4146899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 userDrawn="1"/>
          </p:nvSpPr>
          <p:spPr>
            <a:xfrm>
              <a:off x="6139122" y="3990729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 userDrawn="1"/>
          </p:nvSpPr>
          <p:spPr>
            <a:xfrm>
              <a:off x="6187379" y="388252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8" name="组合 277"/>
          <p:cNvGrpSpPr/>
          <p:nvPr userDrawn="1"/>
        </p:nvGrpSpPr>
        <p:grpSpPr>
          <a:xfrm flipH="1">
            <a:off x="6223350" y="3052763"/>
            <a:ext cx="1220437" cy="1379388"/>
            <a:chOff x="5297340" y="2905148"/>
            <a:chExt cx="1017543" cy="1545096"/>
          </a:xfrm>
        </p:grpSpPr>
        <p:sp>
          <p:nvSpPr>
            <p:cNvPr id="279" name="椭圆 278"/>
            <p:cNvSpPr/>
            <p:nvPr userDrawn="1"/>
          </p:nvSpPr>
          <p:spPr>
            <a:xfrm rot="17489773" flipV="1">
              <a:off x="5707794" y="3187082"/>
              <a:ext cx="71936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 userDrawn="1"/>
          </p:nvSpPr>
          <p:spPr>
            <a:xfrm rot="17489773" flipH="1">
              <a:off x="5522066" y="3545485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 userDrawn="1"/>
          </p:nvSpPr>
          <p:spPr>
            <a:xfrm rot="14396707" flipH="1">
              <a:off x="5262509" y="3533088"/>
              <a:ext cx="147850" cy="7818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 userDrawn="1"/>
          </p:nvSpPr>
          <p:spPr>
            <a:xfrm rot="14396707" flipH="1">
              <a:off x="5606755" y="385722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 userDrawn="1"/>
          </p:nvSpPr>
          <p:spPr>
            <a:xfrm rot="17757683" flipH="1" flipV="1">
              <a:off x="6040320" y="4251680"/>
              <a:ext cx="8186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 userDrawn="1"/>
          </p:nvSpPr>
          <p:spPr>
            <a:xfrm>
              <a:off x="6111289" y="3994808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 userDrawn="1"/>
          </p:nvSpPr>
          <p:spPr>
            <a:xfrm>
              <a:off x="6169751" y="3796487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 userDrawn="1"/>
          </p:nvSpPr>
          <p:spPr>
            <a:xfrm>
              <a:off x="6202076" y="426907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4758152" y="2163820"/>
            <a:ext cx="248995" cy="9955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/>
          <p:nvPr userDrawn="1"/>
        </p:nvCxnSpPr>
        <p:spPr>
          <a:xfrm>
            <a:off x="4571053" y="2543732"/>
            <a:ext cx="318223" cy="15112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/>
          <p:nvPr userDrawn="1"/>
        </p:nvCxnSpPr>
        <p:spPr>
          <a:xfrm flipV="1">
            <a:off x="4746805" y="2925084"/>
            <a:ext cx="135845" cy="5849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/>
          <p:nvPr userDrawn="1"/>
        </p:nvCxnSpPr>
        <p:spPr>
          <a:xfrm>
            <a:off x="5012864" y="1895055"/>
            <a:ext cx="150520" cy="6494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/>
          <p:nvPr userDrawn="1"/>
        </p:nvCxnSpPr>
        <p:spPr>
          <a:xfrm flipH="1">
            <a:off x="7524617" y="2458221"/>
            <a:ext cx="378241" cy="64818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/>
          <p:nvPr userDrawn="1"/>
        </p:nvCxnSpPr>
        <p:spPr>
          <a:xfrm flipH="1">
            <a:off x="7113890" y="2072059"/>
            <a:ext cx="356435" cy="11713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/>
          <p:nvPr userDrawn="1"/>
        </p:nvCxnSpPr>
        <p:spPr>
          <a:xfrm flipH="1" flipV="1">
            <a:off x="7335393" y="3124406"/>
            <a:ext cx="221178" cy="86376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/>
          <p:nvPr userDrawn="1"/>
        </p:nvCxnSpPr>
        <p:spPr>
          <a:xfrm flipH="1">
            <a:off x="7233213" y="1501652"/>
            <a:ext cx="303860" cy="94787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图片 2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5250"/>
            <a:ext cx="11430000" cy="1905000"/>
          </a:xfrm>
          <a:prstGeom prst="rect">
            <a:avLst/>
          </a:prstGeom>
        </p:spPr>
      </p:pic>
      <p:grpSp>
        <p:nvGrpSpPr>
          <p:cNvPr id="128" name="组合 127"/>
          <p:cNvGrpSpPr/>
          <p:nvPr userDrawn="1"/>
        </p:nvGrpSpPr>
        <p:grpSpPr>
          <a:xfrm>
            <a:off x="-101600" y="3086100"/>
            <a:ext cx="3657600" cy="2438400"/>
            <a:chOff x="-101600" y="3086100"/>
            <a:chExt cx="3657600" cy="2438400"/>
          </a:xfrm>
        </p:grpSpPr>
        <p:cxnSp>
          <p:nvCxnSpPr>
            <p:cNvPr id="5" name="直接连接符 4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 userDrawn="1"/>
          </p:nvCxnSpPr>
          <p:spPr>
            <a:xfrm flipH="1">
              <a:off x="1333500" y="33147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 userDrawn="1"/>
          </p:nvCxnSpPr>
          <p:spPr>
            <a:xfrm flipH="1">
              <a:off x="1168400" y="3543300"/>
              <a:ext cx="1460500" cy="3937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 userDrawn="1"/>
          </p:nvCxnSpPr>
          <p:spPr>
            <a:xfrm flipH="1">
              <a:off x="0" y="3822700"/>
              <a:ext cx="2451100" cy="12065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 userDrawn="1"/>
          </p:nvCxnSpPr>
          <p:spPr>
            <a:xfrm flipH="1">
              <a:off x="0" y="4254500"/>
              <a:ext cx="1968500" cy="12700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组合 306"/>
          <p:cNvGrpSpPr/>
          <p:nvPr userDrawn="1"/>
        </p:nvGrpSpPr>
        <p:grpSpPr>
          <a:xfrm flipH="1">
            <a:off x="8623300" y="2908300"/>
            <a:ext cx="3657600" cy="2578100"/>
            <a:chOff x="-101600" y="3086100"/>
            <a:chExt cx="3657600" cy="2578100"/>
          </a:xfrm>
        </p:grpSpPr>
        <p:cxnSp>
          <p:nvCxnSpPr>
            <p:cNvPr id="308" name="直接连接符 307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 userDrawn="1"/>
          </p:nvCxnSpPr>
          <p:spPr>
            <a:xfrm flipH="1">
              <a:off x="1295400" y="36322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 userDrawn="1"/>
          </p:nvCxnSpPr>
          <p:spPr>
            <a:xfrm flipH="1">
              <a:off x="965200" y="3441700"/>
              <a:ext cx="1612900" cy="5588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 userDrawn="1"/>
          </p:nvCxnSpPr>
          <p:spPr>
            <a:xfrm flipH="1">
              <a:off x="-12700" y="3860800"/>
              <a:ext cx="2463800" cy="11811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 userDrawn="1"/>
          </p:nvCxnSpPr>
          <p:spPr>
            <a:xfrm flipH="1">
              <a:off x="-101600" y="4406900"/>
              <a:ext cx="1968500" cy="12573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组合 193"/>
          <p:cNvGrpSpPr/>
          <p:nvPr userDrawn="1"/>
        </p:nvGrpSpPr>
        <p:grpSpPr>
          <a:xfrm>
            <a:off x="1163548" y="3558746"/>
            <a:ext cx="3989220" cy="3537110"/>
            <a:chOff x="1163548" y="3558746"/>
            <a:chExt cx="3989220" cy="3537110"/>
          </a:xfrm>
        </p:grpSpPr>
        <p:cxnSp>
          <p:nvCxnSpPr>
            <p:cNvPr id="317" name="直接连接符 316"/>
            <p:cNvCxnSpPr/>
            <p:nvPr userDrawn="1"/>
          </p:nvCxnSpPr>
          <p:spPr>
            <a:xfrm rot="278917" flipH="1">
              <a:off x="1734389" y="4839395"/>
              <a:ext cx="1585626" cy="1422400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 userDrawn="1"/>
          </p:nvCxnSpPr>
          <p:spPr>
            <a:xfrm flipH="1">
              <a:off x="1163548" y="3558746"/>
              <a:ext cx="3989220" cy="3537110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任意多边形 152"/>
            <p:cNvSpPr/>
            <p:nvPr userDrawn="1"/>
          </p:nvSpPr>
          <p:spPr>
            <a:xfrm rot="163188">
              <a:off x="1622792" y="4794481"/>
              <a:ext cx="2060516" cy="2209229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1962080" y="382747"/>
                    <a:pt x="2120900" y="0"/>
                  </a:cubicBezTo>
                </a:path>
              </a:pathLst>
            </a:custGeom>
            <a:noFill/>
            <a:ln w="57150" cap="rnd">
              <a:gradFill>
                <a:gsLst>
                  <a:gs pos="12000">
                    <a:srgbClr val="03F1FD">
                      <a:alpha val="0"/>
                    </a:srgbClr>
                  </a:gs>
                  <a:gs pos="55000">
                    <a:srgbClr val="03F1FD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3" name="组合 192"/>
          <p:cNvGrpSpPr/>
          <p:nvPr userDrawn="1"/>
        </p:nvGrpSpPr>
        <p:grpSpPr>
          <a:xfrm rot="21382976">
            <a:off x="7376984" y="3509319"/>
            <a:ext cx="3651471" cy="3586537"/>
            <a:chOff x="7376984" y="3509319"/>
            <a:chExt cx="3651471" cy="3586537"/>
          </a:xfrm>
        </p:grpSpPr>
        <p:cxnSp>
          <p:nvCxnSpPr>
            <p:cNvPr id="325" name="直接连接符 324"/>
            <p:cNvCxnSpPr/>
            <p:nvPr userDrawn="1"/>
          </p:nvCxnSpPr>
          <p:spPr>
            <a:xfrm>
              <a:off x="8810368" y="4670854"/>
              <a:ext cx="1044585" cy="853646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 userDrawn="1"/>
          </p:nvCxnSpPr>
          <p:spPr>
            <a:xfrm>
              <a:off x="7376984" y="3509319"/>
              <a:ext cx="3651471" cy="3586537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任意多边形 326"/>
            <p:cNvSpPr/>
            <p:nvPr userDrawn="1"/>
          </p:nvSpPr>
          <p:spPr>
            <a:xfrm flipH="1">
              <a:off x="7611762" y="4979772"/>
              <a:ext cx="1181749" cy="1256049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1962080" y="382747"/>
                    <a:pt x="2120900" y="0"/>
                  </a:cubicBezTo>
                </a:path>
              </a:pathLst>
            </a:custGeom>
            <a:noFill/>
            <a:ln w="38100" cap="rnd">
              <a:gradFill>
                <a:gsLst>
                  <a:gs pos="20000">
                    <a:srgbClr val="03F1FD">
                      <a:alpha val="0"/>
                    </a:srgbClr>
                  </a:gs>
                  <a:gs pos="45000">
                    <a:srgbClr val="03F1FD"/>
                  </a:gs>
                  <a:gs pos="73000">
                    <a:srgbClr val="66F7FE"/>
                  </a:gs>
                  <a:gs pos="88000">
                    <a:srgbClr val="66F7FE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8" name="组合 247"/>
          <p:cNvGrpSpPr/>
          <p:nvPr userDrawn="1"/>
        </p:nvGrpSpPr>
        <p:grpSpPr>
          <a:xfrm>
            <a:off x="5151567" y="2601782"/>
            <a:ext cx="645926" cy="317631"/>
            <a:chOff x="4589592" y="3135182"/>
            <a:chExt cx="645926" cy="351784"/>
          </a:xfrm>
        </p:grpSpPr>
        <p:sp>
          <p:nvSpPr>
            <p:cNvPr id="249" name="椭圆 248"/>
            <p:cNvSpPr/>
            <p:nvPr userDrawn="1"/>
          </p:nvSpPr>
          <p:spPr>
            <a:xfrm rot="13751314">
              <a:off x="4602836" y="3121938"/>
              <a:ext cx="45719" cy="7220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0" name="椭圆 249"/>
            <p:cNvSpPr/>
            <p:nvPr userDrawn="1"/>
          </p:nvSpPr>
          <p:spPr>
            <a:xfrm rot="15194435">
              <a:off x="5037553" y="3121839"/>
              <a:ext cx="66064" cy="97134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1" name="椭圆 250"/>
            <p:cNvSpPr/>
            <p:nvPr userDrawn="1"/>
          </p:nvSpPr>
          <p:spPr>
            <a:xfrm rot="13751314">
              <a:off x="5192318" y="3172168"/>
              <a:ext cx="28800" cy="57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2" name="椭圆 251"/>
            <p:cNvSpPr/>
            <p:nvPr userDrawn="1"/>
          </p:nvSpPr>
          <p:spPr>
            <a:xfrm rot="10800000">
              <a:off x="4934070" y="3332931"/>
              <a:ext cx="43200" cy="252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3" name="椭圆 252"/>
            <p:cNvSpPr/>
            <p:nvPr userDrawn="1"/>
          </p:nvSpPr>
          <p:spPr>
            <a:xfrm rot="8742785" flipV="1">
              <a:off x="5184489" y="3347146"/>
              <a:ext cx="36000" cy="21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4" name="椭圆 253"/>
            <p:cNvSpPr/>
            <p:nvPr userDrawn="1"/>
          </p:nvSpPr>
          <p:spPr>
            <a:xfrm rot="10800000">
              <a:off x="5070448" y="3450966"/>
              <a:ext cx="54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6" name="椭圆 255"/>
          <p:cNvSpPr/>
          <p:nvPr userDrawn="1"/>
        </p:nvSpPr>
        <p:spPr>
          <a:xfrm rot="7848686" flipH="1">
            <a:off x="7709249" y="2129120"/>
            <a:ext cx="41280" cy="72208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7" name="椭圆 256"/>
          <p:cNvSpPr/>
          <p:nvPr userDrawn="1"/>
        </p:nvSpPr>
        <p:spPr>
          <a:xfrm rot="6405565" flipH="1">
            <a:off x="7083725" y="1810322"/>
            <a:ext cx="59650" cy="97134"/>
          </a:xfrm>
          <a:prstGeom prst="ellipse">
            <a:avLst/>
          </a:prstGeom>
          <a:solidFill>
            <a:schemeClr val="bg1">
              <a:alpha val="38000"/>
            </a:schemeClr>
          </a:solidFill>
          <a:ln w="15875"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8" name="椭圆 257"/>
          <p:cNvSpPr/>
          <p:nvPr userDrawn="1"/>
        </p:nvSpPr>
        <p:spPr>
          <a:xfrm rot="7848686" flipH="1">
            <a:off x="6926315" y="1902135"/>
            <a:ext cx="26004" cy="57600"/>
          </a:xfrm>
          <a:prstGeom prst="ellipse">
            <a:avLst/>
          </a:prstGeom>
          <a:solidFill>
            <a:schemeClr val="bg1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9" name="椭圆 258"/>
          <p:cNvSpPr/>
          <p:nvPr userDrawn="1"/>
        </p:nvSpPr>
        <p:spPr>
          <a:xfrm rot="10800000" flipH="1">
            <a:off x="7238615" y="2018328"/>
            <a:ext cx="43200" cy="2275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0" name="椭圆 259"/>
          <p:cNvSpPr/>
          <p:nvPr userDrawn="1"/>
        </p:nvSpPr>
        <p:spPr>
          <a:xfrm rot="12857215" flipH="1" flipV="1">
            <a:off x="6931895" y="2094658"/>
            <a:ext cx="36000" cy="1950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1" name="椭圆 260"/>
          <p:cNvSpPr/>
          <p:nvPr userDrawn="1"/>
        </p:nvSpPr>
        <p:spPr>
          <a:xfrm rot="10800000" flipH="1">
            <a:off x="7059687" y="2232856"/>
            <a:ext cx="54000" cy="32505"/>
          </a:xfrm>
          <a:prstGeom prst="ellipse">
            <a:avLst/>
          </a:prstGeom>
          <a:solidFill>
            <a:schemeClr val="bg1">
              <a:alpha val="3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5" name="椭圆 254"/>
          <p:cNvSpPr/>
          <p:nvPr userDrawn="1"/>
        </p:nvSpPr>
        <p:spPr>
          <a:xfrm rot="7848686" flipH="1">
            <a:off x="6682475" y="2199315"/>
            <a:ext cx="26004" cy="57600"/>
          </a:xfrm>
          <a:prstGeom prst="ellipse">
            <a:avLst/>
          </a:prstGeom>
          <a:solidFill>
            <a:srgbClr val="BB0F56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2" name="椭圆 261"/>
          <p:cNvSpPr/>
          <p:nvPr userDrawn="1"/>
        </p:nvSpPr>
        <p:spPr>
          <a:xfrm rot="19957359" flipH="1">
            <a:off x="6777481" y="2092985"/>
            <a:ext cx="32400" cy="36000"/>
          </a:xfrm>
          <a:prstGeom prst="ellipse">
            <a:avLst/>
          </a:prstGeom>
          <a:solidFill>
            <a:srgbClr val="BB0F56">
              <a:alpha val="89000"/>
            </a:srgbClr>
          </a:solidFill>
          <a:ln w="15875">
            <a:noFill/>
          </a:ln>
          <a:effectLst>
            <a:softEdge rad="0"/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 rot="21050884">
            <a:off x="7788448" y="1855000"/>
            <a:ext cx="685560" cy="348996"/>
            <a:chOff x="7328049" y="1861201"/>
            <a:chExt cx="361757" cy="184159"/>
          </a:xfrm>
        </p:grpSpPr>
        <p:sp>
          <p:nvSpPr>
            <p:cNvPr id="263" name="椭圆 262"/>
            <p:cNvSpPr/>
            <p:nvPr userDrawn="1"/>
          </p:nvSpPr>
          <p:spPr>
            <a:xfrm rot="16215174" flipH="1" flipV="1">
              <a:off x="7534499" y="1947665"/>
              <a:ext cx="120242" cy="75147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4" name="椭圆 263"/>
            <p:cNvSpPr/>
            <p:nvPr userDrawn="1"/>
          </p:nvSpPr>
          <p:spPr>
            <a:xfrm rot="11206645" flipH="1">
              <a:off x="7328049" y="1874609"/>
              <a:ext cx="360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5" name="椭圆 264"/>
            <p:cNvSpPr/>
            <p:nvPr userDrawn="1"/>
          </p:nvSpPr>
          <p:spPr>
            <a:xfrm rot="1715318" flipH="1">
              <a:off x="7448243" y="1875370"/>
              <a:ext cx="324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6" name="椭圆 265"/>
            <p:cNvSpPr/>
            <p:nvPr userDrawn="1"/>
          </p:nvSpPr>
          <p:spPr>
            <a:xfrm rot="11206645" flipH="1">
              <a:off x="7508662" y="1951690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9" name="椭圆 268"/>
            <p:cNvSpPr/>
            <p:nvPr userDrawn="1"/>
          </p:nvSpPr>
          <p:spPr>
            <a:xfrm rot="11206645" flipH="1">
              <a:off x="7489612" y="1861201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0" name="椭圆 269"/>
            <p:cNvSpPr/>
            <p:nvPr userDrawn="1"/>
          </p:nvSpPr>
          <p:spPr>
            <a:xfrm rot="11206645" flipH="1">
              <a:off x="7455098" y="1937615"/>
              <a:ext cx="180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1" name="椭圆 270"/>
            <p:cNvSpPr/>
            <p:nvPr userDrawn="1"/>
          </p:nvSpPr>
          <p:spPr>
            <a:xfrm rot="11206645" flipH="1">
              <a:off x="7668206" y="191835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2" name="椭圆 271"/>
            <p:cNvSpPr/>
            <p:nvPr userDrawn="1"/>
          </p:nvSpPr>
          <p:spPr>
            <a:xfrm rot="11206645" flipH="1">
              <a:off x="7482469" y="189930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3" name="椭圆 272"/>
            <p:cNvSpPr/>
            <p:nvPr userDrawn="1"/>
          </p:nvSpPr>
          <p:spPr>
            <a:xfrm rot="16215174" flipH="1" flipV="1">
              <a:off x="7452230" y="1894280"/>
              <a:ext cx="93886" cy="70138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5" name="椭圆 274"/>
          <p:cNvSpPr/>
          <p:nvPr userDrawn="1"/>
        </p:nvSpPr>
        <p:spPr>
          <a:xfrm rot="15666058" flipH="1" flipV="1">
            <a:off x="1748355" y="2839981"/>
            <a:ext cx="227868" cy="142410"/>
          </a:xfrm>
          <a:prstGeom prst="ellipse">
            <a:avLst/>
          </a:prstGeom>
          <a:solidFill>
            <a:srgbClr val="BB0F56"/>
          </a:solidFill>
          <a:ln w="158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324075" y="2686342"/>
            <a:ext cx="1916649" cy="2224612"/>
            <a:chOff x="324075" y="2686342"/>
            <a:chExt cx="1916649" cy="2224612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324075" y="2686342"/>
              <a:ext cx="1916649" cy="474833"/>
              <a:chOff x="324075" y="2686342"/>
              <a:chExt cx="1916649" cy="474833"/>
            </a:xfrm>
          </p:grpSpPr>
          <p:grpSp>
            <p:nvGrpSpPr>
              <p:cNvPr id="18" name="组合 17"/>
              <p:cNvGrpSpPr/>
              <p:nvPr userDrawn="1"/>
            </p:nvGrpSpPr>
            <p:grpSpPr>
              <a:xfrm rot="21272537">
                <a:off x="324075" y="2850401"/>
                <a:ext cx="628894" cy="310774"/>
                <a:chOff x="58400" y="2958354"/>
                <a:chExt cx="628894" cy="310774"/>
              </a:xfrm>
            </p:grpSpPr>
            <p:sp>
              <p:nvSpPr>
                <p:cNvPr id="276" name="椭圆 275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7" name="椭圆 276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5" name="椭圆 284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1" name="椭圆 290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4" name="椭圆 31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6" name="椭圆 315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1" name="椭圆 320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0" name="组合 19"/>
              <p:cNvGrpSpPr/>
              <p:nvPr userDrawn="1"/>
            </p:nvGrpSpPr>
            <p:grpSpPr>
              <a:xfrm rot="21272537">
                <a:off x="1817042" y="2686342"/>
                <a:ext cx="423682" cy="279399"/>
                <a:chOff x="1460560" y="2908300"/>
                <a:chExt cx="423682" cy="279399"/>
              </a:xfrm>
            </p:grpSpPr>
            <p:sp>
              <p:nvSpPr>
                <p:cNvPr id="319" name="椭圆 318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2" name="椭圆 321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4" name="椭圆 323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8" name="椭圆 327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9" name="椭圆 328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0" name="椭圆 329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1" name="椭圆 330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9" name="组合 18"/>
              <p:cNvGrpSpPr/>
              <p:nvPr userDrawn="1"/>
            </p:nvGrpSpPr>
            <p:grpSpPr>
              <a:xfrm rot="21013070">
                <a:off x="1098498" y="2787198"/>
                <a:ext cx="546785" cy="268627"/>
                <a:chOff x="812115" y="2952586"/>
                <a:chExt cx="546785" cy="268627"/>
              </a:xfrm>
            </p:grpSpPr>
            <p:sp>
              <p:nvSpPr>
                <p:cNvPr id="334" name="椭圆 333"/>
                <p:cNvSpPr/>
                <p:nvPr userDrawn="1"/>
              </p:nvSpPr>
              <p:spPr>
                <a:xfrm rot="10657529" flipH="1">
                  <a:off x="1311102" y="3008666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3" name="椭圆 322"/>
                <p:cNvSpPr/>
                <p:nvPr userDrawn="1"/>
              </p:nvSpPr>
              <p:spPr>
                <a:xfrm rot="10570123" flipH="1">
                  <a:off x="1129719" y="3038704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2" name="椭圆 331"/>
                <p:cNvSpPr/>
                <p:nvPr userDrawn="1"/>
              </p:nvSpPr>
              <p:spPr>
                <a:xfrm rot="10657529" flipH="1">
                  <a:off x="997433" y="3114109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3" name="椭圆 332"/>
                <p:cNvSpPr/>
                <p:nvPr userDrawn="1"/>
              </p:nvSpPr>
              <p:spPr>
                <a:xfrm rot="1166202" flipH="1">
                  <a:off x="812115" y="3054704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5" name="椭圆 334"/>
                <p:cNvSpPr/>
                <p:nvPr userDrawn="1"/>
              </p:nvSpPr>
              <p:spPr>
                <a:xfrm rot="7345127" flipH="1">
                  <a:off x="1000889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6" name="椭圆 335"/>
                <p:cNvSpPr/>
                <p:nvPr userDrawn="1"/>
              </p:nvSpPr>
              <p:spPr>
                <a:xfrm rot="10570123" flipH="1">
                  <a:off x="1314961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8" name="椭圆 337"/>
                <p:cNvSpPr/>
                <p:nvPr userDrawn="1"/>
              </p:nvSpPr>
              <p:spPr>
                <a:xfrm rot="10570123" flipH="1">
                  <a:off x="817877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9" name="椭圆 338"/>
                <p:cNvSpPr/>
                <p:nvPr userDrawn="1"/>
              </p:nvSpPr>
              <p:spPr>
                <a:xfrm rot="15578652" flipH="1" flipV="1">
                  <a:off x="951192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368" name="椭圆 367"/>
            <p:cNvSpPr/>
            <p:nvPr userDrawn="1"/>
          </p:nvSpPr>
          <p:spPr>
            <a:xfrm rot="14328186" flipH="1">
              <a:off x="1991981" y="3860952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9" name="椭圆 368"/>
            <p:cNvSpPr/>
            <p:nvPr userDrawn="1"/>
          </p:nvSpPr>
          <p:spPr>
            <a:xfrm rot="14240780" flipH="1">
              <a:off x="1807537" y="356442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0" name="椭圆 369"/>
            <p:cNvSpPr/>
            <p:nvPr userDrawn="1"/>
          </p:nvSpPr>
          <p:spPr>
            <a:xfrm rot="14328186" flipH="1">
              <a:off x="1536907" y="3709432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1" name="椭圆 370"/>
            <p:cNvSpPr/>
            <p:nvPr userDrawn="1"/>
          </p:nvSpPr>
          <p:spPr>
            <a:xfrm rot="4836859" flipH="1">
              <a:off x="1508945" y="402909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6" name="椭圆 375"/>
            <p:cNvSpPr/>
            <p:nvPr userDrawn="1"/>
          </p:nvSpPr>
          <p:spPr>
            <a:xfrm rot="11015784" flipH="1">
              <a:off x="2081329" y="3718598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7" name="椭圆 376"/>
            <p:cNvSpPr/>
            <p:nvPr userDrawn="1"/>
          </p:nvSpPr>
          <p:spPr>
            <a:xfrm rot="14240780" flipH="1">
              <a:off x="1387275" y="462255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8" name="椭圆 377"/>
            <p:cNvSpPr/>
            <p:nvPr userDrawn="1"/>
          </p:nvSpPr>
          <p:spPr>
            <a:xfrm rot="14240780" flipH="1">
              <a:off x="1778051" y="331592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9" name="椭圆 378"/>
            <p:cNvSpPr/>
            <p:nvPr userDrawn="1"/>
          </p:nvSpPr>
          <p:spPr>
            <a:xfrm rot="19249309" flipH="1" flipV="1">
              <a:off x="1270975" y="4229098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8" name="椭圆 397"/>
            <p:cNvSpPr/>
            <p:nvPr userDrawn="1"/>
          </p:nvSpPr>
          <p:spPr>
            <a:xfrm rot="8432427" flipH="1" flipV="1">
              <a:off x="1109166" y="4102515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9" name="椭圆 398"/>
            <p:cNvSpPr/>
            <p:nvPr userDrawn="1"/>
          </p:nvSpPr>
          <p:spPr>
            <a:xfrm rot="18953654" flipH="1">
              <a:off x="1599934" y="4289709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3" name="椭圆 402"/>
            <p:cNvSpPr/>
            <p:nvPr userDrawn="1"/>
          </p:nvSpPr>
          <p:spPr>
            <a:xfrm rot="3423898" flipH="1">
              <a:off x="1685845" y="4027440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4" name="椭圆 403"/>
            <p:cNvSpPr/>
            <p:nvPr userDrawn="1"/>
          </p:nvSpPr>
          <p:spPr>
            <a:xfrm rot="8432427" flipH="1" flipV="1">
              <a:off x="1768229" y="403742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5" name="椭圆 404"/>
            <p:cNvSpPr/>
            <p:nvPr userDrawn="1"/>
          </p:nvSpPr>
          <p:spPr>
            <a:xfrm rot="4836859" flipH="1">
              <a:off x="585509" y="4543782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7" name="椭圆 406"/>
            <p:cNvSpPr/>
            <p:nvPr userDrawn="1"/>
          </p:nvSpPr>
          <p:spPr>
            <a:xfrm rot="18953654" flipH="1">
              <a:off x="1543204" y="4874954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8" name="椭圆 407"/>
            <p:cNvSpPr/>
            <p:nvPr userDrawn="1"/>
          </p:nvSpPr>
          <p:spPr>
            <a:xfrm rot="8432427" flipH="1" flipV="1">
              <a:off x="1735572" y="3716907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0" name="椭圆 409"/>
            <p:cNvSpPr/>
            <p:nvPr userDrawn="1"/>
          </p:nvSpPr>
          <p:spPr>
            <a:xfrm rot="13466393" flipH="1">
              <a:off x="969150" y="443862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1" name="椭圆 430"/>
            <p:cNvSpPr/>
            <p:nvPr userDrawn="1"/>
          </p:nvSpPr>
          <p:spPr>
            <a:xfrm rot="6758197" flipH="1">
              <a:off x="1994820" y="3055813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2" name="椭圆 431"/>
            <p:cNvSpPr/>
            <p:nvPr userDrawn="1"/>
          </p:nvSpPr>
          <p:spPr>
            <a:xfrm rot="4836859" flipH="1">
              <a:off x="1985195" y="3251221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>
            <a:off x="9891828" y="2619828"/>
            <a:ext cx="1927442" cy="2212383"/>
            <a:chOff x="9891828" y="2619828"/>
            <a:chExt cx="1927442" cy="2212383"/>
          </a:xfrm>
        </p:grpSpPr>
        <p:grpSp>
          <p:nvGrpSpPr>
            <p:cNvPr id="340" name="组合 339"/>
            <p:cNvGrpSpPr/>
            <p:nvPr userDrawn="1"/>
          </p:nvGrpSpPr>
          <p:grpSpPr>
            <a:xfrm rot="327463" flipH="1">
              <a:off x="9891828" y="2619828"/>
              <a:ext cx="1927442" cy="341778"/>
              <a:chOff x="58400" y="2946400"/>
              <a:chExt cx="1927442" cy="341778"/>
            </a:xfrm>
          </p:grpSpPr>
          <p:grpSp>
            <p:nvGrpSpPr>
              <p:cNvPr id="341" name="组合 340"/>
              <p:cNvGrpSpPr/>
              <p:nvPr userDrawn="1"/>
            </p:nvGrpSpPr>
            <p:grpSpPr>
              <a:xfrm>
                <a:off x="58400" y="2977404"/>
                <a:ext cx="628894" cy="310774"/>
                <a:chOff x="58400" y="2958354"/>
                <a:chExt cx="628894" cy="310774"/>
              </a:xfrm>
            </p:grpSpPr>
            <p:sp>
              <p:nvSpPr>
                <p:cNvPr id="360" name="椭圆 359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1" name="椭圆 360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2" name="椭圆 361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3" name="椭圆 362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4" name="椭圆 36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5" name="椭圆 364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6" name="椭圆 365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2" name="组合 341"/>
              <p:cNvGrpSpPr/>
              <p:nvPr userDrawn="1"/>
            </p:nvGrpSpPr>
            <p:grpSpPr>
              <a:xfrm>
                <a:off x="1562160" y="2946400"/>
                <a:ext cx="423682" cy="279399"/>
                <a:chOff x="1460560" y="2908300"/>
                <a:chExt cx="423682" cy="279399"/>
              </a:xfrm>
            </p:grpSpPr>
            <p:sp>
              <p:nvSpPr>
                <p:cNvPr id="353" name="椭圆 352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4" name="椭圆 353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5" name="椭圆 354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6" name="椭圆 355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7" name="椭圆 356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8" name="椭圆 357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9" name="椭圆 358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3" name="组合 342"/>
              <p:cNvGrpSpPr/>
              <p:nvPr userDrawn="1"/>
            </p:nvGrpSpPr>
            <p:grpSpPr>
              <a:xfrm rot="21340533">
                <a:off x="837514" y="2984336"/>
                <a:ext cx="546785" cy="268627"/>
                <a:chOff x="812114" y="2952586"/>
                <a:chExt cx="546785" cy="268627"/>
              </a:xfrm>
            </p:grpSpPr>
            <p:sp>
              <p:nvSpPr>
                <p:cNvPr id="344" name="椭圆 343"/>
                <p:cNvSpPr/>
                <p:nvPr userDrawn="1"/>
              </p:nvSpPr>
              <p:spPr>
                <a:xfrm rot="10657529" flipH="1">
                  <a:off x="1311101" y="3008665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5" name="椭圆 344"/>
                <p:cNvSpPr/>
                <p:nvPr userDrawn="1"/>
              </p:nvSpPr>
              <p:spPr>
                <a:xfrm rot="10570123" flipH="1">
                  <a:off x="1129719" y="3038703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6" name="椭圆 345"/>
                <p:cNvSpPr/>
                <p:nvPr userDrawn="1"/>
              </p:nvSpPr>
              <p:spPr>
                <a:xfrm rot="10657529" flipH="1">
                  <a:off x="997432" y="3114108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7" name="椭圆 346"/>
                <p:cNvSpPr/>
                <p:nvPr userDrawn="1"/>
              </p:nvSpPr>
              <p:spPr>
                <a:xfrm rot="1166202" flipH="1">
                  <a:off x="812114" y="3054703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8" name="椭圆 347"/>
                <p:cNvSpPr/>
                <p:nvPr userDrawn="1"/>
              </p:nvSpPr>
              <p:spPr>
                <a:xfrm rot="7345127" flipH="1">
                  <a:off x="1000888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0" name="椭圆 349"/>
                <p:cNvSpPr/>
                <p:nvPr userDrawn="1"/>
              </p:nvSpPr>
              <p:spPr>
                <a:xfrm rot="10570123" flipH="1">
                  <a:off x="1314960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1" name="椭圆 350"/>
                <p:cNvSpPr/>
                <p:nvPr userDrawn="1"/>
              </p:nvSpPr>
              <p:spPr>
                <a:xfrm rot="10570123" flipH="1">
                  <a:off x="817876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2" name="椭圆 351"/>
                <p:cNvSpPr/>
                <p:nvPr userDrawn="1"/>
              </p:nvSpPr>
              <p:spPr>
                <a:xfrm rot="15578652" flipH="1" flipV="1">
                  <a:off x="951193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412" name="椭圆 411"/>
            <p:cNvSpPr/>
            <p:nvPr userDrawn="1"/>
          </p:nvSpPr>
          <p:spPr>
            <a:xfrm rot="7271814">
              <a:off x="10526215" y="4083200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3" name="椭圆 412"/>
            <p:cNvSpPr/>
            <p:nvPr userDrawn="1"/>
          </p:nvSpPr>
          <p:spPr>
            <a:xfrm rot="7359220">
              <a:off x="10950370" y="3939073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4" name="椭圆 413"/>
            <p:cNvSpPr/>
            <p:nvPr userDrawn="1"/>
          </p:nvSpPr>
          <p:spPr>
            <a:xfrm rot="7271814">
              <a:off x="11146898" y="3884054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5" name="椭圆 414"/>
            <p:cNvSpPr/>
            <p:nvPr userDrawn="1"/>
          </p:nvSpPr>
          <p:spPr>
            <a:xfrm rot="16763141">
              <a:off x="10995421" y="3584594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6" name="椭圆 415"/>
            <p:cNvSpPr/>
            <p:nvPr userDrawn="1"/>
          </p:nvSpPr>
          <p:spPr>
            <a:xfrm rot="10584216">
              <a:off x="10595943" y="3683671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7" name="椭圆 416"/>
            <p:cNvSpPr/>
            <p:nvPr userDrawn="1"/>
          </p:nvSpPr>
          <p:spPr>
            <a:xfrm rot="7359220">
              <a:off x="11113457" y="4797179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8" name="椭圆 417"/>
            <p:cNvSpPr/>
            <p:nvPr userDrawn="1"/>
          </p:nvSpPr>
          <p:spPr>
            <a:xfrm rot="7359220">
              <a:off x="10817931" y="3481024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9" name="椭圆 418"/>
            <p:cNvSpPr/>
            <p:nvPr userDrawn="1"/>
          </p:nvSpPr>
          <p:spPr>
            <a:xfrm rot="2350691" flipV="1">
              <a:off x="10598918" y="3784596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0" name="椭圆 419"/>
            <p:cNvSpPr/>
            <p:nvPr userDrawn="1"/>
          </p:nvSpPr>
          <p:spPr>
            <a:xfrm rot="13167573" flipV="1">
              <a:off x="11154121" y="4134261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1" name="椭圆 420"/>
            <p:cNvSpPr/>
            <p:nvPr userDrawn="1"/>
          </p:nvSpPr>
          <p:spPr>
            <a:xfrm rot="2646346">
              <a:off x="10936262" y="4511957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2" name="椭圆 421"/>
            <p:cNvSpPr/>
            <p:nvPr userDrawn="1"/>
          </p:nvSpPr>
          <p:spPr>
            <a:xfrm rot="18176102">
              <a:off x="10846751" y="4249688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3" name="椭圆 422"/>
            <p:cNvSpPr/>
            <p:nvPr userDrawn="1"/>
          </p:nvSpPr>
          <p:spPr>
            <a:xfrm rot="13167573" flipV="1">
              <a:off x="10466834" y="432634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4" name="椭圆 423"/>
            <p:cNvSpPr/>
            <p:nvPr userDrawn="1"/>
          </p:nvSpPr>
          <p:spPr>
            <a:xfrm rot="16763141">
              <a:off x="10661558" y="4423130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5" name="椭圆 424"/>
            <p:cNvSpPr/>
            <p:nvPr userDrawn="1"/>
          </p:nvSpPr>
          <p:spPr>
            <a:xfrm rot="2646346">
              <a:off x="10792967" y="4668578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6" name="椭圆 425"/>
            <p:cNvSpPr/>
            <p:nvPr userDrawn="1"/>
          </p:nvSpPr>
          <p:spPr>
            <a:xfrm rot="13167573" flipV="1">
              <a:off x="10832866" y="4167754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7" name="椭圆 426"/>
            <p:cNvSpPr/>
            <p:nvPr userDrawn="1"/>
          </p:nvSpPr>
          <p:spPr>
            <a:xfrm rot="8133607">
              <a:off x="11201840" y="3432149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3" name="椭圆 432"/>
            <p:cNvSpPr/>
            <p:nvPr userDrawn="1"/>
          </p:nvSpPr>
          <p:spPr>
            <a:xfrm rot="13167573" flipV="1">
              <a:off x="11194818" y="3040630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5" name="椭圆 434"/>
            <p:cNvSpPr/>
            <p:nvPr userDrawn="1"/>
          </p:nvSpPr>
          <p:spPr>
            <a:xfrm rot="19455238">
              <a:off x="10837932" y="3156705"/>
              <a:ext cx="84069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>
                <a:rot lat="515116" lon="3583736" rev="1894931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6" name="椭圆 435"/>
            <p:cNvSpPr/>
            <p:nvPr userDrawn="1"/>
          </p:nvSpPr>
          <p:spPr>
            <a:xfrm rot="7359220">
              <a:off x="11259256" y="309367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58121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 hidden="1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 hidden="1"/>
          <p:cNvGrpSpPr/>
          <p:nvPr userDrawn="1"/>
        </p:nvGrpSpPr>
        <p:grpSpPr>
          <a:xfrm>
            <a:off x="559173" y="124451"/>
            <a:ext cx="11073654" cy="6609098"/>
            <a:chOff x="642210" y="512844"/>
            <a:chExt cx="11073654" cy="6609098"/>
          </a:xfrm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-1676400" y="817616"/>
            <a:ext cx="15544800" cy="8193986"/>
            <a:chOff x="276640" y="-152400"/>
            <a:chExt cx="11638721" cy="719328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10" name="组合 9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6" name="直接连接符 5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直接连接符 390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直接连接符 393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直接连接符 394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直接连接符 395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直接连接符 396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直接连接符 397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接连接符 398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接连接符 400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直接连接符 401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405" name="直接连接符 404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接连接符 405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直接连接符 406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直接连接符 407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直接连接符 408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直接连接符 409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直接连接符 410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直接连接符 411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直接连接符 412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直接连接符 413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直接连接符 414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直接连接符 430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直接连接符 433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直接连接符 434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直接连接符 435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直接连接符 436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直接连接符 438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直接连接符 439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284577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594360" y="1877051"/>
            <a:ext cx="13380720" cy="6609098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93597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gradFill>
          <a:gsLst>
            <a:gs pos="15000">
              <a:srgbClr val="050537"/>
            </a:gs>
            <a:gs pos="45000">
              <a:srgbClr val="180F3A"/>
            </a:gs>
            <a:gs pos="7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-400050" y="1931455"/>
            <a:ext cx="12992100" cy="5852590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2378982" y="3691781"/>
            <a:ext cx="7434036" cy="4508790"/>
            <a:chOff x="2378982" y="3691781"/>
            <a:chExt cx="7434036" cy="4508790"/>
          </a:xfrm>
        </p:grpSpPr>
        <p:sp useBgFill="1">
          <p:nvSpPr>
            <p:cNvPr id="213" name="椭圆 212"/>
            <p:cNvSpPr/>
            <p:nvPr userDrawn="1"/>
          </p:nvSpPr>
          <p:spPr>
            <a:xfrm>
              <a:off x="2378982" y="5591120"/>
              <a:ext cx="7434036" cy="260945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2" name="椭圆 211"/>
            <p:cNvSpPr/>
            <p:nvPr userDrawn="1"/>
          </p:nvSpPr>
          <p:spPr>
            <a:xfrm>
              <a:off x="2810759" y="5156847"/>
              <a:ext cx="6570483" cy="1839039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1" name="椭圆 210"/>
            <p:cNvSpPr/>
            <p:nvPr userDrawn="1"/>
          </p:nvSpPr>
          <p:spPr>
            <a:xfrm>
              <a:off x="3338510" y="4764386"/>
              <a:ext cx="5514980" cy="1142928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09" name="椭圆 208"/>
            <p:cNvSpPr/>
            <p:nvPr userDrawn="1"/>
          </p:nvSpPr>
          <p:spPr>
            <a:xfrm>
              <a:off x="5073722" y="3691781"/>
              <a:ext cx="2044556" cy="12209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0" name="椭圆 209"/>
            <p:cNvSpPr/>
            <p:nvPr userDrawn="1"/>
          </p:nvSpPr>
          <p:spPr>
            <a:xfrm>
              <a:off x="3842737" y="4508632"/>
              <a:ext cx="4506527" cy="55256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>
              <a:off x="4397829" y="4142598"/>
              <a:ext cx="3396342" cy="25523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4" name="矩形 2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5000">
                <a:srgbClr val="180F3A">
                  <a:alpha val="0"/>
                </a:srgbClr>
              </a:gs>
              <a:gs pos="85000">
                <a:srgbClr val="36103B">
                  <a:alpha val="75000"/>
                </a:srgbClr>
              </a:gs>
              <a:gs pos="100000">
                <a:srgbClr val="4A113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4629150" y="786492"/>
            <a:ext cx="2933700" cy="2933700"/>
            <a:chOff x="4610100" y="742950"/>
            <a:chExt cx="2933700" cy="2933700"/>
          </a:xfrm>
        </p:grpSpPr>
        <p:sp>
          <p:nvSpPr>
            <p:cNvPr id="202" name="椭圆 201"/>
            <p:cNvSpPr/>
            <p:nvPr userDrawn="1"/>
          </p:nvSpPr>
          <p:spPr>
            <a:xfrm>
              <a:off x="5162550" y="1295399"/>
              <a:ext cx="1828800" cy="182880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80000">
                  <a:srgbClr val="BB0F56">
                    <a:alpha val="0"/>
                  </a:srgbClr>
                </a:gs>
                <a:gs pos="63000">
                  <a:srgbClr val="02DAE3">
                    <a:alpha val="5000"/>
                  </a:srgbClr>
                </a:gs>
                <a:gs pos="43000">
                  <a:srgbClr val="02DFE8">
                    <a:alpha val="14000"/>
                  </a:srgbClr>
                </a:gs>
                <a:gs pos="23000">
                  <a:srgbClr val="02DAE3">
                    <a:alpha val="35000"/>
                  </a:srgbClr>
                </a:gs>
                <a:gs pos="97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 userDrawn="1"/>
          </p:nvSpPr>
          <p:spPr>
            <a:xfrm>
              <a:off x="4610100" y="742950"/>
              <a:ext cx="2933700" cy="2933700"/>
            </a:xfrm>
            <a:prstGeom prst="ellipse">
              <a:avLst/>
            </a:prstGeom>
            <a:gradFill>
              <a:gsLst>
                <a:gs pos="82000">
                  <a:srgbClr val="02DAE3">
                    <a:alpha val="0"/>
                  </a:srgbClr>
                </a:gs>
                <a:gs pos="56000">
                  <a:srgbClr val="02DFE8">
                    <a:alpha val="12000"/>
                  </a:srgbClr>
                </a:gs>
                <a:gs pos="23000">
                  <a:srgbClr val="02DAE3">
                    <a:alpha val="42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06004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2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49" r:id="rId2"/>
    <p:sldLayoutId id="2147483673" r:id="rId3"/>
    <p:sldLayoutId id="2147483651" r:id="rId4"/>
    <p:sldLayoutId id="2147483677" r:id="rId5"/>
    <p:sldLayoutId id="2147483676" r:id="rId6"/>
    <p:sldLayoutId id="2147483679" r:id="rId7"/>
    <p:sldLayoutId id="2147483678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5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089188" y="1692874"/>
            <a:ext cx="1112109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215143" y="182014"/>
            <a:ext cx="1396710" cy="687327"/>
            <a:chOff x="215143" y="182014"/>
            <a:chExt cx="1396710" cy="68732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23599" y="239489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15143" y="182014"/>
              <a:ext cx="9579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目录</a:t>
              </a:r>
              <a:endParaRPr lang="zh-CN" altLang="en-US" sz="25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0252" y="592342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CONTENTS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80095" y="1402787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第一部分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9686" y="1680520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ONE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82839" y="1277256"/>
            <a:ext cx="885370" cy="885370"/>
            <a:chOff x="2182839" y="1277256"/>
            <a:chExt cx="885370" cy="885370"/>
          </a:xfrm>
        </p:grpSpPr>
        <p:sp>
          <p:nvSpPr>
            <p:cNvPr id="10" name="椭圆 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2" name="任意多边形 11"/>
          <p:cNvSpPr/>
          <p:nvPr/>
        </p:nvSpPr>
        <p:spPr>
          <a:xfrm rot="10800000" flipH="1">
            <a:off x="4563763" y="5301048"/>
            <a:ext cx="1243913" cy="782591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0800000" flipV="1">
            <a:off x="6792094" y="860853"/>
            <a:ext cx="1622856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632698" y="5643310"/>
            <a:ext cx="885370" cy="885370"/>
            <a:chOff x="3632698" y="5643310"/>
            <a:chExt cx="885370" cy="885370"/>
          </a:xfrm>
        </p:grpSpPr>
        <p:sp>
          <p:nvSpPr>
            <p:cNvPr id="15" name="椭圆 14"/>
            <p:cNvSpPr/>
            <p:nvPr/>
          </p:nvSpPr>
          <p:spPr>
            <a:xfrm>
              <a:off x="3632698" y="5643310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98502" y="5762830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454668" y="5793554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二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64259" y="6071287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TWO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464190" y="465829"/>
            <a:ext cx="885370" cy="885370"/>
            <a:chOff x="2182839" y="1277256"/>
            <a:chExt cx="885370" cy="885370"/>
          </a:xfrm>
        </p:grpSpPr>
        <p:sp>
          <p:nvSpPr>
            <p:cNvPr id="20" name="椭圆 1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9374451" y="653143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三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382896" y="930876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THREE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28421" y="4559643"/>
            <a:ext cx="2063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000" spc="1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核心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497329" y="4942703"/>
            <a:ext cx="352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r"/>
            <a:endParaRPr lang="zh-CN" altLang="en-US" sz="1200" dirty="0">
              <a:solidFill>
                <a:schemeClr val="bg1">
                  <a:alpha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160657" y="6092372"/>
            <a:ext cx="5542643" cy="168728"/>
          </a:xfrm>
          <a:prstGeom prst="line">
            <a:avLst/>
          </a:prstGeom>
          <a:ln w="38100">
            <a:gradFill>
              <a:gsLst>
                <a:gs pos="25000">
                  <a:srgbClr val="02DAE3">
                    <a:alpha val="0"/>
                  </a:srgbClr>
                </a:gs>
                <a:gs pos="50000">
                  <a:srgbClr val="02DFE8">
                    <a:alpha val="80000"/>
                  </a:srgbClr>
                </a:gs>
                <a:gs pos="75000">
                  <a:srgbClr val="02DFE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5143" y="182014"/>
            <a:ext cx="3187814" cy="687327"/>
            <a:chOff x="165715" y="169657"/>
            <a:chExt cx="1733578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65715" y="169657"/>
              <a:ext cx="173357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创意</a:t>
              </a:r>
              <a:r>
                <a:rPr lang="zh-CN" altLang="en-US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点</a:t>
              </a:r>
              <a:r>
                <a:rPr lang="en-US" altLang="zh-CN" sz="1600" spc="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269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CREATIVE POINT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6" name="圆角矩形 5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845276" y="2100018"/>
            <a:ext cx="850144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               </a:t>
            </a:r>
            <a:r>
              <a:rPr lang="en-US" altLang="zh-CN" sz="8000" dirty="0" smtClean="0">
                <a:solidFill>
                  <a:srgbClr val="02DAE3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</a:t>
            </a:r>
            <a:endParaRPr lang="zh-CN" altLang="en-US" sz="8000" dirty="0">
              <a:solidFill>
                <a:srgbClr val="02DAE3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5910689" y="4641254"/>
            <a:ext cx="271766" cy="234282"/>
          </a:xfrm>
          <a:prstGeom prst="triangle">
            <a:avLst/>
          </a:prstGeom>
          <a:noFill/>
          <a:ln w="15875">
            <a:solidFill>
              <a:srgbClr val="05DA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08722" y="5515918"/>
            <a:ext cx="237455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3200" spc="2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想象力</a:t>
            </a:r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32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58206" y="6043996"/>
            <a:ext cx="847558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381527" y="1123247"/>
            <a:ext cx="3208343" cy="1123791"/>
            <a:chOff x="381527" y="1133407"/>
            <a:chExt cx="3208343" cy="1123791"/>
          </a:xfrm>
        </p:grpSpPr>
        <p:sp>
          <p:nvSpPr>
            <p:cNvPr id="19" name="椭圆 18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4" name="组合 133"/>
          <p:cNvGrpSpPr/>
          <p:nvPr/>
        </p:nvGrpSpPr>
        <p:grpSpPr>
          <a:xfrm rot="21089056" flipV="1">
            <a:off x="8335966" y="3521360"/>
            <a:ext cx="3208343" cy="1123791"/>
            <a:chOff x="381527" y="1133407"/>
            <a:chExt cx="3208343" cy="1123791"/>
          </a:xfrm>
        </p:grpSpPr>
        <p:sp>
          <p:nvSpPr>
            <p:cNvPr id="135" name="椭圆 134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75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3616" y="218960"/>
            <a:ext cx="3187814" cy="687327"/>
            <a:chOff x="165715" y="169657"/>
            <a:chExt cx="1733578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65715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-01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269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01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6" name="弧形 5"/>
          <p:cNvSpPr/>
          <p:nvPr/>
        </p:nvSpPr>
        <p:spPr>
          <a:xfrm>
            <a:off x="3811930" y="1087056"/>
            <a:ext cx="4568142" cy="4568140"/>
          </a:xfrm>
          <a:prstGeom prst="arc">
            <a:avLst>
              <a:gd name="adj1" fmla="val 10542971"/>
              <a:gd name="adj2" fmla="val 8531608"/>
            </a:avLst>
          </a:prstGeom>
          <a:ln w="12700">
            <a:solidFill>
              <a:schemeClr val="bg1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626734" y="901859"/>
            <a:ext cx="4938532" cy="4938532"/>
          </a:xfrm>
          <a:prstGeom prst="ellipse">
            <a:avLst/>
          </a:prstGeom>
          <a:noFill/>
          <a:ln w="25400">
            <a:gradFill flip="none" rotWithShape="1">
              <a:gsLst>
                <a:gs pos="72000">
                  <a:srgbClr val="03F1FD"/>
                </a:gs>
                <a:gs pos="87000">
                  <a:srgbClr val="03F1FD">
                    <a:alpha val="75000"/>
                  </a:srgbClr>
                </a:gs>
                <a:gs pos="51286">
                  <a:srgbClr val="03F1FD">
                    <a:alpha val="64000"/>
                  </a:srgbClr>
                </a:gs>
                <a:gs pos="30572">
                  <a:srgbClr val="03F1FD"/>
                </a:gs>
                <a:gs pos="15000">
                  <a:srgbClr val="03F1FD">
                    <a:alpha val="75000"/>
                  </a:srgbClr>
                </a:gs>
                <a:gs pos="0">
                  <a:srgbClr val="03F1FD"/>
                </a:gs>
                <a:gs pos="100000">
                  <a:srgbClr val="03F1FD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/>
          <p:cNvSpPr/>
          <p:nvPr/>
        </p:nvSpPr>
        <p:spPr>
          <a:xfrm rot="3353734">
            <a:off x="3452173" y="727297"/>
            <a:ext cx="5287656" cy="5287656"/>
          </a:xfrm>
          <a:prstGeom prst="arc">
            <a:avLst>
              <a:gd name="adj1" fmla="val 12885489"/>
              <a:gd name="adj2" fmla="val 18414494"/>
            </a:avLst>
          </a:prstGeom>
          <a:ln w="12700">
            <a:solidFill>
              <a:srgbClr val="BB0F56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80720" y="6038394"/>
            <a:ext cx="1083056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200" dirty="0" smtClean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246" name="组合 245"/>
          <p:cNvGrpSpPr/>
          <p:nvPr/>
        </p:nvGrpSpPr>
        <p:grpSpPr>
          <a:xfrm>
            <a:off x="4457269" y="2162682"/>
            <a:ext cx="3277462" cy="461665"/>
            <a:chOff x="4528688" y="2162682"/>
            <a:chExt cx="3277462" cy="461665"/>
          </a:xfrm>
        </p:grpSpPr>
        <p:sp>
          <p:nvSpPr>
            <p:cNvPr id="54" name="矩形 53"/>
            <p:cNvSpPr/>
            <p:nvPr/>
          </p:nvSpPr>
          <p:spPr>
            <a:xfrm>
              <a:off x="4528688" y="2162682"/>
              <a:ext cx="2670851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「</a:t>
              </a:r>
              <a:r>
                <a:rPr lang="zh-CN" altLang="en-US" sz="2400" spc="200" dirty="0" smtClean="0">
                  <a:solidFill>
                    <a:srgbClr val="03F1FD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友谊的小船</a:t>
              </a:r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」</a:t>
              </a:r>
              <a:endParaRPr lang="zh-CN" altLang="en-US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800747" y="2285793"/>
              <a:ext cx="1005403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说翻就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翻</a:t>
              </a:r>
              <a:endParaRPr lang="zh-CN" altLang="en-US" sz="16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4587125" y="2771888"/>
            <a:ext cx="3017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400" dirty="0" smtClean="0">
              <a:solidFill>
                <a:schemeClr val="bg1">
                  <a:alpha val="8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68" name="直接连接符 167"/>
          <p:cNvCxnSpPr/>
          <p:nvPr/>
        </p:nvCxnSpPr>
        <p:spPr>
          <a:xfrm rot="-5400000">
            <a:off x="-50879139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rot="-2700000">
            <a:off x="-33024369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10080860" y="-58048432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rot="2700000">
            <a:off x="53186087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rot="5400000">
            <a:off x="71040861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rot="8100000">
            <a:off x="53186087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rot="10800000">
            <a:off x="10080860" y="6387156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rot="13500000">
            <a:off x="-33024369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等腰三角形 244"/>
          <p:cNvSpPr/>
          <p:nvPr/>
        </p:nvSpPr>
        <p:spPr>
          <a:xfrm flipH="1" flipV="1">
            <a:off x="5888673" y="4645950"/>
            <a:ext cx="414654" cy="357460"/>
          </a:xfrm>
          <a:prstGeom prst="triangle">
            <a:avLst/>
          </a:prstGeom>
          <a:noFill/>
          <a:ln w="12700">
            <a:solidFill>
              <a:srgbClr val="02D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4" name="组合 333"/>
          <p:cNvGrpSpPr/>
          <p:nvPr/>
        </p:nvGrpSpPr>
        <p:grpSpPr>
          <a:xfrm>
            <a:off x="3986557" y="1261683"/>
            <a:ext cx="4218888" cy="4218887"/>
            <a:chOff x="3991259" y="1250066"/>
            <a:chExt cx="4218888" cy="4218887"/>
          </a:xfrm>
        </p:grpSpPr>
        <p:cxnSp>
          <p:nvCxnSpPr>
            <p:cNvPr id="302" name="直接连接符 301"/>
            <p:cNvCxnSpPr/>
            <p:nvPr/>
          </p:nvCxnSpPr>
          <p:spPr>
            <a:xfrm rot="16200000">
              <a:off x="4081259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rot="16875000">
              <a:off x="412006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 rot="17550000">
              <a:off x="4234980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 rot="18225000">
              <a:off x="442159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 rot="18900000">
              <a:off x="4672741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rot="19575000">
              <a:off x="4978760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 rot="20250000">
              <a:off x="5327896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 rot="20925000">
              <a:off x="5706729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6100703" y="125006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 rot="675000">
              <a:off x="6494678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 rot="1350000">
              <a:off x="6873510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 rot="2025000">
              <a:off x="7222646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 rot="2700000">
              <a:off x="7528665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 rot="3375000">
              <a:off x="777980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 rot="4050000">
              <a:off x="7966426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 rot="4725000">
              <a:off x="808134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 rot="5400000">
              <a:off x="8120147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 rot="6075000">
              <a:off x="808134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 rot="6750000">
              <a:off x="7966426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 rot="7425000">
              <a:off x="777980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 rot="8100000">
              <a:off x="7528665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 rot="8775000">
              <a:off x="7222646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 rot="9450000">
              <a:off x="6873510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 rot="10125000">
              <a:off x="6494678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 rot="10800000">
              <a:off x="6100703" y="52889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 rot="11475000">
              <a:off x="5706729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 rot="12150000">
              <a:off x="5327896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 rot="12825000">
              <a:off x="4978760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 rot="13500000">
              <a:off x="4672741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 rot="14175000">
              <a:off x="442159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 rot="14850000">
              <a:off x="4234980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 rot="15525000">
              <a:off x="412006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组合 339"/>
          <p:cNvGrpSpPr/>
          <p:nvPr/>
        </p:nvGrpSpPr>
        <p:grpSpPr>
          <a:xfrm>
            <a:off x="318074" y="1839211"/>
            <a:ext cx="2120028" cy="2966489"/>
            <a:chOff x="318074" y="1839211"/>
            <a:chExt cx="2120028" cy="2966489"/>
          </a:xfrm>
        </p:grpSpPr>
        <p:grpSp>
          <p:nvGrpSpPr>
            <p:cNvPr id="338" name="组合 337"/>
            <p:cNvGrpSpPr/>
            <p:nvPr/>
          </p:nvGrpSpPr>
          <p:grpSpPr>
            <a:xfrm>
              <a:off x="819539" y="1839211"/>
              <a:ext cx="1117098" cy="1117098"/>
              <a:chOff x="741931" y="1839211"/>
              <a:chExt cx="1117098" cy="111709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4" name="同心圆 13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" name="组合 14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6" name="任意多边形 15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7" name="任意多边形 16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337" name="文本框 336"/>
            <p:cNvSpPr txBox="1"/>
            <p:nvPr/>
          </p:nvSpPr>
          <p:spPr>
            <a:xfrm>
              <a:off x="318074" y="2977151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346848" y="3359150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9782674" y="1839211"/>
            <a:ext cx="2120028" cy="2966489"/>
            <a:chOff x="9592117" y="1860053"/>
            <a:chExt cx="2120028" cy="2966489"/>
          </a:xfrm>
        </p:grpSpPr>
        <p:grpSp>
          <p:nvGrpSpPr>
            <p:cNvPr id="351" name="组合 350"/>
            <p:cNvGrpSpPr/>
            <p:nvPr/>
          </p:nvGrpSpPr>
          <p:grpSpPr>
            <a:xfrm>
              <a:off x="10093582" y="1860053"/>
              <a:ext cx="1117098" cy="1117098"/>
              <a:chOff x="10093582" y="1860053"/>
              <a:chExt cx="1117098" cy="1117098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10403965" y="2040614"/>
                <a:ext cx="496332" cy="755976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46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45" name="椭圆 344"/>
              <p:cNvSpPr/>
              <p:nvPr/>
            </p:nvSpPr>
            <p:spPr>
              <a:xfrm>
                <a:off x="10093582" y="1860053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3" name="文本框 342"/>
            <p:cNvSpPr txBox="1"/>
            <p:nvPr/>
          </p:nvSpPr>
          <p:spPr>
            <a:xfrm>
              <a:off x="9592117" y="299799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9620891" y="3379992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589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85715" y="4479029"/>
            <a:ext cx="612000" cy="612000"/>
            <a:chOff x="811036" y="4644923"/>
            <a:chExt cx="612000" cy="612000"/>
          </a:xfrm>
        </p:grpSpPr>
        <p:sp>
          <p:nvSpPr>
            <p:cNvPr id="2" name="椭圆 1"/>
            <p:cNvSpPr>
              <a:spLocks noChangeAspect="1"/>
            </p:cNvSpPr>
            <p:nvPr/>
          </p:nvSpPr>
          <p:spPr>
            <a:xfrm>
              <a:off x="811036" y="4644923"/>
              <a:ext cx="612000" cy="612000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976542" y="4785029"/>
              <a:ext cx="280988" cy="331788"/>
              <a:chOff x="7627938" y="1927226"/>
              <a:chExt cx="280988" cy="331788"/>
            </a:xfrm>
            <a:solidFill>
              <a:schemeClr val="bg1"/>
            </a:solidFill>
          </p:grpSpPr>
          <p:sp>
            <p:nvSpPr>
              <p:cNvPr id="4" name="Freeform 550"/>
              <p:cNvSpPr>
                <a:spLocks noEditPoints="1"/>
              </p:cNvSpPr>
              <p:nvPr/>
            </p:nvSpPr>
            <p:spPr bwMode="auto">
              <a:xfrm>
                <a:off x="7627938" y="1927226"/>
                <a:ext cx="280988" cy="331788"/>
              </a:xfrm>
              <a:custGeom>
                <a:avLst/>
                <a:gdLst>
                  <a:gd name="T0" fmla="*/ 139 w 242"/>
                  <a:gd name="T1" fmla="*/ 47 h 287"/>
                  <a:gd name="T2" fmla="*/ 139 w 242"/>
                  <a:gd name="T3" fmla="*/ 23 h 287"/>
                  <a:gd name="T4" fmla="*/ 152 w 242"/>
                  <a:gd name="T5" fmla="*/ 23 h 287"/>
                  <a:gd name="T6" fmla="*/ 163 w 242"/>
                  <a:gd name="T7" fmla="*/ 11 h 287"/>
                  <a:gd name="T8" fmla="*/ 152 w 242"/>
                  <a:gd name="T9" fmla="*/ 0 h 287"/>
                  <a:gd name="T10" fmla="*/ 91 w 242"/>
                  <a:gd name="T11" fmla="*/ 0 h 287"/>
                  <a:gd name="T12" fmla="*/ 79 w 242"/>
                  <a:gd name="T13" fmla="*/ 11 h 287"/>
                  <a:gd name="T14" fmla="*/ 91 w 242"/>
                  <a:gd name="T15" fmla="*/ 23 h 287"/>
                  <a:gd name="T16" fmla="*/ 103 w 242"/>
                  <a:gd name="T17" fmla="*/ 23 h 287"/>
                  <a:gd name="T18" fmla="*/ 103 w 242"/>
                  <a:gd name="T19" fmla="*/ 47 h 287"/>
                  <a:gd name="T20" fmla="*/ 0 w 242"/>
                  <a:gd name="T21" fmla="*/ 166 h 287"/>
                  <a:gd name="T22" fmla="*/ 121 w 242"/>
                  <a:gd name="T23" fmla="*/ 287 h 287"/>
                  <a:gd name="T24" fmla="*/ 242 w 242"/>
                  <a:gd name="T25" fmla="*/ 166 h 287"/>
                  <a:gd name="T26" fmla="*/ 139 w 242"/>
                  <a:gd name="T27" fmla="*/ 47 h 287"/>
                  <a:gd name="T28" fmla="*/ 121 w 242"/>
                  <a:gd name="T29" fmla="*/ 257 h 287"/>
                  <a:gd name="T30" fmla="*/ 30 w 242"/>
                  <a:gd name="T31" fmla="*/ 166 h 287"/>
                  <a:gd name="T32" fmla="*/ 121 w 242"/>
                  <a:gd name="T33" fmla="*/ 75 h 287"/>
                  <a:gd name="T34" fmla="*/ 212 w 242"/>
                  <a:gd name="T35" fmla="*/ 166 h 287"/>
                  <a:gd name="T36" fmla="*/ 121 w 242"/>
                  <a:gd name="T37" fmla="*/ 25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2" h="287">
                    <a:moveTo>
                      <a:pt x="139" y="47"/>
                    </a:moveTo>
                    <a:cubicBezTo>
                      <a:pt x="139" y="23"/>
                      <a:pt x="139" y="23"/>
                      <a:pt x="139" y="23"/>
                    </a:cubicBezTo>
                    <a:cubicBezTo>
                      <a:pt x="152" y="23"/>
                      <a:pt x="152" y="23"/>
                      <a:pt x="152" y="23"/>
                    </a:cubicBezTo>
                    <a:cubicBezTo>
                      <a:pt x="158" y="23"/>
                      <a:pt x="163" y="18"/>
                      <a:pt x="163" y="11"/>
                    </a:cubicBezTo>
                    <a:cubicBezTo>
                      <a:pt x="163" y="5"/>
                      <a:pt x="158" y="0"/>
                      <a:pt x="152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4" y="0"/>
                      <a:pt x="79" y="5"/>
                      <a:pt x="79" y="11"/>
                    </a:cubicBezTo>
                    <a:cubicBezTo>
                      <a:pt x="79" y="18"/>
                      <a:pt x="84" y="23"/>
                      <a:pt x="91" y="23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45" y="55"/>
                      <a:pt x="0" y="106"/>
                      <a:pt x="0" y="166"/>
                    </a:cubicBezTo>
                    <a:cubicBezTo>
                      <a:pt x="0" y="233"/>
                      <a:pt x="54" y="287"/>
                      <a:pt x="121" y="287"/>
                    </a:cubicBezTo>
                    <a:cubicBezTo>
                      <a:pt x="188" y="287"/>
                      <a:pt x="242" y="233"/>
                      <a:pt x="242" y="166"/>
                    </a:cubicBezTo>
                    <a:cubicBezTo>
                      <a:pt x="242" y="105"/>
                      <a:pt x="197" y="55"/>
                      <a:pt x="139" y="47"/>
                    </a:cubicBezTo>
                    <a:close/>
                    <a:moveTo>
                      <a:pt x="121" y="257"/>
                    </a:moveTo>
                    <a:cubicBezTo>
                      <a:pt x="71" y="257"/>
                      <a:pt x="30" y="216"/>
                      <a:pt x="30" y="166"/>
                    </a:cubicBezTo>
                    <a:cubicBezTo>
                      <a:pt x="30" y="116"/>
                      <a:pt x="71" y="75"/>
                      <a:pt x="121" y="75"/>
                    </a:cubicBezTo>
                    <a:cubicBezTo>
                      <a:pt x="171" y="75"/>
                      <a:pt x="212" y="116"/>
                      <a:pt x="212" y="166"/>
                    </a:cubicBezTo>
                    <a:cubicBezTo>
                      <a:pt x="212" y="216"/>
                      <a:pt x="171" y="257"/>
                      <a:pt x="121" y="25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" name="Freeform 551"/>
              <p:cNvSpPr>
                <a:spLocks/>
              </p:cNvSpPr>
              <p:nvPr/>
            </p:nvSpPr>
            <p:spPr bwMode="auto">
              <a:xfrm>
                <a:off x="7754938" y="2043114"/>
                <a:ext cx="85725" cy="131763"/>
              </a:xfrm>
              <a:custGeom>
                <a:avLst/>
                <a:gdLst>
                  <a:gd name="T0" fmla="*/ 71 w 74"/>
                  <a:gd name="T1" fmla="*/ 93 h 114"/>
                  <a:gd name="T2" fmla="*/ 23 w 74"/>
                  <a:gd name="T3" fmla="*/ 61 h 114"/>
                  <a:gd name="T4" fmla="*/ 23 w 74"/>
                  <a:gd name="T5" fmla="*/ 5 h 114"/>
                  <a:gd name="T6" fmla="*/ 21 w 74"/>
                  <a:gd name="T7" fmla="*/ 2 h 114"/>
                  <a:gd name="T8" fmla="*/ 18 w 74"/>
                  <a:gd name="T9" fmla="*/ 0 h 114"/>
                  <a:gd name="T10" fmla="*/ 5 w 74"/>
                  <a:gd name="T11" fmla="*/ 0 h 114"/>
                  <a:gd name="T12" fmla="*/ 1 w 74"/>
                  <a:gd name="T13" fmla="*/ 2 h 114"/>
                  <a:gd name="T14" fmla="*/ 0 w 74"/>
                  <a:gd name="T15" fmla="*/ 5 h 114"/>
                  <a:gd name="T16" fmla="*/ 0 w 74"/>
                  <a:gd name="T17" fmla="*/ 71 h 114"/>
                  <a:gd name="T18" fmla="*/ 1 w 74"/>
                  <a:gd name="T19" fmla="*/ 75 h 114"/>
                  <a:gd name="T20" fmla="*/ 2 w 74"/>
                  <a:gd name="T21" fmla="*/ 75 h 114"/>
                  <a:gd name="T22" fmla="*/ 58 w 74"/>
                  <a:gd name="T23" fmla="*/ 113 h 114"/>
                  <a:gd name="T24" fmla="*/ 61 w 74"/>
                  <a:gd name="T25" fmla="*/ 114 h 114"/>
                  <a:gd name="T26" fmla="*/ 62 w 74"/>
                  <a:gd name="T27" fmla="*/ 114 h 114"/>
                  <a:gd name="T28" fmla="*/ 65 w 74"/>
                  <a:gd name="T29" fmla="*/ 111 h 114"/>
                  <a:gd name="T30" fmla="*/ 72 w 74"/>
                  <a:gd name="T31" fmla="*/ 100 h 114"/>
                  <a:gd name="T32" fmla="*/ 71 w 74"/>
                  <a:gd name="T33" fmla="*/ 9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4" h="114">
                    <a:moveTo>
                      <a:pt x="71" y="93"/>
                    </a:move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4"/>
                      <a:pt x="22" y="3"/>
                      <a:pt x="21" y="2"/>
                    </a:cubicBezTo>
                    <a:cubicBezTo>
                      <a:pt x="21" y="1"/>
                      <a:pt x="19" y="0"/>
                      <a:pt x="1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2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2"/>
                      <a:pt x="0" y="74"/>
                      <a:pt x="1" y="75"/>
                    </a:cubicBezTo>
                    <a:cubicBezTo>
                      <a:pt x="1" y="75"/>
                      <a:pt x="2" y="75"/>
                      <a:pt x="2" y="75"/>
                    </a:cubicBezTo>
                    <a:cubicBezTo>
                      <a:pt x="58" y="113"/>
                      <a:pt x="58" y="113"/>
                      <a:pt x="58" y="113"/>
                    </a:cubicBezTo>
                    <a:cubicBezTo>
                      <a:pt x="59" y="113"/>
                      <a:pt x="60" y="114"/>
                      <a:pt x="61" y="114"/>
                    </a:cubicBezTo>
                    <a:cubicBezTo>
                      <a:pt x="61" y="114"/>
                      <a:pt x="62" y="114"/>
                      <a:pt x="62" y="114"/>
                    </a:cubicBezTo>
                    <a:cubicBezTo>
                      <a:pt x="63" y="113"/>
                      <a:pt x="64" y="112"/>
                      <a:pt x="65" y="111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4" y="98"/>
                      <a:pt x="73" y="95"/>
                      <a:pt x="71" y="9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9922572" y="3878960"/>
            <a:ext cx="797616" cy="797616"/>
            <a:chOff x="10373967" y="4692221"/>
            <a:chExt cx="797616" cy="797616"/>
          </a:xfrm>
        </p:grpSpPr>
        <p:sp>
          <p:nvSpPr>
            <p:cNvPr id="6" name="Freeform 789"/>
            <p:cNvSpPr>
              <a:spLocks/>
            </p:cNvSpPr>
            <p:nvPr/>
          </p:nvSpPr>
          <p:spPr bwMode="auto">
            <a:xfrm>
              <a:off x="10535858" y="4855235"/>
              <a:ext cx="473834" cy="471588"/>
            </a:xfrm>
            <a:custGeom>
              <a:avLst/>
              <a:gdLst>
                <a:gd name="T0" fmla="*/ 106 w 211"/>
                <a:gd name="T1" fmla="*/ 54 h 210"/>
                <a:gd name="T2" fmla="*/ 70 w 211"/>
                <a:gd name="T3" fmla="*/ 157 h 210"/>
                <a:gd name="T4" fmla="*/ 38 w 211"/>
                <a:gd name="T5" fmla="*/ 109 h 210"/>
                <a:gd name="T6" fmla="*/ 18 w 211"/>
                <a:gd name="T7" fmla="*/ 128 h 210"/>
                <a:gd name="T8" fmla="*/ 12 w 211"/>
                <a:gd name="T9" fmla="*/ 133 h 210"/>
                <a:gd name="T10" fmla="*/ 0 w 211"/>
                <a:gd name="T11" fmla="*/ 123 h 210"/>
                <a:gd name="T12" fmla="*/ 41 w 211"/>
                <a:gd name="T13" fmla="*/ 85 h 210"/>
                <a:gd name="T14" fmla="*/ 65 w 211"/>
                <a:gd name="T15" fmla="*/ 122 h 210"/>
                <a:gd name="T16" fmla="*/ 109 w 211"/>
                <a:gd name="T17" fmla="*/ 0 h 210"/>
                <a:gd name="T18" fmla="*/ 149 w 211"/>
                <a:gd name="T19" fmla="*/ 153 h 210"/>
                <a:gd name="T20" fmla="*/ 181 w 211"/>
                <a:gd name="T21" fmla="*/ 48 h 210"/>
                <a:gd name="T22" fmla="*/ 211 w 211"/>
                <a:gd name="T23" fmla="*/ 142 h 210"/>
                <a:gd name="T24" fmla="*/ 195 w 211"/>
                <a:gd name="T25" fmla="*/ 146 h 210"/>
                <a:gd name="T26" fmla="*/ 181 w 211"/>
                <a:gd name="T27" fmla="*/ 101 h 210"/>
                <a:gd name="T28" fmla="*/ 147 w 211"/>
                <a:gd name="T29" fmla="*/ 210 h 210"/>
                <a:gd name="T30" fmla="*/ 106 w 211"/>
                <a:gd name="T31" fmla="*/ 54 h 210"/>
                <a:gd name="T32" fmla="*/ 106 w 211"/>
                <a:gd name="T33" fmla="*/ 5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1" h="210">
                  <a:moveTo>
                    <a:pt x="106" y="54"/>
                  </a:moveTo>
                  <a:lnTo>
                    <a:pt x="70" y="157"/>
                  </a:lnTo>
                  <a:lnTo>
                    <a:pt x="38" y="109"/>
                  </a:lnTo>
                  <a:lnTo>
                    <a:pt x="18" y="128"/>
                  </a:lnTo>
                  <a:lnTo>
                    <a:pt x="12" y="133"/>
                  </a:lnTo>
                  <a:lnTo>
                    <a:pt x="0" y="123"/>
                  </a:lnTo>
                  <a:lnTo>
                    <a:pt x="41" y="85"/>
                  </a:lnTo>
                  <a:lnTo>
                    <a:pt x="65" y="122"/>
                  </a:lnTo>
                  <a:lnTo>
                    <a:pt x="109" y="0"/>
                  </a:lnTo>
                  <a:lnTo>
                    <a:pt x="149" y="153"/>
                  </a:lnTo>
                  <a:lnTo>
                    <a:pt x="181" y="48"/>
                  </a:lnTo>
                  <a:lnTo>
                    <a:pt x="211" y="142"/>
                  </a:lnTo>
                  <a:lnTo>
                    <a:pt x="195" y="146"/>
                  </a:lnTo>
                  <a:lnTo>
                    <a:pt x="181" y="101"/>
                  </a:lnTo>
                  <a:lnTo>
                    <a:pt x="147" y="210"/>
                  </a:lnTo>
                  <a:lnTo>
                    <a:pt x="106" y="54"/>
                  </a:lnTo>
                  <a:lnTo>
                    <a:pt x="106" y="54"/>
                  </a:ln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0373967" y="4692221"/>
              <a:ext cx="797616" cy="797616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7762461" y="4277768"/>
            <a:ext cx="2149254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702904" y="4785029"/>
            <a:ext cx="2000968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弧形 18"/>
          <p:cNvSpPr/>
          <p:nvPr/>
        </p:nvSpPr>
        <p:spPr>
          <a:xfrm>
            <a:off x="4780722" y="953435"/>
            <a:ext cx="2643808" cy="2665132"/>
          </a:xfrm>
          <a:prstGeom prst="arc">
            <a:avLst>
              <a:gd name="adj1" fmla="val 14865215"/>
              <a:gd name="adj2" fmla="val 2695838"/>
            </a:avLst>
          </a:prstGeom>
          <a:ln>
            <a:solidFill>
              <a:schemeClr val="bg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503196" y="3747052"/>
            <a:ext cx="2631912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9316062" y="4752475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645554" y="5091029"/>
            <a:ext cx="1351652" cy="5355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别人笑我太痴颠</a:t>
            </a:r>
            <a:endParaRPr lang="en-US" altLang="zh-CN" sz="1200" spc="100" dirty="0" smtClean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我笑他人</a:t>
            </a: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看不穿</a:t>
            </a:r>
            <a:endParaRPr lang="zh-CN" altLang="en-US" sz="1200" spc="100" dirty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53747" y="5129501"/>
            <a:ext cx="1075937" cy="2923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3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TITLE HERE</a:t>
            </a:r>
            <a:endParaRPr lang="zh-CN" altLang="en-US" sz="13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52329" y="5395883"/>
            <a:ext cx="18787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032578" y="1804757"/>
            <a:ext cx="267085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200" dirty="0" smtClean="0">
                <a:solidFill>
                  <a:srgbClr val="03F1F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友谊的小船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400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827523" y="3408498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「 标题在此」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206770" y="3748169"/>
            <a:ext cx="2540000" cy="299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别人笑我太痴颠</a:t>
            </a: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我</a:t>
            </a: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笑他人</a:t>
            </a: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看不</a:t>
            </a: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穿</a:t>
            </a:r>
            <a:endParaRPr lang="zh-CN" altLang="en-US" sz="1200" spc="100" dirty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233616" y="218960"/>
            <a:ext cx="3187814" cy="687327"/>
            <a:chOff x="165715" y="169657"/>
            <a:chExt cx="1733578" cy="687327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165715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02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7269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02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7505555" y="2163478"/>
            <a:ext cx="39996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400" dirty="0" smtClean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zh-CN" altLang="en-US" sz="14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301766" y="6114007"/>
            <a:ext cx="939934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亓眣劼軡弮曭塙鉔价汋屌邡宓芠刞廋兀宓幘痾。傒枅仴瞗塥廨艼一椓梑脀昉帄祋兀，愮菮丌瓝峸碏毞卌亍佶摷洺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H="1">
            <a:off x="11700889" y="6222811"/>
            <a:ext cx="223" cy="354856"/>
          </a:xfrm>
          <a:prstGeom prst="line">
            <a:avLst/>
          </a:prstGeom>
          <a:ln w="28575">
            <a:solidFill>
              <a:srgbClr val="02DF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5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453</Words>
  <Application>Microsoft Office PowerPoint</Application>
  <PresentationFormat>宽屏</PresentationFormat>
  <Paragraphs>44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Source Han Sans Heavy</vt:lpstr>
      <vt:lpstr>Source Han Sans Light</vt:lpstr>
      <vt:lpstr>等线</vt:lpstr>
      <vt:lpstr>等线 Light</vt:lpstr>
      <vt:lpstr>思源黑体 CN Heavy</vt:lpstr>
      <vt:lpstr>思源黑体 CN Light</vt:lpstr>
      <vt:lpstr>思源黑体 CN Regular</vt:lpstr>
      <vt:lpstr>造字工房尚黑 G0v1 特细体</vt:lpstr>
      <vt:lpstr>Arial</vt:lpstr>
      <vt:lpstr>Impact</vt:lpstr>
      <vt:lpstr>Segoe UI Light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sq</cp:lastModifiedBy>
  <cp:revision>168</cp:revision>
  <dcterms:created xsi:type="dcterms:W3CDTF">2020-04-06T03:01:28Z</dcterms:created>
  <dcterms:modified xsi:type="dcterms:W3CDTF">2020-04-13T14:19:12Z</dcterms:modified>
</cp:coreProperties>
</file>