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9"/>
  </p:notesMasterIdLst>
  <p:handoutMasterIdLst>
    <p:handoutMasterId r:id="rId10"/>
  </p:handoutMasterIdLst>
  <p:sldIdLst>
    <p:sldId id="256" r:id="rId3"/>
    <p:sldId id="257" r:id="rId4"/>
    <p:sldId id="259" r:id="rId5"/>
    <p:sldId id="260" r:id="rId6"/>
    <p:sldId id="262" r:id="rId7"/>
    <p:sldId id="263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DAE3"/>
    <a:srgbClr val="AA0E4D"/>
    <a:srgbClr val="BB0F56"/>
    <a:srgbClr val="100A38"/>
    <a:srgbClr val="018E95"/>
    <a:srgbClr val="01A7AF"/>
    <a:srgbClr val="4A0E3C"/>
    <a:srgbClr val="38113B"/>
    <a:srgbClr val="02DFE8"/>
    <a:srgbClr val="160E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4704" autoAdjust="0"/>
  </p:normalViewPr>
  <p:slideViewPr>
    <p:cSldViewPr snapToGrid="0" showGuides="1">
      <p:cViewPr>
        <p:scale>
          <a:sx n="66" d="100"/>
          <a:sy n="66" d="100"/>
        </p:scale>
        <p:origin x="372" y="4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3134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8F2060-831F-48C6-98BF-953FD644AFD2}" type="datetimeFigureOut">
              <a:rPr lang="zh-CN" altLang="en-US" smtClean="0"/>
              <a:t>2020/4/14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DA00E1-4BD6-492B-AC22-741D8AD910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93834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DF4E69-1E20-4866-B140-E2780A6B7767}" type="datetimeFigureOut">
              <a:rPr lang="zh-CN" altLang="en-US" smtClean="0"/>
              <a:t>2020/4/14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30BB44-7C34-471F-8072-41919B6388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96292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Source Han Sans Heavy" panose="020B0A00000000000000" pitchFamily="34" charset="-122"/>
              <a:ea typeface="Source Han Sans Heavy" panose="020B0A00000000000000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30BB44-7C34-471F-8072-41919B6388E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34870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bg>
      <p:bgPr>
        <a:gradFill>
          <a:gsLst>
            <a:gs pos="20000">
              <a:srgbClr val="050537"/>
            </a:gs>
            <a:gs pos="58000">
              <a:srgbClr val="180F3A"/>
            </a:gs>
            <a:gs pos="84000">
              <a:srgbClr val="4A113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组合 48"/>
          <p:cNvGrpSpPr/>
          <p:nvPr userDrawn="1"/>
        </p:nvGrpSpPr>
        <p:grpSpPr>
          <a:xfrm>
            <a:off x="-2616609" y="546919"/>
            <a:ext cx="17316450" cy="9315450"/>
            <a:chOff x="-190500" y="-1162050"/>
            <a:chExt cx="12668250" cy="9315450"/>
          </a:xfrm>
          <a:scene3d>
            <a:camera prst="perspectiveRelaxedModerately" fov="6000000"/>
            <a:lightRig rig="threePt" dir="t"/>
          </a:scene3d>
        </p:grpSpPr>
        <p:grpSp>
          <p:nvGrpSpPr>
            <p:cNvPr id="44" name="组合 43"/>
            <p:cNvGrpSpPr/>
            <p:nvPr userDrawn="1"/>
          </p:nvGrpSpPr>
          <p:grpSpPr>
            <a:xfrm>
              <a:off x="-190500" y="-781050"/>
              <a:ext cx="12668250" cy="8382000"/>
              <a:chOff x="-1143000" y="781050"/>
              <a:chExt cx="15506700" cy="8382000"/>
            </a:xfrm>
          </p:grpSpPr>
          <p:cxnSp>
            <p:nvCxnSpPr>
              <p:cNvPr id="43" name="直接连接符 42"/>
              <p:cNvCxnSpPr/>
              <p:nvPr userDrawn="1"/>
            </p:nvCxnSpPr>
            <p:spPr>
              <a:xfrm>
                <a:off x="-1143000" y="781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7" name="直接连接符 1746"/>
              <p:cNvCxnSpPr/>
              <p:nvPr userDrawn="1"/>
            </p:nvCxnSpPr>
            <p:spPr>
              <a:xfrm>
                <a:off x="-1104900" y="1543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8" name="直接连接符 1747"/>
              <p:cNvCxnSpPr/>
              <p:nvPr userDrawn="1"/>
            </p:nvCxnSpPr>
            <p:spPr>
              <a:xfrm>
                <a:off x="-1066800" y="2305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9" name="直接连接符 1748"/>
              <p:cNvCxnSpPr/>
              <p:nvPr userDrawn="1"/>
            </p:nvCxnSpPr>
            <p:spPr>
              <a:xfrm>
                <a:off x="-1028700" y="3067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0" name="直接连接符 1749"/>
              <p:cNvCxnSpPr/>
              <p:nvPr userDrawn="1"/>
            </p:nvCxnSpPr>
            <p:spPr>
              <a:xfrm>
                <a:off x="-990600" y="3829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1" name="直接连接符 1750"/>
              <p:cNvCxnSpPr/>
              <p:nvPr userDrawn="1"/>
            </p:nvCxnSpPr>
            <p:spPr>
              <a:xfrm>
                <a:off x="-952500" y="4591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2" name="直接连接符 1751"/>
              <p:cNvCxnSpPr/>
              <p:nvPr userDrawn="1"/>
            </p:nvCxnSpPr>
            <p:spPr>
              <a:xfrm>
                <a:off x="-914400" y="5353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3" name="直接连接符 1752"/>
              <p:cNvCxnSpPr/>
              <p:nvPr userDrawn="1"/>
            </p:nvCxnSpPr>
            <p:spPr>
              <a:xfrm>
                <a:off x="-876300" y="6115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4" name="直接连接符 1753"/>
              <p:cNvCxnSpPr/>
              <p:nvPr userDrawn="1"/>
            </p:nvCxnSpPr>
            <p:spPr>
              <a:xfrm>
                <a:off x="-838200" y="6877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5" name="直接连接符 1754"/>
              <p:cNvCxnSpPr/>
              <p:nvPr userDrawn="1"/>
            </p:nvCxnSpPr>
            <p:spPr>
              <a:xfrm>
                <a:off x="-800100" y="7639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6" name="直接连接符 1755"/>
              <p:cNvCxnSpPr/>
              <p:nvPr userDrawn="1"/>
            </p:nvCxnSpPr>
            <p:spPr>
              <a:xfrm>
                <a:off x="-762000" y="8401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7" name="直接连接符 1756"/>
              <p:cNvCxnSpPr/>
              <p:nvPr userDrawn="1"/>
            </p:nvCxnSpPr>
            <p:spPr>
              <a:xfrm>
                <a:off x="-723900" y="9163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" name="组合 47"/>
            <p:cNvGrpSpPr/>
            <p:nvPr userDrawn="1"/>
          </p:nvGrpSpPr>
          <p:grpSpPr>
            <a:xfrm>
              <a:off x="400050" y="-1162050"/>
              <a:ext cx="11468100" cy="9315450"/>
              <a:chOff x="762000" y="-1276350"/>
              <a:chExt cx="11468100" cy="10344150"/>
            </a:xfrm>
          </p:grpSpPr>
          <p:cxnSp>
            <p:nvCxnSpPr>
              <p:cNvPr id="46" name="直接连接符 45"/>
              <p:cNvCxnSpPr/>
              <p:nvPr userDrawn="1"/>
            </p:nvCxnSpPr>
            <p:spPr>
              <a:xfrm>
                <a:off x="76200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3" name="直接连接符 1782"/>
              <p:cNvCxnSpPr/>
              <p:nvPr userDrawn="1"/>
            </p:nvCxnSpPr>
            <p:spPr>
              <a:xfrm>
                <a:off x="158115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4" name="直接连接符 1783"/>
              <p:cNvCxnSpPr/>
              <p:nvPr userDrawn="1"/>
            </p:nvCxnSpPr>
            <p:spPr>
              <a:xfrm>
                <a:off x="240030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5" name="直接连接符 1784"/>
              <p:cNvCxnSpPr/>
              <p:nvPr userDrawn="1"/>
            </p:nvCxnSpPr>
            <p:spPr>
              <a:xfrm>
                <a:off x="321945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6" name="直接连接符 1785"/>
              <p:cNvCxnSpPr/>
              <p:nvPr userDrawn="1"/>
            </p:nvCxnSpPr>
            <p:spPr>
              <a:xfrm>
                <a:off x="403860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7" name="直接连接符 1786"/>
              <p:cNvCxnSpPr/>
              <p:nvPr userDrawn="1"/>
            </p:nvCxnSpPr>
            <p:spPr>
              <a:xfrm>
                <a:off x="485775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8" name="直接连接符 1787"/>
              <p:cNvCxnSpPr/>
              <p:nvPr userDrawn="1"/>
            </p:nvCxnSpPr>
            <p:spPr>
              <a:xfrm>
                <a:off x="567690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9" name="直接连接符 1788"/>
              <p:cNvCxnSpPr/>
              <p:nvPr userDrawn="1"/>
            </p:nvCxnSpPr>
            <p:spPr>
              <a:xfrm>
                <a:off x="649605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0" name="直接连接符 1789"/>
              <p:cNvCxnSpPr/>
              <p:nvPr userDrawn="1"/>
            </p:nvCxnSpPr>
            <p:spPr>
              <a:xfrm>
                <a:off x="731520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1" name="直接连接符 1790"/>
              <p:cNvCxnSpPr/>
              <p:nvPr userDrawn="1"/>
            </p:nvCxnSpPr>
            <p:spPr>
              <a:xfrm>
                <a:off x="813435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2" name="直接连接符 1791"/>
              <p:cNvCxnSpPr/>
              <p:nvPr userDrawn="1"/>
            </p:nvCxnSpPr>
            <p:spPr>
              <a:xfrm>
                <a:off x="895350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3" name="直接连接符 1792"/>
              <p:cNvCxnSpPr/>
              <p:nvPr userDrawn="1"/>
            </p:nvCxnSpPr>
            <p:spPr>
              <a:xfrm>
                <a:off x="977265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4" name="直接连接符 1793"/>
              <p:cNvCxnSpPr/>
              <p:nvPr userDrawn="1"/>
            </p:nvCxnSpPr>
            <p:spPr>
              <a:xfrm>
                <a:off x="1059180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5" name="直接连接符 1794"/>
              <p:cNvCxnSpPr/>
              <p:nvPr userDrawn="1"/>
            </p:nvCxnSpPr>
            <p:spPr>
              <a:xfrm>
                <a:off x="1141095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6" name="直接连接符 1795"/>
              <p:cNvCxnSpPr/>
              <p:nvPr userDrawn="1"/>
            </p:nvCxnSpPr>
            <p:spPr>
              <a:xfrm>
                <a:off x="1223010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54" name="直接连接符 53"/>
          <p:cNvCxnSpPr/>
          <p:nvPr userDrawn="1"/>
        </p:nvCxnSpPr>
        <p:spPr>
          <a:xfrm>
            <a:off x="1319082" y="2816743"/>
            <a:ext cx="6079059" cy="296850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100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/>
          <p:nvPr userDrawn="1"/>
        </p:nvCxnSpPr>
        <p:spPr>
          <a:xfrm>
            <a:off x="1125492" y="2042387"/>
            <a:ext cx="6079059" cy="296850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100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/>
          <p:nvPr userDrawn="1"/>
        </p:nvCxnSpPr>
        <p:spPr>
          <a:xfrm>
            <a:off x="9919385" y="3256102"/>
            <a:ext cx="680209" cy="37742"/>
          </a:xfrm>
          <a:prstGeom prst="line">
            <a:avLst/>
          </a:prstGeom>
          <a:ln w="28575">
            <a:gradFill>
              <a:gsLst>
                <a:gs pos="60000">
                  <a:srgbClr val="02DAE3">
                    <a:alpha val="60000"/>
                  </a:srgbClr>
                </a:gs>
                <a:gs pos="40000">
                  <a:srgbClr val="02DAE3">
                    <a:alpha val="60000"/>
                  </a:srgbClr>
                </a:gs>
                <a:gs pos="0">
                  <a:srgbClr val="02DAE3">
                    <a:alpha val="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/>
          <p:nvPr userDrawn="1"/>
        </p:nvCxnSpPr>
        <p:spPr>
          <a:xfrm>
            <a:off x="1277892" y="2194787"/>
            <a:ext cx="5282565" cy="258127"/>
          </a:xfrm>
          <a:prstGeom prst="line">
            <a:avLst/>
          </a:prstGeom>
          <a:ln w="25400">
            <a:gradFill>
              <a:gsLst>
                <a:gs pos="48800">
                  <a:srgbClr val="02DAE3"/>
                </a:gs>
                <a:gs pos="0">
                  <a:srgbClr val="02DAE3">
                    <a:alpha val="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/>
          <p:nvPr userDrawn="1"/>
        </p:nvCxnSpPr>
        <p:spPr>
          <a:xfrm>
            <a:off x="968972" y="1589307"/>
            <a:ext cx="8270118" cy="380997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100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连接符 141"/>
          <p:cNvCxnSpPr/>
          <p:nvPr userDrawn="1"/>
        </p:nvCxnSpPr>
        <p:spPr>
          <a:xfrm>
            <a:off x="7809135" y="2065185"/>
            <a:ext cx="1392783" cy="77280"/>
          </a:xfrm>
          <a:prstGeom prst="line">
            <a:avLst/>
          </a:prstGeom>
          <a:ln w="28575">
            <a:gradFill>
              <a:gsLst>
                <a:gs pos="60000">
                  <a:srgbClr val="02DAE3">
                    <a:alpha val="60000"/>
                  </a:srgbClr>
                </a:gs>
                <a:gs pos="40000">
                  <a:srgbClr val="02DAE3">
                    <a:alpha val="60000"/>
                  </a:srgbClr>
                </a:gs>
                <a:gs pos="0">
                  <a:srgbClr val="02DAE3">
                    <a:alpha val="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6" name="图片 14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961" y="1538549"/>
            <a:ext cx="11430000" cy="1905000"/>
          </a:xfrm>
          <a:prstGeom prst="rect">
            <a:avLst/>
          </a:prstGeom>
        </p:spPr>
      </p:pic>
      <p:pic>
        <p:nvPicPr>
          <p:cNvPr id="145" name="图片 14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0"/>
            <a:ext cx="11430000" cy="1905000"/>
          </a:xfrm>
          <a:prstGeom prst="rect">
            <a:avLst/>
          </a:prstGeom>
        </p:spPr>
      </p:pic>
      <p:cxnSp>
        <p:nvCxnSpPr>
          <p:cNvPr id="76" name="直接连接符 75"/>
          <p:cNvCxnSpPr/>
          <p:nvPr userDrawn="1"/>
        </p:nvCxnSpPr>
        <p:spPr>
          <a:xfrm>
            <a:off x="8815607" y="2289366"/>
            <a:ext cx="1318986" cy="64408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100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/>
          <p:nvPr userDrawn="1"/>
        </p:nvCxnSpPr>
        <p:spPr>
          <a:xfrm>
            <a:off x="7822714" y="3449222"/>
            <a:ext cx="1392783" cy="77280"/>
          </a:xfrm>
          <a:prstGeom prst="line">
            <a:avLst/>
          </a:prstGeom>
          <a:ln w="28575">
            <a:gradFill>
              <a:gsLst>
                <a:gs pos="60000">
                  <a:srgbClr val="02DAE3">
                    <a:alpha val="60000"/>
                  </a:srgbClr>
                </a:gs>
                <a:gs pos="40000">
                  <a:srgbClr val="02DAE3">
                    <a:alpha val="60000"/>
                  </a:srgbClr>
                </a:gs>
                <a:gs pos="0">
                  <a:srgbClr val="02DAE3">
                    <a:alpha val="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/>
          <p:nvPr userDrawn="1"/>
        </p:nvCxnSpPr>
        <p:spPr>
          <a:xfrm>
            <a:off x="7837714" y="2801257"/>
            <a:ext cx="1642593" cy="98577"/>
          </a:xfrm>
          <a:prstGeom prst="line">
            <a:avLst/>
          </a:prstGeom>
          <a:ln w="25400">
            <a:gradFill>
              <a:gsLst>
                <a:gs pos="0">
                  <a:srgbClr val="02DAE3">
                    <a:alpha val="0"/>
                  </a:srgbClr>
                </a:gs>
                <a:gs pos="45200">
                  <a:srgbClr val="02DAE3"/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/>
          <p:nvPr userDrawn="1"/>
        </p:nvCxnSpPr>
        <p:spPr>
          <a:xfrm>
            <a:off x="8908590" y="1961921"/>
            <a:ext cx="1392783" cy="77280"/>
          </a:xfrm>
          <a:prstGeom prst="line">
            <a:avLst/>
          </a:prstGeom>
          <a:ln w="28575">
            <a:gradFill>
              <a:gsLst>
                <a:gs pos="60000">
                  <a:srgbClr val="02DAE3">
                    <a:alpha val="60000"/>
                  </a:srgbClr>
                </a:gs>
                <a:gs pos="40000">
                  <a:srgbClr val="02DAE3">
                    <a:alpha val="60000"/>
                  </a:srgbClr>
                </a:gs>
                <a:gs pos="0">
                  <a:srgbClr val="02DAE3">
                    <a:alpha val="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 userDrawn="1"/>
        </p:nvCxnSpPr>
        <p:spPr>
          <a:xfrm>
            <a:off x="3811420" y="3066911"/>
            <a:ext cx="1318986" cy="64408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100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/>
          <p:nvPr userDrawn="1"/>
        </p:nvCxnSpPr>
        <p:spPr>
          <a:xfrm>
            <a:off x="455684" y="2300270"/>
            <a:ext cx="6615070" cy="323381"/>
          </a:xfrm>
          <a:prstGeom prst="line">
            <a:avLst/>
          </a:prstGeom>
          <a:ln w="25400">
            <a:gradFill>
              <a:gsLst>
                <a:gs pos="0">
                  <a:srgbClr val="02DAE3">
                    <a:alpha val="0"/>
                  </a:srgbClr>
                </a:gs>
                <a:gs pos="100000">
                  <a:srgbClr val="02DAE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/>
          <p:nvPr userDrawn="1"/>
        </p:nvCxnSpPr>
        <p:spPr>
          <a:xfrm>
            <a:off x="8189439" y="2625768"/>
            <a:ext cx="4928950" cy="240688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100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 userDrawn="1"/>
        </p:nvCxnSpPr>
        <p:spPr>
          <a:xfrm>
            <a:off x="8517188" y="3132713"/>
            <a:ext cx="1318986" cy="64408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100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/>
          <p:nvPr userDrawn="1"/>
        </p:nvCxnSpPr>
        <p:spPr>
          <a:xfrm>
            <a:off x="8172961" y="2429851"/>
            <a:ext cx="2203623" cy="101933"/>
          </a:xfrm>
          <a:prstGeom prst="line">
            <a:avLst/>
          </a:prstGeom>
          <a:ln w="19050">
            <a:gradFill>
              <a:gsLst>
                <a:gs pos="60000">
                  <a:srgbClr val="02DAE3">
                    <a:alpha val="50000"/>
                  </a:srgbClr>
                </a:gs>
                <a:gs pos="39000">
                  <a:srgbClr val="02DAE3">
                    <a:alpha val="50000"/>
                  </a:srgbClr>
                </a:gs>
                <a:gs pos="9000">
                  <a:srgbClr val="02DAE3">
                    <a:alpha val="0"/>
                  </a:srgbClr>
                </a:gs>
                <a:gs pos="96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7" name="矩形 179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050537">
                  <a:alpha val="0"/>
                </a:srgbClr>
              </a:gs>
              <a:gs pos="43000">
                <a:srgbClr val="180F3A"/>
              </a:gs>
              <a:gs pos="100000">
                <a:srgbClr val="4A113C">
                  <a:alpha val="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7" name="直接连接符 56"/>
          <p:cNvCxnSpPr/>
          <p:nvPr userDrawn="1"/>
        </p:nvCxnSpPr>
        <p:spPr>
          <a:xfrm>
            <a:off x="610648" y="2888524"/>
            <a:ext cx="2921490" cy="135140"/>
          </a:xfrm>
          <a:prstGeom prst="line">
            <a:avLst/>
          </a:prstGeom>
          <a:ln w="19050">
            <a:gradFill>
              <a:gsLst>
                <a:gs pos="60000">
                  <a:srgbClr val="02DAE3">
                    <a:alpha val="30000"/>
                  </a:srgbClr>
                </a:gs>
                <a:gs pos="39000">
                  <a:srgbClr val="02DAE3">
                    <a:alpha val="30000"/>
                  </a:srgbClr>
                </a:gs>
                <a:gs pos="9000">
                  <a:srgbClr val="02DAE3">
                    <a:alpha val="0"/>
                  </a:srgbClr>
                </a:gs>
                <a:gs pos="96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/>
          <p:nvPr userDrawn="1"/>
        </p:nvCxnSpPr>
        <p:spPr>
          <a:xfrm>
            <a:off x="2721280" y="3132421"/>
            <a:ext cx="1386263" cy="75236"/>
          </a:xfrm>
          <a:prstGeom prst="line">
            <a:avLst/>
          </a:prstGeom>
          <a:ln w="28575">
            <a:gradFill>
              <a:gsLst>
                <a:gs pos="60000">
                  <a:srgbClr val="02DAE3">
                    <a:alpha val="30000"/>
                  </a:srgbClr>
                </a:gs>
                <a:gs pos="39000">
                  <a:srgbClr val="02DAE3">
                    <a:alpha val="30000"/>
                  </a:srgbClr>
                </a:gs>
                <a:gs pos="0">
                  <a:srgbClr val="02DAE3">
                    <a:alpha val="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 userDrawn="1"/>
        </p:nvCxnSpPr>
        <p:spPr>
          <a:xfrm>
            <a:off x="4712291" y="2763314"/>
            <a:ext cx="1318986" cy="64408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100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/>
          <p:cNvGrpSpPr/>
          <p:nvPr userDrawn="1"/>
        </p:nvGrpSpPr>
        <p:grpSpPr>
          <a:xfrm>
            <a:off x="4165405" y="1892647"/>
            <a:ext cx="1950225" cy="1383716"/>
            <a:chOff x="4165405" y="1892647"/>
            <a:chExt cx="1950225" cy="1383716"/>
          </a:xfrm>
        </p:grpSpPr>
        <p:sp>
          <p:nvSpPr>
            <p:cNvPr id="2" name="椭圆 1"/>
            <p:cNvSpPr>
              <a:spLocks noChangeAspect="1"/>
            </p:cNvSpPr>
            <p:nvPr userDrawn="1"/>
          </p:nvSpPr>
          <p:spPr>
            <a:xfrm>
              <a:off x="4941112" y="2086282"/>
              <a:ext cx="459258" cy="412513"/>
            </a:xfrm>
            <a:prstGeom prst="ellipse">
              <a:avLst/>
            </a:prstGeom>
            <a:solidFill>
              <a:srgbClr val="BB0F56">
                <a:alpha val="20000"/>
              </a:srgbClr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椭圆 69"/>
            <p:cNvSpPr>
              <a:spLocks noChangeAspect="1"/>
            </p:cNvSpPr>
            <p:nvPr userDrawn="1"/>
          </p:nvSpPr>
          <p:spPr>
            <a:xfrm>
              <a:off x="5140552" y="1979682"/>
              <a:ext cx="381980" cy="343101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椭圆 71"/>
            <p:cNvSpPr>
              <a:spLocks noChangeAspect="1"/>
            </p:cNvSpPr>
            <p:nvPr userDrawn="1"/>
          </p:nvSpPr>
          <p:spPr>
            <a:xfrm>
              <a:off x="4713685" y="2263190"/>
              <a:ext cx="312990" cy="28113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椭圆 2"/>
            <p:cNvSpPr/>
            <p:nvPr userDrawn="1"/>
          </p:nvSpPr>
          <p:spPr>
            <a:xfrm rot="2759329">
              <a:off x="4929401" y="2061568"/>
              <a:ext cx="254572" cy="179807"/>
            </a:xfrm>
            <a:prstGeom prst="ellipse">
              <a:avLst/>
            </a:prstGeom>
            <a:solidFill>
              <a:srgbClr val="BB0F56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椭圆 78"/>
            <p:cNvSpPr/>
            <p:nvPr userDrawn="1"/>
          </p:nvSpPr>
          <p:spPr>
            <a:xfrm rot="1393709">
              <a:off x="5246204" y="1892647"/>
              <a:ext cx="204812" cy="112978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椭圆 79"/>
            <p:cNvSpPr/>
            <p:nvPr userDrawn="1"/>
          </p:nvSpPr>
          <p:spPr>
            <a:xfrm rot="3914196">
              <a:off x="5040760" y="2465238"/>
              <a:ext cx="158844" cy="10860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椭圆 81"/>
            <p:cNvSpPr/>
            <p:nvPr userDrawn="1"/>
          </p:nvSpPr>
          <p:spPr>
            <a:xfrm rot="5965194">
              <a:off x="5036066" y="2244581"/>
              <a:ext cx="158844" cy="10860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椭圆 82"/>
            <p:cNvSpPr>
              <a:spLocks noChangeAspect="1"/>
            </p:cNvSpPr>
            <p:nvPr userDrawn="1"/>
          </p:nvSpPr>
          <p:spPr>
            <a:xfrm>
              <a:off x="5345203" y="2394744"/>
              <a:ext cx="258095" cy="15931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椭圆 83"/>
            <p:cNvSpPr/>
            <p:nvPr userDrawn="1"/>
          </p:nvSpPr>
          <p:spPr>
            <a:xfrm rot="8891706">
              <a:off x="5687053" y="2268634"/>
              <a:ext cx="71396" cy="283382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椭圆 84"/>
            <p:cNvSpPr/>
            <p:nvPr userDrawn="1"/>
          </p:nvSpPr>
          <p:spPr>
            <a:xfrm rot="8891706">
              <a:off x="5446930" y="2550189"/>
              <a:ext cx="128338" cy="7264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椭圆 86"/>
            <p:cNvSpPr>
              <a:spLocks noChangeAspect="1"/>
            </p:cNvSpPr>
            <p:nvPr userDrawn="1"/>
          </p:nvSpPr>
          <p:spPr>
            <a:xfrm>
              <a:off x="5305592" y="2680547"/>
              <a:ext cx="287767" cy="258477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椭圆 88"/>
            <p:cNvSpPr/>
            <p:nvPr userDrawn="1"/>
          </p:nvSpPr>
          <p:spPr>
            <a:xfrm rot="8891706">
              <a:off x="5730424" y="2740159"/>
              <a:ext cx="86119" cy="128620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" name="组合 3"/>
            <p:cNvGrpSpPr/>
            <p:nvPr userDrawn="1"/>
          </p:nvGrpSpPr>
          <p:grpSpPr>
            <a:xfrm>
              <a:off x="4584666" y="2675577"/>
              <a:ext cx="586560" cy="361390"/>
              <a:chOff x="3720317" y="5039502"/>
              <a:chExt cx="423006" cy="290154"/>
            </a:xfrm>
          </p:grpSpPr>
          <p:sp>
            <p:nvSpPr>
              <p:cNvPr id="81" name="椭圆 80"/>
              <p:cNvSpPr/>
              <p:nvPr userDrawn="1"/>
            </p:nvSpPr>
            <p:spPr>
              <a:xfrm rot="5965194">
                <a:off x="3966911" y="5064108"/>
                <a:ext cx="127533" cy="78321"/>
              </a:xfrm>
              <a:prstGeom prst="ellipse">
                <a:avLst/>
              </a:prstGeom>
              <a:solidFill>
                <a:srgbClr val="BB0F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0" name="椭圆 89"/>
              <p:cNvSpPr/>
              <p:nvPr userDrawn="1"/>
            </p:nvSpPr>
            <p:spPr>
              <a:xfrm rot="8891706">
                <a:off x="4097162" y="5222626"/>
                <a:ext cx="46161" cy="48229"/>
              </a:xfrm>
              <a:prstGeom prst="ellipse">
                <a:avLst/>
              </a:prstGeom>
              <a:solidFill>
                <a:srgbClr val="BB0F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1" name="椭圆 90"/>
              <p:cNvSpPr/>
              <p:nvPr userDrawn="1"/>
            </p:nvSpPr>
            <p:spPr>
              <a:xfrm rot="8891706">
                <a:off x="3931921" y="5232574"/>
                <a:ext cx="81049" cy="45719"/>
              </a:xfrm>
              <a:prstGeom prst="ellipse">
                <a:avLst/>
              </a:prstGeom>
              <a:solidFill>
                <a:srgbClr val="BB0F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2" name="椭圆 91"/>
              <p:cNvSpPr/>
              <p:nvPr userDrawn="1"/>
            </p:nvSpPr>
            <p:spPr>
              <a:xfrm rot="8891706">
                <a:off x="4064089" y="5283937"/>
                <a:ext cx="61419" cy="45719"/>
              </a:xfrm>
              <a:prstGeom prst="ellipse">
                <a:avLst/>
              </a:prstGeom>
              <a:solidFill>
                <a:srgbClr val="BB0F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3" name="椭圆 92"/>
              <p:cNvSpPr/>
              <p:nvPr userDrawn="1"/>
            </p:nvSpPr>
            <p:spPr>
              <a:xfrm rot="8891706">
                <a:off x="3720317" y="5146481"/>
                <a:ext cx="61419" cy="45719"/>
              </a:xfrm>
              <a:prstGeom prst="ellipse">
                <a:avLst/>
              </a:prstGeom>
              <a:solidFill>
                <a:srgbClr val="BB0F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95" name="椭圆 94"/>
            <p:cNvSpPr/>
            <p:nvPr userDrawn="1"/>
          </p:nvSpPr>
          <p:spPr>
            <a:xfrm rot="11775749">
              <a:off x="5791422" y="2588101"/>
              <a:ext cx="176843" cy="97550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椭圆 95"/>
            <p:cNvSpPr/>
            <p:nvPr userDrawn="1"/>
          </p:nvSpPr>
          <p:spPr>
            <a:xfrm rot="14702261">
              <a:off x="5638772" y="2692908"/>
              <a:ext cx="57494" cy="66877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椭圆 96"/>
            <p:cNvSpPr/>
            <p:nvPr userDrawn="1"/>
          </p:nvSpPr>
          <p:spPr>
            <a:xfrm rot="14702261">
              <a:off x="5629493" y="2510586"/>
              <a:ext cx="100947" cy="6339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椭圆 97"/>
            <p:cNvSpPr/>
            <p:nvPr userDrawn="1"/>
          </p:nvSpPr>
          <p:spPr>
            <a:xfrm rot="14702261">
              <a:off x="5317803" y="2714548"/>
              <a:ext cx="76498" cy="6339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椭圆 98"/>
            <p:cNvSpPr/>
            <p:nvPr userDrawn="1"/>
          </p:nvSpPr>
          <p:spPr>
            <a:xfrm rot="14702261">
              <a:off x="5796830" y="2249546"/>
              <a:ext cx="76498" cy="6339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" name="椭圆 103"/>
            <p:cNvSpPr/>
            <p:nvPr userDrawn="1"/>
          </p:nvSpPr>
          <p:spPr>
            <a:xfrm rot="14702261">
              <a:off x="5884734" y="2499217"/>
              <a:ext cx="108392" cy="6339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" name="椭圆 104"/>
            <p:cNvSpPr/>
            <p:nvPr userDrawn="1"/>
          </p:nvSpPr>
          <p:spPr>
            <a:xfrm rot="14702261">
              <a:off x="5823057" y="2728394"/>
              <a:ext cx="72666" cy="65031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6" name="椭圆 105"/>
            <p:cNvSpPr>
              <a:spLocks noChangeAspect="1"/>
            </p:cNvSpPr>
            <p:nvPr userDrawn="1"/>
          </p:nvSpPr>
          <p:spPr>
            <a:xfrm>
              <a:off x="4966780" y="3005133"/>
              <a:ext cx="301965" cy="271230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" name="椭圆 106"/>
            <p:cNvSpPr/>
            <p:nvPr userDrawn="1"/>
          </p:nvSpPr>
          <p:spPr>
            <a:xfrm rot="8881877">
              <a:off x="5183444" y="2224965"/>
              <a:ext cx="176843" cy="5694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" name="椭圆 107"/>
            <p:cNvSpPr/>
            <p:nvPr userDrawn="1"/>
          </p:nvSpPr>
          <p:spPr>
            <a:xfrm rot="11808389">
              <a:off x="5476764" y="2263682"/>
              <a:ext cx="64009" cy="60070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9" name="椭圆 108"/>
            <p:cNvSpPr/>
            <p:nvPr userDrawn="1"/>
          </p:nvSpPr>
          <p:spPr>
            <a:xfrm rot="3981451">
              <a:off x="4702841" y="2820567"/>
              <a:ext cx="66729" cy="6339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0" name="椭圆 109"/>
            <p:cNvSpPr>
              <a:spLocks noChangeAspect="1"/>
            </p:cNvSpPr>
            <p:nvPr userDrawn="1"/>
          </p:nvSpPr>
          <p:spPr>
            <a:xfrm rot="16689745">
              <a:off x="4677437" y="2769414"/>
              <a:ext cx="258477" cy="287767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1" name="椭圆 110"/>
            <p:cNvSpPr/>
            <p:nvPr userDrawn="1"/>
          </p:nvSpPr>
          <p:spPr>
            <a:xfrm rot="3981451">
              <a:off x="4780616" y="2688304"/>
              <a:ext cx="115276" cy="13408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2" name="椭圆 111"/>
            <p:cNvSpPr/>
            <p:nvPr userDrawn="1"/>
          </p:nvSpPr>
          <p:spPr>
            <a:xfrm rot="3981451">
              <a:off x="5298756" y="2415065"/>
              <a:ext cx="78444" cy="9124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3" name="椭圆 112"/>
            <p:cNvSpPr/>
            <p:nvPr userDrawn="1"/>
          </p:nvSpPr>
          <p:spPr>
            <a:xfrm rot="6865494">
              <a:off x="4855192" y="2503848"/>
              <a:ext cx="158844" cy="6339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4" name="椭圆 113"/>
            <p:cNvSpPr/>
            <p:nvPr userDrawn="1"/>
          </p:nvSpPr>
          <p:spPr>
            <a:xfrm rot="9792006">
              <a:off x="4786423" y="2522384"/>
              <a:ext cx="64009" cy="60070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5" name="椭圆 114"/>
            <p:cNvSpPr/>
            <p:nvPr userDrawn="1"/>
          </p:nvSpPr>
          <p:spPr>
            <a:xfrm rot="9792006">
              <a:off x="5451860" y="2459587"/>
              <a:ext cx="112386" cy="5694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6" name="椭圆 115"/>
            <p:cNvSpPr/>
            <p:nvPr userDrawn="1"/>
          </p:nvSpPr>
          <p:spPr>
            <a:xfrm rot="9792006">
              <a:off x="4700874" y="2978281"/>
              <a:ext cx="76894" cy="5694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7" name="椭圆 116"/>
            <p:cNvSpPr/>
            <p:nvPr userDrawn="1"/>
          </p:nvSpPr>
          <p:spPr>
            <a:xfrm rot="9792006">
              <a:off x="4880638" y="3083526"/>
              <a:ext cx="80900" cy="58412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8" name="椭圆 117"/>
            <p:cNvSpPr>
              <a:spLocks noChangeAspect="1"/>
            </p:cNvSpPr>
            <p:nvPr userDrawn="1"/>
          </p:nvSpPr>
          <p:spPr>
            <a:xfrm>
              <a:off x="4925010" y="2453006"/>
              <a:ext cx="312990" cy="28113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9" name="椭圆 118"/>
            <p:cNvSpPr>
              <a:spLocks noChangeAspect="1"/>
            </p:cNvSpPr>
            <p:nvPr userDrawn="1"/>
          </p:nvSpPr>
          <p:spPr>
            <a:xfrm>
              <a:off x="5196365" y="2468202"/>
              <a:ext cx="287767" cy="258477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0" name="椭圆 119"/>
            <p:cNvSpPr>
              <a:spLocks noChangeAspect="1"/>
            </p:cNvSpPr>
            <p:nvPr userDrawn="1"/>
          </p:nvSpPr>
          <p:spPr>
            <a:xfrm>
              <a:off x="5827863" y="2377840"/>
              <a:ext cx="287767" cy="258477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1" name="椭圆 120"/>
            <p:cNvSpPr>
              <a:spLocks noChangeAspect="1"/>
            </p:cNvSpPr>
            <p:nvPr userDrawn="1"/>
          </p:nvSpPr>
          <p:spPr>
            <a:xfrm>
              <a:off x="5325793" y="2336132"/>
              <a:ext cx="361893" cy="325058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2" name="椭圆 121"/>
            <p:cNvSpPr>
              <a:spLocks noChangeAspect="1"/>
            </p:cNvSpPr>
            <p:nvPr userDrawn="1"/>
          </p:nvSpPr>
          <p:spPr>
            <a:xfrm>
              <a:off x="5101378" y="2700962"/>
              <a:ext cx="271844" cy="244175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4" name="椭圆 123"/>
            <p:cNvSpPr/>
            <p:nvPr userDrawn="1"/>
          </p:nvSpPr>
          <p:spPr>
            <a:xfrm rot="2834341">
              <a:off x="5273445" y="2562953"/>
              <a:ext cx="158844" cy="10860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5" name="椭圆 124"/>
            <p:cNvSpPr/>
            <p:nvPr userDrawn="1"/>
          </p:nvSpPr>
          <p:spPr>
            <a:xfrm rot="5760853">
              <a:off x="5557429" y="2605265"/>
              <a:ext cx="57494" cy="66877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6" name="椭圆 125"/>
            <p:cNvSpPr/>
            <p:nvPr userDrawn="1"/>
          </p:nvSpPr>
          <p:spPr>
            <a:xfrm rot="5760853">
              <a:off x="5419559" y="2759060"/>
              <a:ext cx="100947" cy="6339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" name="椭圆 126"/>
            <p:cNvSpPr/>
            <p:nvPr userDrawn="1"/>
          </p:nvSpPr>
          <p:spPr>
            <a:xfrm rot="5760853">
              <a:off x="5211945" y="2762319"/>
              <a:ext cx="76498" cy="6339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8" name="组合 7"/>
            <p:cNvGrpSpPr/>
            <p:nvPr userDrawn="1"/>
          </p:nvGrpSpPr>
          <p:grpSpPr>
            <a:xfrm>
              <a:off x="5155769" y="2842346"/>
              <a:ext cx="564501" cy="373662"/>
              <a:chOff x="5978927" y="3246454"/>
              <a:chExt cx="407098" cy="300007"/>
            </a:xfrm>
          </p:grpSpPr>
          <p:sp>
            <p:nvSpPr>
              <p:cNvPr id="86" name="椭圆 85"/>
              <p:cNvSpPr/>
              <p:nvPr userDrawn="1"/>
            </p:nvSpPr>
            <p:spPr>
              <a:xfrm rot="8891706">
                <a:off x="6214770" y="3246454"/>
                <a:ext cx="53576" cy="45719"/>
              </a:xfrm>
              <a:prstGeom prst="ellipse">
                <a:avLst/>
              </a:prstGeom>
              <a:solidFill>
                <a:srgbClr val="BB0F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8" name="椭圆 87"/>
              <p:cNvSpPr/>
              <p:nvPr userDrawn="1"/>
            </p:nvSpPr>
            <p:spPr>
              <a:xfrm rot="8891706">
                <a:off x="6129960" y="3311850"/>
                <a:ext cx="92553" cy="96698"/>
              </a:xfrm>
              <a:prstGeom prst="ellipse">
                <a:avLst/>
              </a:prstGeom>
              <a:solidFill>
                <a:srgbClr val="BB0F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1" name="椭圆 100"/>
              <p:cNvSpPr/>
              <p:nvPr userDrawn="1"/>
            </p:nvSpPr>
            <p:spPr>
              <a:xfrm rot="11775749">
                <a:off x="6034707" y="3500742"/>
                <a:ext cx="127533" cy="45719"/>
              </a:xfrm>
              <a:prstGeom prst="ellipse">
                <a:avLst/>
              </a:prstGeom>
              <a:solidFill>
                <a:srgbClr val="BB0F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2" name="椭圆 101"/>
              <p:cNvSpPr/>
              <p:nvPr userDrawn="1"/>
            </p:nvSpPr>
            <p:spPr>
              <a:xfrm rot="14702261">
                <a:off x="6326024" y="3365068"/>
                <a:ext cx="72443" cy="47559"/>
              </a:xfrm>
              <a:prstGeom prst="ellipse">
                <a:avLst/>
              </a:prstGeom>
              <a:solidFill>
                <a:srgbClr val="BB0F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3" name="椭圆 102"/>
              <p:cNvSpPr/>
              <p:nvPr userDrawn="1"/>
            </p:nvSpPr>
            <p:spPr>
              <a:xfrm rot="14702261">
                <a:off x="6142471" y="3463366"/>
                <a:ext cx="81049" cy="45719"/>
              </a:xfrm>
              <a:prstGeom prst="ellipse">
                <a:avLst/>
              </a:prstGeom>
              <a:solidFill>
                <a:srgbClr val="BB0F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8" name="椭圆 127"/>
              <p:cNvSpPr/>
              <p:nvPr userDrawn="1"/>
            </p:nvSpPr>
            <p:spPr>
              <a:xfrm rot="5760853">
                <a:off x="5971077" y="3304296"/>
                <a:ext cx="61419" cy="45719"/>
              </a:xfrm>
              <a:prstGeom prst="ellipse">
                <a:avLst/>
              </a:prstGeom>
              <a:solidFill>
                <a:srgbClr val="BB0F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30" name="椭圆 129"/>
            <p:cNvSpPr/>
            <p:nvPr userDrawn="1"/>
          </p:nvSpPr>
          <p:spPr>
            <a:xfrm rot="8891706">
              <a:off x="4492436" y="2584549"/>
              <a:ext cx="74291" cy="56944"/>
            </a:xfrm>
            <a:prstGeom prst="ellipse">
              <a:avLst/>
            </a:prstGeom>
            <a:solidFill>
              <a:srgbClr val="BB0F56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1" name="椭圆 130"/>
            <p:cNvSpPr/>
            <p:nvPr userDrawn="1"/>
          </p:nvSpPr>
          <p:spPr>
            <a:xfrm rot="8891706">
              <a:off x="4416109" y="2669175"/>
              <a:ext cx="128338" cy="120438"/>
            </a:xfrm>
            <a:prstGeom prst="ellipse">
              <a:avLst/>
            </a:prstGeom>
            <a:solidFill>
              <a:srgbClr val="BB0F56">
                <a:alpha val="2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2" name="椭圆 131"/>
            <p:cNvSpPr/>
            <p:nvPr userDrawn="1"/>
          </p:nvSpPr>
          <p:spPr>
            <a:xfrm rot="11775749">
              <a:off x="4242752" y="2901267"/>
              <a:ext cx="176843" cy="56944"/>
            </a:xfrm>
            <a:prstGeom prst="ellipse">
              <a:avLst/>
            </a:prstGeom>
            <a:solidFill>
              <a:srgbClr val="BB0F56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3" name="椭圆 132"/>
            <p:cNvSpPr/>
            <p:nvPr userDrawn="1"/>
          </p:nvSpPr>
          <p:spPr>
            <a:xfrm rot="14702261">
              <a:off x="4651818" y="2728928"/>
              <a:ext cx="90229" cy="65948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4" name="椭圆 133"/>
            <p:cNvSpPr/>
            <p:nvPr userDrawn="1"/>
          </p:nvSpPr>
          <p:spPr>
            <a:xfrm rot="14702261">
              <a:off x="4397902" y="2851489"/>
              <a:ext cx="100947" cy="63396"/>
            </a:xfrm>
            <a:prstGeom prst="ellipse">
              <a:avLst/>
            </a:prstGeom>
            <a:solidFill>
              <a:srgbClr val="BB0F56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5" name="椭圆 134"/>
            <p:cNvSpPr/>
            <p:nvPr userDrawn="1"/>
          </p:nvSpPr>
          <p:spPr>
            <a:xfrm rot="5760853">
              <a:off x="4158854" y="2653366"/>
              <a:ext cx="76498" cy="63396"/>
            </a:xfrm>
            <a:prstGeom prst="ellipse">
              <a:avLst/>
            </a:prstGeom>
            <a:solidFill>
              <a:srgbClr val="BB0F56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6" name="椭圆 135"/>
            <p:cNvSpPr>
              <a:spLocks noChangeAspect="1"/>
            </p:cNvSpPr>
            <p:nvPr userDrawn="1"/>
          </p:nvSpPr>
          <p:spPr>
            <a:xfrm>
              <a:off x="4532238" y="2521784"/>
              <a:ext cx="405788" cy="364486"/>
            </a:xfrm>
            <a:prstGeom prst="ellipse">
              <a:avLst/>
            </a:prstGeom>
            <a:solidFill>
              <a:srgbClr val="BB0F56">
                <a:alpha val="18000"/>
              </a:srgbClr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7" name="椭圆 136"/>
            <p:cNvSpPr>
              <a:spLocks noChangeAspect="1"/>
            </p:cNvSpPr>
            <p:nvPr userDrawn="1"/>
          </p:nvSpPr>
          <p:spPr>
            <a:xfrm>
              <a:off x="4877221" y="2692664"/>
              <a:ext cx="337938" cy="303542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8" name="椭圆 137"/>
            <p:cNvSpPr>
              <a:spLocks noChangeAspect="1"/>
            </p:cNvSpPr>
            <p:nvPr userDrawn="1"/>
          </p:nvSpPr>
          <p:spPr>
            <a:xfrm>
              <a:off x="4167129" y="2625187"/>
              <a:ext cx="296658" cy="266464"/>
            </a:xfrm>
            <a:prstGeom prst="ellipse">
              <a:avLst/>
            </a:prstGeom>
            <a:solidFill>
              <a:srgbClr val="BB0F56">
                <a:alpha val="50000"/>
              </a:srgbClr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63" name="直接连接符 62"/>
          <p:cNvCxnSpPr/>
          <p:nvPr userDrawn="1"/>
        </p:nvCxnSpPr>
        <p:spPr>
          <a:xfrm>
            <a:off x="2342754" y="3484008"/>
            <a:ext cx="2431487" cy="118733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100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 userDrawn="1"/>
        </p:nvCxnSpPr>
        <p:spPr>
          <a:xfrm>
            <a:off x="4461816" y="3290704"/>
            <a:ext cx="2921490" cy="135140"/>
          </a:xfrm>
          <a:prstGeom prst="line">
            <a:avLst/>
          </a:prstGeom>
          <a:ln w="19050">
            <a:gradFill>
              <a:gsLst>
                <a:gs pos="60000">
                  <a:srgbClr val="02DAE3">
                    <a:alpha val="50000"/>
                  </a:srgbClr>
                </a:gs>
                <a:gs pos="39000">
                  <a:srgbClr val="02DAE3">
                    <a:alpha val="50000"/>
                  </a:srgbClr>
                </a:gs>
                <a:gs pos="9000">
                  <a:srgbClr val="02DAE3">
                    <a:alpha val="0"/>
                  </a:srgbClr>
                </a:gs>
                <a:gs pos="96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/>
          <p:cNvCxnSpPr/>
          <p:nvPr userDrawn="1"/>
        </p:nvCxnSpPr>
        <p:spPr>
          <a:xfrm>
            <a:off x="10067664" y="2915883"/>
            <a:ext cx="1392783" cy="77280"/>
          </a:xfrm>
          <a:prstGeom prst="line">
            <a:avLst/>
          </a:prstGeom>
          <a:ln w="28575">
            <a:gradFill>
              <a:gsLst>
                <a:gs pos="60000">
                  <a:srgbClr val="02DAE3">
                    <a:alpha val="60000"/>
                  </a:srgbClr>
                </a:gs>
                <a:gs pos="40000">
                  <a:srgbClr val="02DAE3">
                    <a:alpha val="60000"/>
                  </a:srgbClr>
                </a:gs>
                <a:gs pos="0">
                  <a:srgbClr val="02DAE3">
                    <a:alpha val="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任意多边形 139"/>
          <p:cNvSpPr/>
          <p:nvPr userDrawn="1"/>
        </p:nvSpPr>
        <p:spPr>
          <a:xfrm>
            <a:off x="-776512" y="1430177"/>
            <a:ext cx="13817600" cy="2851305"/>
          </a:xfrm>
          <a:custGeom>
            <a:avLst/>
            <a:gdLst>
              <a:gd name="connsiteX0" fmla="*/ 0 w 13411200"/>
              <a:gd name="connsiteY0" fmla="*/ 1794789 h 2947492"/>
              <a:gd name="connsiteX1" fmla="*/ 4397828 w 13411200"/>
              <a:gd name="connsiteY1" fmla="*/ 24047 h 2947492"/>
              <a:gd name="connsiteX2" fmla="*/ 10247085 w 13411200"/>
              <a:gd name="connsiteY2" fmla="*/ 2941418 h 2947492"/>
              <a:gd name="connsiteX3" fmla="*/ 13411200 w 13411200"/>
              <a:gd name="connsiteY3" fmla="*/ 793304 h 2947492"/>
              <a:gd name="connsiteX0" fmla="*/ 0 w 13411200"/>
              <a:gd name="connsiteY0" fmla="*/ 1794789 h 2943506"/>
              <a:gd name="connsiteX1" fmla="*/ 4397828 w 13411200"/>
              <a:gd name="connsiteY1" fmla="*/ 24047 h 2943506"/>
              <a:gd name="connsiteX2" fmla="*/ 10247085 w 13411200"/>
              <a:gd name="connsiteY2" fmla="*/ 2941418 h 2943506"/>
              <a:gd name="connsiteX3" fmla="*/ 13411200 w 13411200"/>
              <a:gd name="connsiteY3" fmla="*/ 793304 h 2943506"/>
              <a:gd name="connsiteX0" fmla="*/ 0 w 13411200"/>
              <a:gd name="connsiteY0" fmla="*/ 1794789 h 2943506"/>
              <a:gd name="connsiteX1" fmla="*/ 4397828 w 13411200"/>
              <a:gd name="connsiteY1" fmla="*/ 24047 h 2943506"/>
              <a:gd name="connsiteX2" fmla="*/ 10247085 w 13411200"/>
              <a:gd name="connsiteY2" fmla="*/ 2941418 h 2943506"/>
              <a:gd name="connsiteX3" fmla="*/ 13411200 w 13411200"/>
              <a:gd name="connsiteY3" fmla="*/ 793304 h 2943506"/>
              <a:gd name="connsiteX0" fmla="*/ 0 w 13411200"/>
              <a:gd name="connsiteY0" fmla="*/ 1789815 h 2793482"/>
              <a:gd name="connsiteX1" fmla="*/ 4397828 w 13411200"/>
              <a:gd name="connsiteY1" fmla="*/ 19073 h 2793482"/>
              <a:gd name="connsiteX2" fmla="*/ 10159999 w 13411200"/>
              <a:gd name="connsiteY2" fmla="*/ 2791302 h 2793482"/>
              <a:gd name="connsiteX3" fmla="*/ 13411200 w 13411200"/>
              <a:gd name="connsiteY3" fmla="*/ 788330 h 2793482"/>
              <a:gd name="connsiteX0" fmla="*/ 0 w 13411200"/>
              <a:gd name="connsiteY0" fmla="*/ 1789815 h 2794642"/>
              <a:gd name="connsiteX1" fmla="*/ 4397828 w 13411200"/>
              <a:gd name="connsiteY1" fmla="*/ 19073 h 2794642"/>
              <a:gd name="connsiteX2" fmla="*/ 10159999 w 13411200"/>
              <a:gd name="connsiteY2" fmla="*/ 2791302 h 2794642"/>
              <a:gd name="connsiteX3" fmla="*/ 13411200 w 13411200"/>
              <a:gd name="connsiteY3" fmla="*/ 788330 h 2794642"/>
              <a:gd name="connsiteX0" fmla="*/ 0 w 13411200"/>
              <a:gd name="connsiteY0" fmla="*/ 1789815 h 2795643"/>
              <a:gd name="connsiteX1" fmla="*/ 4397828 w 13411200"/>
              <a:gd name="connsiteY1" fmla="*/ 19073 h 2795643"/>
              <a:gd name="connsiteX2" fmla="*/ 10159999 w 13411200"/>
              <a:gd name="connsiteY2" fmla="*/ 2791302 h 2795643"/>
              <a:gd name="connsiteX3" fmla="*/ 13411200 w 13411200"/>
              <a:gd name="connsiteY3" fmla="*/ 788330 h 2795643"/>
              <a:gd name="connsiteX0" fmla="*/ 0 w 13411200"/>
              <a:gd name="connsiteY0" fmla="*/ 1789815 h 2795798"/>
              <a:gd name="connsiteX1" fmla="*/ 4397828 w 13411200"/>
              <a:gd name="connsiteY1" fmla="*/ 19073 h 2795798"/>
              <a:gd name="connsiteX2" fmla="*/ 10159999 w 13411200"/>
              <a:gd name="connsiteY2" fmla="*/ 2791302 h 2795798"/>
              <a:gd name="connsiteX3" fmla="*/ 13411200 w 13411200"/>
              <a:gd name="connsiteY3" fmla="*/ 788330 h 2795798"/>
              <a:gd name="connsiteX0" fmla="*/ 0 w 13541828"/>
              <a:gd name="connsiteY0" fmla="*/ 1789815 h 2804980"/>
              <a:gd name="connsiteX1" fmla="*/ 4397828 w 13541828"/>
              <a:gd name="connsiteY1" fmla="*/ 19073 h 2804980"/>
              <a:gd name="connsiteX2" fmla="*/ 10159999 w 13541828"/>
              <a:gd name="connsiteY2" fmla="*/ 2791302 h 2804980"/>
              <a:gd name="connsiteX3" fmla="*/ 13541828 w 13541828"/>
              <a:gd name="connsiteY3" fmla="*/ 904444 h 2804980"/>
              <a:gd name="connsiteX0" fmla="*/ 0 w 13803085"/>
              <a:gd name="connsiteY0" fmla="*/ 1789815 h 2831531"/>
              <a:gd name="connsiteX1" fmla="*/ 4397828 w 13803085"/>
              <a:gd name="connsiteY1" fmla="*/ 19073 h 2831531"/>
              <a:gd name="connsiteX2" fmla="*/ 10159999 w 13803085"/>
              <a:gd name="connsiteY2" fmla="*/ 2791302 h 2831531"/>
              <a:gd name="connsiteX3" fmla="*/ 13803085 w 13803085"/>
              <a:gd name="connsiteY3" fmla="*/ 1339873 h 2831531"/>
              <a:gd name="connsiteX0" fmla="*/ 0 w 13803085"/>
              <a:gd name="connsiteY0" fmla="*/ 1789815 h 2825914"/>
              <a:gd name="connsiteX1" fmla="*/ 4397828 w 13803085"/>
              <a:gd name="connsiteY1" fmla="*/ 19073 h 2825914"/>
              <a:gd name="connsiteX2" fmla="*/ 10159999 w 13803085"/>
              <a:gd name="connsiteY2" fmla="*/ 2791302 h 2825914"/>
              <a:gd name="connsiteX3" fmla="*/ 13803085 w 13803085"/>
              <a:gd name="connsiteY3" fmla="*/ 1339873 h 2825914"/>
              <a:gd name="connsiteX0" fmla="*/ 0 w 13817600"/>
              <a:gd name="connsiteY0" fmla="*/ 1653029 h 2834271"/>
              <a:gd name="connsiteX1" fmla="*/ 4412343 w 13817600"/>
              <a:gd name="connsiteY1" fmla="*/ 27430 h 2834271"/>
              <a:gd name="connsiteX2" fmla="*/ 10174514 w 13817600"/>
              <a:gd name="connsiteY2" fmla="*/ 2799659 h 2834271"/>
              <a:gd name="connsiteX3" fmla="*/ 13817600 w 13817600"/>
              <a:gd name="connsiteY3" fmla="*/ 1348230 h 2834271"/>
              <a:gd name="connsiteX0" fmla="*/ 0 w 13817600"/>
              <a:gd name="connsiteY0" fmla="*/ 1658760 h 2840002"/>
              <a:gd name="connsiteX1" fmla="*/ 4412343 w 13817600"/>
              <a:gd name="connsiteY1" fmla="*/ 33161 h 2840002"/>
              <a:gd name="connsiteX2" fmla="*/ 10174514 w 13817600"/>
              <a:gd name="connsiteY2" fmla="*/ 2805390 h 2840002"/>
              <a:gd name="connsiteX3" fmla="*/ 13817600 w 13817600"/>
              <a:gd name="connsiteY3" fmla="*/ 1353961 h 2840002"/>
              <a:gd name="connsiteX0" fmla="*/ 0 w 13817600"/>
              <a:gd name="connsiteY0" fmla="*/ 1658760 h 2844480"/>
              <a:gd name="connsiteX1" fmla="*/ 4412343 w 13817600"/>
              <a:gd name="connsiteY1" fmla="*/ 33161 h 2844480"/>
              <a:gd name="connsiteX2" fmla="*/ 10174514 w 13817600"/>
              <a:gd name="connsiteY2" fmla="*/ 2805390 h 2844480"/>
              <a:gd name="connsiteX3" fmla="*/ 13817600 w 13817600"/>
              <a:gd name="connsiteY3" fmla="*/ 1353961 h 2844480"/>
              <a:gd name="connsiteX0" fmla="*/ 0 w 13817600"/>
              <a:gd name="connsiteY0" fmla="*/ 1553530 h 2855364"/>
              <a:gd name="connsiteX1" fmla="*/ 4412343 w 13817600"/>
              <a:gd name="connsiteY1" fmla="*/ 44045 h 2855364"/>
              <a:gd name="connsiteX2" fmla="*/ 10174514 w 13817600"/>
              <a:gd name="connsiteY2" fmla="*/ 2816274 h 2855364"/>
              <a:gd name="connsiteX3" fmla="*/ 13817600 w 13817600"/>
              <a:gd name="connsiteY3" fmla="*/ 1364845 h 2855364"/>
              <a:gd name="connsiteX0" fmla="*/ 0 w 13817600"/>
              <a:gd name="connsiteY0" fmla="*/ 1549471 h 2851305"/>
              <a:gd name="connsiteX1" fmla="*/ 4412343 w 13817600"/>
              <a:gd name="connsiteY1" fmla="*/ 39986 h 2851305"/>
              <a:gd name="connsiteX2" fmla="*/ 10174514 w 13817600"/>
              <a:gd name="connsiteY2" fmla="*/ 2812215 h 2851305"/>
              <a:gd name="connsiteX3" fmla="*/ 13817600 w 13817600"/>
              <a:gd name="connsiteY3" fmla="*/ 1360786 h 28513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817600" h="2851305">
                <a:moveTo>
                  <a:pt x="0" y="1549471"/>
                </a:moveTo>
                <a:cubicBezTo>
                  <a:pt x="880532" y="466948"/>
                  <a:pt x="2716591" y="-170471"/>
                  <a:pt x="4412343" y="39986"/>
                </a:cubicBezTo>
                <a:cubicBezTo>
                  <a:pt x="6108095" y="250443"/>
                  <a:pt x="8606971" y="2592082"/>
                  <a:pt x="10174514" y="2812215"/>
                </a:cubicBezTo>
                <a:cubicBezTo>
                  <a:pt x="11742057" y="3032348"/>
                  <a:pt x="13500705" y="2292121"/>
                  <a:pt x="13817600" y="1360786"/>
                </a:cubicBezTo>
              </a:path>
            </a:pathLst>
          </a:custGeom>
          <a:noFill/>
          <a:ln w="50800">
            <a:gradFill>
              <a:gsLst>
                <a:gs pos="3000">
                  <a:schemeClr val="bg1">
                    <a:alpha val="0"/>
                    <a:lumMod val="100000"/>
                  </a:schemeClr>
                </a:gs>
                <a:gs pos="27000">
                  <a:schemeClr val="bg1"/>
                </a:gs>
                <a:gs pos="41000">
                  <a:schemeClr val="bg1">
                    <a:alpha val="0"/>
                  </a:schemeClr>
                </a:gs>
                <a:gs pos="80000">
                  <a:srgbClr val="FFFFFF"/>
                </a:gs>
                <a:gs pos="59000">
                  <a:srgbClr val="FFFFFF">
                    <a:alpha val="0"/>
                  </a:srgbClr>
                </a:gs>
                <a:gs pos="95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3" name="任意多边形 142"/>
          <p:cNvSpPr/>
          <p:nvPr userDrawn="1"/>
        </p:nvSpPr>
        <p:spPr>
          <a:xfrm rot="20915184">
            <a:off x="8673587" y="3460457"/>
            <a:ext cx="3030161" cy="490016"/>
          </a:xfrm>
          <a:custGeom>
            <a:avLst/>
            <a:gdLst>
              <a:gd name="connsiteX0" fmla="*/ 0 w 3020992"/>
              <a:gd name="connsiteY0" fmla="*/ 0 h 555636"/>
              <a:gd name="connsiteX1" fmla="*/ 1377387 w 3020992"/>
              <a:gd name="connsiteY1" fmla="*/ 520861 h 555636"/>
              <a:gd name="connsiteX2" fmla="*/ 3020992 w 3020992"/>
              <a:gd name="connsiteY2" fmla="*/ 462987 h 555636"/>
              <a:gd name="connsiteX0" fmla="*/ 0 w 3030161"/>
              <a:gd name="connsiteY0" fmla="*/ 0 h 490016"/>
              <a:gd name="connsiteX1" fmla="*/ 1386556 w 3030161"/>
              <a:gd name="connsiteY1" fmla="*/ 459761 h 490016"/>
              <a:gd name="connsiteX2" fmla="*/ 3030161 w 3030161"/>
              <a:gd name="connsiteY2" fmla="*/ 401887 h 490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30161" h="490016">
                <a:moveTo>
                  <a:pt x="0" y="0"/>
                </a:moveTo>
                <a:cubicBezTo>
                  <a:pt x="436944" y="221848"/>
                  <a:pt x="881529" y="392780"/>
                  <a:pt x="1386556" y="459761"/>
                </a:cubicBezTo>
                <a:cubicBezTo>
                  <a:pt x="1891583" y="526742"/>
                  <a:pt x="2652055" y="471335"/>
                  <a:pt x="3030161" y="401887"/>
                </a:cubicBezTo>
              </a:path>
            </a:pathLst>
          </a:custGeom>
          <a:noFill/>
          <a:ln>
            <a:gradFill>
              <a:gsLst>
                <a:gs pos="19000">
                  <a:srgbClr val="BB0F56"/>
                </a:gs>
                <a:gs pos="0">
                  <a:schemeClr val="bg1">
                    <a:alpha val="0"/>
                  </a:schemeClr>
                </a:gs>
                <a:gs pos="98387">
                  <a:srgbClr val="E4EEF8">
                    <a:alpha val="0"/>
                  </a:srgbClr>
                </a:gs>
                <a:gs pos="81000">
                  <a:srgbClr val="E4EEF8"/>
                </a:gs>
                <a:gs pos="56000">
                  <a:srgbClr val="E4EEF8">
                    <a:alpha val="0"/>
                  </a:srgbClr>
                </a:gs>
                <a:gs pos="4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4" name="任意多边形 143"/>
          <p:cNvSpPr/>
          <p:nvPr userDrawn="1"/>
        </p:nvSpPr>
        <p:spPr>
          <a:xfrm rot="21109645">
            <a:off x="8613855" y="3986714"/>
            <a:ext cx="3030161" cy="490016"/>
          </a:xfrm>
          <a:custGeom>
            <a:avLst/>
            <a:gdLst>
              <a:gd name="connsiteX0" fmla="*/ 0 w 3020992"/>
              <a:gd name="connsiteY0" fmla="*/ 0 h 555636"/>
              <a:gd name="connsiteX1" fmla="*/ 1377387 w 3020992"/>
              <a:gd name="connsiteY1" fmla="*/ 520861 h 555636"/>
              <a:gd name="connsiteX2" fmla="*/ 3020992 w 3020992"/>
              <a:gd name="connsiteY2" fmla="*/ 462987 h 555636"/>
              <a:gd name="connsiteX0" fmla="*/ 0 w 3030161"/>
              <a:gd name="connsiteY0" fmla="*/ 0 h 490016"/>
              <a:gd name="connsiteX1" fmla="*/ 1386556 w 3030161"/>
              <a:gd name="connsiteY1" fmla="*/ 459761 h 490016"/>
              <a:gd name="connsiteX2" fmla="*/ 3030161 w 3030161"/>
              <a:gd name="connsiteY2" fmla="*/ 401887 h 490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30161" h="490016">
                <a:moveTo>
                  <a:pt x="0" y="0"/>
                </a:moveTo>
                <a:cubicBezTo>
                  <a:pt x="436944" y="221848"/>
                  <a:pt x="881529" y="392780"/>
                  <a:pt x="1386556" y="459761"/>
                </a:cubicBezTo>
                <a:cubicBezTo>
                  <a:pt x="1891583" y="526742"/>
                  <a:pt x="2652055" y="471335"/>
                  <a:pt x="3030161" y="401887"/>
                </a:cubicBezTo>
              </a:path>
            </a:pathLst>
          </a:custGeom>
          <a:noFill/>
          <a:ln>
            <a:gradFill>
              <a:gsLst>
                <a:gs pos="19000">
                  <a:srgbClr val="02DAE3"/>
                </a:gs>
                <a:gs pos="0">
                  <a:schemeClr val="bg1">
                    <a:alpha val="0"/>
                  </a:schemeClr>
                </a:gs>
                <a:gs pos="98387">
                  <a:schemeClr val="bg1">
                    <a:alpha val="0"/>
                  </a:schemeClr>
                </a:gs>
                <a:gs pos="79000">
                  <a:srgbClr val="BB0F56"/>
                </a:gs>
                <a:gs pos="56000">
                  <a:schemeClr val="bg1">
                    <a:alpha val="0"/>
                  </a:schemeClr>
                </a:gs>
                <a:gs pos="4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4597121" y="1421027"/>
            <a:ext cx="2997758" cy="3089190"/>
            <a:chOff x="4383314" y="1221125"/>
            <a:chExt cx="3103266" cy="3227293"/>
          </a:xfrm>
          <a:effectLst>
            <a:outerShdw dist="381000" dir="5400000" sx="90000" sy="-19000" rotWithShape="0">
              <a:prstClr val="black">
                <a:alpha val="15000"/>
              </a:prstClr>
            </a:outerShdw>
          </a:effectLst>
        </p:grpSpPr>
        <p:sp useBgFill="1">
          <p:nvSpPr>
            <p:cNvPr id="1810" name="椭圆 1809"/>
            <p:cNvSpPr/>
            <p:nvPr userDrawn="1"/>
          </p:nvSpPr>
          <p:spPr>
            <a:xfrm rot="20612220">
              <a:off x="4383314" y="1843884"/>
              <a:ext cx="1914281" cy="2379751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809" name="椭圆 1808"/>
            <p:cNvSpPr/>
            <p:nvPr userDrawn="1"/>
          </p:nvSpPr>
          <p:spPr>
            <a:xfrm rot="20612220">
              <a:off x="4507039" y="1798069"/>
              <a:ext cx="1471448" cy="2528600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808" name="椭圆 1807"/>
            <p:cNvSpPr/>
            <p:nvPr userDrawn="1"/>
          </p:nvSpPr>
          <p:spPr>
            <a:xfrm rot="20612220">
              <a:off x="4698010" y="1611378"/>
              <a:ext cx="1308330" cy="2791451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807" name="椭圆 1806"/>
            <p:cNvSpPr/>
            <p:nvPr userDrawn="1"/>
          </p:nvSpPr>
          <p:spPr>
            <a:xfrm rot="20612220">
              <a:off x="4903212" y="1438900"/>
              <a:ext cx="1327805" cy="3000249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806" name="椭圆 1805"/>
            <p:cNvSpPr/>
            <p:nvPr userDrawn="1"/>
          </p:nvSpPr>
          <p:spPr>
            <a:xfrm rot="20612220">
              <a:off x="5166135" y="1337910"/>
              <a:ext cx="1142855" cy="3110508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801" name="椭圆 1800"/>
            <p:cNvSpPr/>
            <p:nvPr userDrawn="1"/>
          </p:nvSpPr>
          <p:spPr>
            <a:xfrm rot="20612220">
              <a:off x="5488360" y="1221125"/>
              <a:ext cx="1145508" cy="3179782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68" name="椭圆 67"/>
            <p:cNvSpPr/>
            <p:nvPr userDrawn="1"/>
          </p:nvSpPr>
          <p:spPr>
            <a:xfrm rot="20593144">
              <a:off x="5819262" y="1226413"/>
              <a:ext cx="972960" cy="3038048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802" name="椭圆 1801"/>
            <p:cNvSpPr/>
            <p:nvPr userDrawn="1"/>
          </p:nvSpPr>
          <p:spPr>
            <a:xfrm rot="20593144">
              <a:off x="6211895" y="1261445"/>
              <a:ext cx="811317" cy="2734808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803" name="椭圆 1802"/>
            <p:cNvSpPr/>
            <p:nvPr userDrawn="1"/>
          </p:nvSpPr>
          <p:spPr>
            <a:xfrm rot="20593144">
              <a:off x="6617747" y="1413986"/>
              <a:ext cx="498163" cy="2282876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804" name="椭圆 1803"/>
            <p:cNvSpPr/>
            <p:nvPr userDrawn="1"/>
          </p:nvSpPr>
          <p:spPr>
            <a:xfrm rot="20542394">
              <a:off x="7145896" y="1647317"/>
              <a:ext cx="127900" cy="1495719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805" name="椭圆 1804"/>
            <p:cNvSpPr/>
            <p:nvPr userDrawn="1"/>
          </p:nvSpPr>
          <p:spPr>
            <a:xfrm rot="20593144" flipH="1" flipV="1">
              <a:off x="7424752" y="1854732"/>
              <a:ext cx="61828" cy="857791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0" name="椭圆 49"/>
          <p:cNvSpPr>
            <a:spLocks noChangeAspect="1"/>
          </p:cNvSpPr>
          <p:nvPr userDrawn="1"/>
        </p:nvSpPr>
        <p:spPr>
          <a:xfrm rot="278185">
            <a:off x="4641926" y="1588525"/>
            <a:ext cx="2809293" cy="28080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80000">
                <a:srgbClr val="BB0F56">
                  <a:alpha val="0"/>
                </a:srgbClr>
              </a:gs>
              <a:gs pos="59000">
                <a:srgbClr val="02DAE3">
                  <a:alpha val="5000"/>
                </a:srgbClr>
              </a:gs>
              <a:gs pos="38000">
                <a:srgbClr val="02DFE8">
                  <a:alpha val="20000"/>
                </a:srgbClr>
              </a:gs>
              <a:gs pos="18000">
                <a:srgbClr val="02DAE3">
                  <a:alpha val="40000"/>
                </a:srgbClr>
              </a:gs>
              <a:gs pos="100000">
                <a:schemeClr val="tx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1" name="任意多边形 140"/>
          <p:cNvSpPr/>
          <p:nvPr userDrawn="1"/>
        </p:nvSpPr>
        <p:spPr>
          <a:xfrm>
            <a:off x="-682169" y="1412282"/>
            <a:ext cx="13628915" cy="2889358"/>
          </a:xfrm>
          <a:custGeom>
            <a:avLst/>
            <a:gdLst>
              <a:gd name="connsiteX0" fmla="*/ 0 w 13019314"/>
              <a:gd name="connsiteY0" fmla="*/ 1078840 h 3385007"/>
              <a:gd name="connsiteX1" fmla="*/ 2917372 w 13019314"/>
              <a:gd name="connsiteY1" fmla="*/ 3372097 h 3385007"/>
              <a:gd name="connsiteX2" fmla="*/ 9419772 w 13019314"/>
              <a:gd name="connsiteY2" fmla="*/ 164440 h 3385007"/>
              <a:gd name="connsiteX3" fmla="*/ 13019314 w 13019314"/>
              <a:gd name="connsiteY3" fmla="*/ 483754 h 3385007"/>
              <a:gd name="connsiteX0" fmla="*/ 0 w 13019314"/>
              <a:gd name="connsiteY0" fmla="*/ 1116707 h 3422874"/>
              <a:gd name="connsiteX1" fmla="*/ 2917372 w 13019314"/>
              <a:gd name="connsiteY1" fmla="*/ 3409964 h 3422874"/>
              <a:gd name="connsiteX2" fmla="*/ 9419772 w 13019314"/>
              <a:gd name="connsiteY2" fmla="*/ 202307 h 3422874"/>
              <a:gd name="connsiteX3" fmla="*/ 13019314 w 13019314"/>
              <a:gd name="connsiteY3" fmla="*/ 521621 h 3422874"/>
              <a:gd name="connsiteX0" fmla="*/ 0 w 13019314"/>
              <a:gd name="connsiteY0" fmla="*/ 1030276 h 3336443"/>
              <a:gd name="connsiteX1" fmla="*/ 2917372 w 13019314"/>
              <a:gd name="connsiteY1" fmla="*/ 3323533 h 3336443"/>
              <a:gd name="connsiteX2" fmla="*/ 9419772 w 13019314"/>
              <a:gd name="connsiteY2" fmla="*/ 115876 h 3336443"/>
              <a:gd name="connsiteX3" fmla="*/ 13019314 w 13019314"/>
              <a:gd name="connsiteY3" fmla="*/ 435190 h 3336443"/>
              <a:gd name="connsiteX0" fmla="*/ 0 w 13019314"/>
              <a:gd name="connsiteY0" fmla="*/ 1082922 h 3389089"/>
              <a:gd name="connsiteX1" fmla="*/ 2917372 w 13019314"/>
              <a:gd name="connsiteY1" fmla="*/ 3376179 h 3389089"/>
              <a:gd name="connsiteX2" fmla="*/ 9419772 w 13019314"/>
              <a:gd name="connsiteY2" fmla="*/ 168522 h 3389089"/>
              <a:gd name="connsiteX3" fmla="*/ 13019314 w 13019314"/>
              <a:gd name="connsiteY3" fmla="*/ 487836 h 3389089"/>
              <a:gd name="connsiteX0" fmla="*/ 0 w 13019314"/>
              <a:gd name="connsiteY0" fmla="*/ 1082922 h 3389089"/>
              <a:gd name="connsiteX1" fmla="*/ 2917372 w 13019314"/>
              <a:gd name="connsiteY1" fmla="*/ 3376179 h 3389089"/>
              <a:gd name="connsiteX2" fmla="*/ 9419772 w 13019314"/>
              <a:gd name="connsiteY2" fmla="*/ 168522 h 3389089"/>
              <a:gd name="connsiteX3" fmla="*/ 13019314 w 13019314"/>
              <a:gd name="connsiteY3" fmla="*/ 487836 h 3389089"/>
              <a:gd name="connsiteX0" fmla="*/ 0 w 13023701"/>
              <a:gd name="connsiteY0" fmla="*/ 1134364 h 3440531"/>
              <a:gd name="connsiteX1" fmla="*/ 2917372 w 13023701"/>
              <a:gd name="connsiteY1" fmla="*/ 3427621 h 3440531"/>
              <a:gd name="connsiteX2" fmla="*/ 9419772 w 13023701"/>
              <a:gd name="connsiteY2" fmla="*/ 219964 h 3440531"/>
              <a:gd name="connsiteX3" fmla="*/ 13019314 w 13023701"/>
              <a:gd name="connsiteY3" fmla="*/ 539278 h 3440531"/>
              <a:gd name="connsiteX0" fmla="*/ 0 w 13472986"/>
              <a:gd name="connsiteY0" fmla="*/ 1175418 h 3481585"/>
              <a:gd name="connsiteX1" fmla="*/ 2917372 w 13472986"/>
              <a:gd name="connsiteY1" fmla="*/ 3468675 h 3481585"/>
              <a:gd name="connsiteX2" fmla="*/ 9419772 w 13472986"/>
              <a:gd name="connsiteY2" fmla="*/ 261018 h 3481585"/>
              <a:gd name="connsiteX3" fmla="*/ 13469257 w 13472986"/>
              <a:gd name="connsiteY3" fmla="*/ 464217 h 3481585"/>
              <a:gd name="connsiteX0" fmla="*/ 0 w 13469257"/>
              <a:gd name="connsiteY0" fmla="*/ 1171668 h 3477835"/>
              <a:gd name="connsiteX1" fmla="*/ 2917372 w 13469257"/>
              <a:gd name="connsiteY1" fmla="*/ 3464925 h 3477835"/>
              <a:gd name="connsiteX2" fmla="*/ 9419772 w 13469257"/>
              <a:gd name="connsiteY2" fmla="*/ 257268 h 3477835"/>
              <a:gd name="connsiteX3" fmla="*/ 13469257 w 13469257"/>
              <a:gd name="connsiteY3" fmla="*/ 460467 h 3477835"/>
              <a:gd name="connsiteX0" fmla="*/ 0 w 13469257"/>
              <a:gd name="connsiteY0" fmla="*/ 1076070 h 3382237"/>
              <a:gd name="connsiteX1" fmla="*/ 2917372 w 13469257"/>
              <a:gd name="connsiteY1" fmla="*/ 3369327 h 3382237"/>
              <a:gd name="connsiteX2" fmla="*/ 9419772 w 13469257"/>
              <a:gd name="connsiteY2" fmla="*/ 161670 h 3382237"/>
              <a:gd name="connsiteX3" fmla="*/ 13469257 w 13469257"/>
              <a:gd name="connsiteY3" fmla="*/ 364869 h 3382237"/>
              <a:gd name="connsiteX0" fmla="*/ 0 w 13469257"/>
              <a:gd name="connsiteY0" fmla="*/ 1107810 h 3413977"/>
              <a:gd name="connsiteX1" fmla="*/ 2917372 w 13469257"/>
              <a:gd name="connsiteY1" fmla="*/ 3401067 h 3413977"/>
              <a:gd name="connsiteX2" fmla="*/ 9419772 w 13469257"/>
              <a:gd name="connsiteY2" fmla="*/ 193410 h 3413977"/>
              <a:gd name="connsiteX3" fmla="*/ 13469257 w 13469257"/>
              <a:gd name="connsiteY3" fmla="*/ 396609 h 3413977"/>
              <a:gd name="connsiteX0" fmla="*/ 0 w 13469257"/>
              <a:gd name="connsiteY0" fmla="*/ 1136947 h 3443114"/>
              <a:gd name="connsiteX1" fmla="*/ 2917372 w 13469257"/>
              <a:gd name="connsiteY1" fmla="*/ 3430204 h 3443114"/>
              <a:gd name="connsiteX2" fmla="*/ 9419772 w 13469257"/>
              <a:gd name="connsiteY2" fmla="*/ 222547 h 3443114"/>
              <a:gd name="connsiteX3" fmla="*/ 13469257 w 13469257"/>
              <a:gd name="connsiteY3" fmla="*/ 425746 h 3443114"/>
              <a:gd name="connsiteX0" fmla="*/ 0 w 13469257"/>
              <a:gd name="connsiteY0" fmla="*/ 1136947 h 3430524"/>
              <a:gd name="connsiteX1" fmla="*/ 2917372 w 13469257"/>
              <a:gd name="connsiteY1" fmla="*/ 3430204 h 3430524"/>
              <a:gd name="connsiteX2" fmla="*/ 9419772 w 13469257"/>
              <a:gd name="connsiteY2" fmla="*/ 222547 h 3430524"/>
              <a:gd name="connsiteX3" fmla="*/ 13469257 w 13469257"/>
              <a:gd name="connsiteY3" fmla="*/ 425746 h 3430524"/>
              <a:gd name="connsiteX0" fmla="*/ 0 w 13425714"/>
              <a:gd name="connsiteY0" fmla="*/ 1224703 h 3518280"/>
              <a:gd name="connsiteX1" fmla="*/ 2917372 w 13425714"/>
              <a:gd name="connsiteY1" fmla="*/ 3517960 h 3518280"/>
              <a:gd name="connsiteX2" fmla="*/ 9419772 w 13425714"/>
              <a:gd name="connsiteY2" fmla="*/ 310303 h 3518280"/>
              <a:gd name="connsiteX3" fmla="*/ 13425714 w 13425714"/>
              <a:gd name="connsiteY3" fmla="*/ 455445 h 3518280"/>
              <a:gd name="connsiteX0" fmla="*/ 0 w 13614400"/>
              <a:gd name="connsiteY0" fmla="*/ 1602074 h 3549649"/>
              <a:gd name="connsiteX1" fmla="*/ 3106058 w 13614400"/>
              <a:gd name="connsiteY1" fmla="*/ 3517960 h 3549649"/>
              <a:gd name="connsiteX2" fmla="*/ 9608458 w 13614400"/>
              <a:gd name="connsiteY2" fmla="*/ 310303 h 3549649"/>
              <a:gd name="connsiteX3" fmla="*/ 13614400 w 13614400"/>
              <a:gd name="connsiteY3" fmla="*/ 455445 h 3549649"/>
              <a:gd name="connsiteX0" fmla="*/ 0 w 13599886"/>
              <a:gd name="connsiteY0" fmla="*/ 1489189 h 3436764"/>
              <a:gd name="connsiteX1" fmla="*/ 3106058 w 13599886"/>
              <a:gd name="connsiteY1" fmla="*/ 3405075 h 3436764"/>
              <a:gd name="connsiteX2" fmla="*/ 9608458 w 13599886"/>
              <a:gd name="connsiteY2" fmla="*/ 197418 h 3436764"/>
              <a:gd name="connsiteX3" fmla="*/ 13599886 w 13599886"/>
              <a:gd name="connsiteY3" fmla="*/ 647360 h 3436764"/>
              <a:gd name="connsiteX0" fmla="*/ 0 w 13599886"/>
              <a:gd name="connsiteY0" fmla="*/ 1391225 h 3333677"/>
              <a:gd name="connsiteX1" fmla="*/ 3106058 w 13599886"/>
              <a:gd name="connsiteY1" fmla="*/ 3307111 h 3333677"/>
              <a:gd name="connsiteX2" fmla="*/ 9550401 w 13599886"/>
              <a:gd name="connsiteY2" fmla="*/ 230083 h 3333677"/>
              <a:gd name="connsiteX3" fmla="*/ 13599886 w 13599886"/>
              <a:gd name="connsiteY3" fmla="*/ 549396 h 3333677"/>
              <a:gd name="connsiteX0" fmla="*/ 0 w 13599886"/>
              <a:gd name="connsiteY0" fmla="*/ 1382643 h 3212091"/>
              <a:gd name="connsiteX1" fmla="*/ 3207658 w 13599886"/>
              <a:gd name="connsiteY1" fmla="*/ 3182414 h 3212091"/>
              <a:gd name="connsiteX2" fmla="*/ 9550401 w 13599886"/>
              <a:gd name="connsiteY2" fmla="*/ 221501 h 3212091"/>
              <a:gd name="connsiteX3" fmla="*/ 13599886 w 13599886"/>
              <a:gd name="connsiteY3" fmla="*/ 540814 h 3212091"/>
              <a:gd name="connsiteX0" fmla="*/ 0 w 13628915"/>
              <a:gd name="connsiteY0" fmla="*/ 1293200 h 3122648"/>
              <a:gd name="connsiteX1" fmla="*/ 3207658 w 13628915"/>
              <a:gd name="connsiteY1" fmla="*/ 3092971 h 3122648"/>
              <a:gd name="connsiteX2" fmla="*/ 9550401 w 13628915"/>
              <a:gd name="connsiteY2" fmla="*/ 132058 h 3122648"/>
              <a:gd name="connsiteX3" fmla="*/ 13628915 w 13628915"/>
              <a:gd name="connsiteY3" fmla="*/ 770982 h 3122648"/>
              <a:gd name="connsiteX0" fmla="*/ 0 w 13628915"/>
              <a:gd name="connsiteY0" fmla="*/ 1418929 h 3254519"/>
              <a:gd name="connsiteX1" fmla="*/ 3207658 w 13628915"/>
              <a:gd name="connsiteY1" fmla="*/ 3218700 h 3254519"/>
              <a:gd name="connsiteX2" fmla="*/ 9768116 w 13628915"/>
              <a:gd name="connsiteY2" fmla="*/ 113962 h 3254519"/>
              <a:gd name="connsiteX3" fmla="*/ 13628915 w 13628915"/>
              <a:gd name="connsiteY3" fmla="*/ 896711 h 3254519"/>
              <a:gd name="connsiteX0" fmla="*/ 0 w 13628915"/>
              <a:gd name="connsiteY0" fmla="*/ 1418929 h 3249389"/>
              <a:gd name="connsiteX1" fmla="*/ 3207658 w 13628915"/>
              <a:gd name="connsiteY1" fmla="*/ 3218700 h 3249389"/>
              <a:gd name="connsiteX2" fmla="*/ 9768116 w 13628915"/>
              <a:gd name="connsiteY2" fmla="*/ 113962 h 3249389"/>
              <a:gd name="connsiteX3" fmla="*/ 13628915 w 13628915"/>
              <a:gd name="connsiteY3" fmla="*/ 896711 h 3249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628915" h="3249389">
                <a:moveTo>
                  <a:pt x="0" y="1418929"/>
                </a:moveTo>
                <a:cubicBezTo>
                  <a:pt x="528562" y="2462206"/>
                  <a:pt x="1579639" y="3436194"/>
                  <a:pt x="3207658" y="3218700"/>
                </a:cubicBezTo>
                <a:cubicBezTo>
                  <a:pt x="4835677" y="3001206"/>
                  <a:pt x="8031240" y="500960"/>
                  <a:pt x="9768116" y="113962"/>
                </a:cubicBezTo>
                <a:cubicBezTo>
                  <a:pt x="11504992" y="-273036"/>
                  <a:pt x="12985449" y="410483"/>
                  <a:pt x="13628915" y="896711"/>
                </a:cubicBezTo>
              </a:path>
            </a:pathLst>
          </a:custGeom>
          <a:noFill/>
          <a:ln w="50800">
            <a:gradFill>
              <a:gsLst>
                <a:gs pos="100000">
                  <a:schemeClr val="bg1">
                    <a:alpha val="0"/>
                  </a:schemeClr>
                </a:gs>
                <a:gs pos="78000">
                  <a:schemeClr val="bg1">
                    <a:alpha val="7000"/>
                  </a:schemeClr>
                </a:gs>
                <a:gs pos="10000">
                  <a:schemeClr val="bg1">
                    <a:alpha val="0"/>
                  </a:schemeClr>
                </a:gs>
                <a:gs pos="50000">
                  <a:schemeClr val="bg1"/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053997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F9A36AE-B285-448E-A1E1-728B7912F5D4}" type="datetimeFigureOut">
              <a:rPr lang="zh-CN" altLang="en-US" smtClean="0"/>
              <a:t>2020/4/14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22A6C8B-0B81-4DDC-9A1D-1B5B57404F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025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679608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F9A36AE-B285-448E-A1E1-728B7912F5D4}" type="datetimeFigureOut">
              <a:rPr lang="zh-CN" altLang="en-US" smtClean="0"/>
              <a:t>2020/4/14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22A6C8B-0B81-4DDC-9A1D-1B5B57404F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51848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F9A36AE-B285-448E-A1E1-728B7912F5D4}" type="datetimeFigureOut">
              <a:rPr lang="zh-CN" altLang="en-US" smtClean="0"/>
              <a:t>2020/4/14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22A6C8B-0B81-4DDC-9A1D-1B5B57404F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18600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F9A36AE-B285-448E-A1E1-728B7912F5D4}" type="datetimeFigureOut">
              <a:rPr lang="zh-CN" altLang="en-US" smtClean="0"/>
              <a:t>2020/4/14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22A6C8B-0B81-4DDC-9A1D-1B5B57404F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46111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F9A36AE-B285-448E-A1E1-728B7912F5D4}" type="datetimeFigureOut">
              <a:rPr lang="zh-CN" altLang="en-US" smtClean="0"/>
              <a:t>2020/4/14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22A6C8B-0B81-4DDC-9A1D-1B5B57404F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81722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F46A-8642-432D-940E-6B42E58DC655}" type="datetimeFigureOut">
              <a:rPr lang="zh-CN" altLang="en-US" smtClean="0"/>
              <a:t>2020/4/14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41583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F46A-8642-432D-940E-6B42E58DC655}" type="datetimeFigureOut">
              <a:rPr lang="zh-CN" altLang="en-US" smtClean="0"/>
              <a:t>2020/4/14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40678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F46A-8642-432D-940E-6B42E58DC655}" type="datetimeFigureOut">
              <a:rPr lang="zh-CN" altLang="en-US" smtClean="0"/>
              <a:t>2020/4/14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181268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F46A-8642-432D-940E-6B42E58DC655}" type="datetimeFigureOut">
              <a:rPr lang="zh-CN" altLang="en-US" smtClean="0"/>
              <a:t>2020/4/14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3488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gradFill>
          <a:gsLst>
            <a:gs pos="20000">
              <a:srgbClr val="050537"/>
            </a:gs>
            <a:gs pos="58000">
              <a:srgbClr val="180F3A"/>
            </a:gs>
            <a:gs pos="84000">
              <a:srgbClr val="4A113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组合 48"/>
          <p:cNvGrpSpPr/>
          <p:nvPr userDrawn="1"/>
        </p:nvGrpSpPr>
        <p:grpSpPr>
          <a:xfrm>
            <a:off x="-2616609" y="546919"/>
            <a:ext cx="17316450" cy="9315450"/>
            <a:chOff x="-190500" y="-1162050"/>
            <a:chExt cx="12668250" cy="9315450"/>
          </a:xfrm>
          <a:scene3d>
            <a:camera prst="perspectiveRelaxedModerately" fov="6000000"/>
            <a:lightRig rig="threePt" dir="t"/>
          </a:scene3d>
        </p:grpSpPr>
        <p:grpSp>
          <p:nvGrpSpPr>
            <p:cNvPr id="44" name="组合 43"/>
            <p:cNvGrpSpPr/>
            <p:nvPr userDrawn="1"/>
          </p:nvGrpSpPr>
          <p:grpSpPr>
            <a:xfrm>
              <a:off x="-190500" y="-781050"/>
              <a:ext cx="12668250" cy="8382000"/>
              <a:chOff x="-1143000" y="781050"/>
              <a:chExt cx="15506700" cy="8382000"/>
            </a:xfrm>
          </p:grpSpPr>
          <p:cxnSp>
            <p:nvCxnSpPr>
              <p:cNvPr id="43" name="直接连接符 42"/>
              <p:cNvCxnSpPr/>
              <p:nvPr userDrawn="1"/>
            </p:nvCxnSpPr>
            <p:spPr>
              <a:xfrm>
                <a:off x="-1143000" y="781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7" name="直接连接符 1746"/>
              <p:cNvCxnSpPr/>
              <p:nvPr userDrawn="1"/>
            </p:nvCxnSpPr>
            <p:spPr>
              <a:xfrm>
                <a:off x="-1104900" y="1543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8" name="直接连接符 1747"/>
              <p:cNvCxnSpPr/>
              <p:nvPr userDrawn="1"/>
            </p:nvCxnSpPr>
            <p:spPr>
              <a:xfrm>
                <a:off x="-1066800" y="2305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9" name="直接连接符 1748"/>
              <p:cNvCxnSpPr/>
              <p:nvPr userDrawn="1"/>
            </p:nvCxnSpPr>
            <p:spPr>
              <a:xfrm>
                <a:off x="-1028700" y="3067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0" name="直接连接符 1749"/>
              <p:cNvCxnSpPr/>
              <p:nvPr userDrawn="1"/>
            </p:nvCxnSpPr>
            <p:spPr>
              <a:xfrm>
                <a:off x="-990600" y="3829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1" name="直接连接符 1750"/>
              <p:cNvCxnSpPr/>
              <p:nvPr userDrawn="1"/>
            </p:nvCxnSpPr>
            <p:spPr>
              <a:xfrm>
                <a:off x="-952500" y="4591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2" name="直接连接符 1751"/>
              <p:cNvCxnSpPr/>
              <p:nvPr userDrawn="1"/>
            </p:nvCxnSpPr>
            <p:spPr>
              <a:xfrm>
                <a:off x="-914400" y="5353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3" name="直接连接符 1752"/>
              <p:cNvCxnSpPr/>
              <p:nvPr userDrawn="1"/>
            </p:nvCxnSpPr>
            <p:spPr>
              <a:xfrm>
                <a:off x="-876300" y="6115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4" name="直接连接符 1753"/>
              <p:cNvCxnSpPr/>
              <p:nvPr userDrawn="1"/>
            </p:nvCxnSpPr>
            <p:spPr>
              <a:xfrm>
                <a:off x="-838200" y="6877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5" name="直接连接符 1754"/>
              <p:cNvCxnSpPr/>
              <p:nvPr userDrawn="1"/>
            </p:nvCxnSpPr>
            <p:spPr>
              <a:xfrm>
                <a:off x="-800100" y="7639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6" name="直接连接符 1755"/>
              <p:cNvCxnSpPr/>
              <p:nvPr userDrawn="1"/>
            </p:nvCxnSpPr>
            <p:spPr>
              <a:xfrm>
                <a:off x="-762000" y="8401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7" name="直接连接符 1756"/>
              <p:cNvCxnSpPr/>
              <p:nvPr userDrawn="1"/>
            </p:nvCxnSpPr>
            <p:spPr>
              <a:xfrm>
                <a:off x="-723900" y="9163050"/>
                <a:ext cx="15087600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" name="组合 47"/>
            <p:cNvGrpSpPr/>
            <p:nvPr userDrawn="1"/>
          </p:nvGrpSpPr>
          <p:grpSpPr>
            <a:xfrm>
              <a:off x="400050" y="-1162050"/>
              <a:ext cx="11468100" cy="9315450"/>
              <a:chOff x="762000" y="-1276350"/>
              <a:chExt cx="11468100" cy="10344150"/>
            </a:xfrm>
          </p:grpSpPr>
          <p:cxnSp>
            <p:nvCxnSpPr>
              <p:cNvPr id="46" name="直接连接符 45"/>
              <p:cNvCxnSpPr/>
              <p:nvPr userDrawn="1"/>
            </p:nvCxnSpPr>
            <p:spPr>
              <a:xfrm>
                <a:off x="76200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3" name="直接连接符 1782"/>
              <p:cNvCxnSpPr/>
              <p:nvPr userDrawn="1"/>
            </p:nvCxnSpPr>
            <p:spPr>
              <a:xfrm>
                <a:off x="158115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4" name="直接连接符 1783"/>
              <p:cNvCxnSpPr/>
              <p:nvPr userDrawn="1"/>
            </p:nvCxnSpPr>
            <p:spPr>
              <a:xfrm>
                <a:off x="240030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5" name="直接连接符 1784"/>
              <p:cNvCxnSpPr/>
              <p:nvPr userDrawn="1"/>
            </p:nvCxnSpPr>
            <p:spPr>
              <a:xfrm>
                <a:off x="321945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6" name="直接连接符 1785"/>
              <p:cNvCxnSpPr/>
              <p:nvPr userDrawn="1"/>
            </p:nvCxnSpPr>
            <p:spPr>
              <a:xfrm>
                <a:off x="403860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7" name="直接连接符 1786"/>
              <p:cNvCxnSpPr/>
              <p:nvPr userDrawn="1"/>
            </p:nvCxnSpPr>
            <p:spPr>
              <a:xfrm>
                <a:off x="485775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8" name="直接连接符 1787"/>
              <p:cNvCxnSpPr/>
              <p:nvPr userDrawn="1"/>
            </p:nvCxnSpPr>
            <p:spPr>
              <a:xfrm>
                <a:off x="567690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9" name="直接连接符 1788"/>
              <p:cNvCxnSpPr/>
              <p:nvPr userDrawn="1"/>
            </p:nvCxnSpPr>
            <p:spPr>
              <a:xfrm>
                <a:off x="649605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0" name="直接连接符 1789"/>
              <p:cNvCxnSpPr/>
              <p:nvPr userDrawn="1"/>
            </p:nvCxnSpPr>
            <p:spPr>
              <a:xfrm>
                <a:off x="731520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1" name="直接连接符 1790"/>
              <p:cNvCxnSpPr/>
              <p:nvPr userDrawn="1"/>
            </p:nvCxnSpPr>
            <p:spPr>
              <a:xfrm>
                <a:off x="813435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2" name="直接连接符 1791"/>
              <p:cNvCxnSpPr/>
              <p:nvPr userDrawn="1"/>
            </p:nvCxnSpPr>
            <p:spPr>
              <a:xfrm>
                <a:off x="895350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3" name="直接连接符 1792"/>
              <p:cNvCxnSpPr/>
              <p:nvPr userDrawn="1"/>
            </p:nvCxnSpPr>
            <p:spPr>
              <a:xfrm>
                <a:off x="977265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4" name="直接连接符 1793"/>
              <p:cNvCxnSpPr/>
              <p:nvPr userDrawn="1"/>
            </p:nvCxnSpPr>
            <p:spPr>
              <a:xfrm>
                <a:off x="1059180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5" name="直接连接符 1794"/>
              <p:cNvCxnSpPr/>
              <p:nvPr userDrawn="1"/>
            </p:nvCxnSpPr>
            <p:spPr>
              <a:xfrm>
                <a:off x="1141095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6" name="直接连接符 1795"/>
              <p:cNvCxnSpPr/>
              <p:nvPr userDrawn="1"/>
            </p:nvCxnSpPr>
            <p:spPr>
              <a:xfrm>
                <a:off x="12230100" y="-1276350"/>
                <a:ext cx="0" cy="1034415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797" name="矩形 1796" hidden="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050537">
                  <a:alpha val="0"/>
                </a:srgbClr>
              </a:gs>
              <a:gs pos="43000">
                <a:srgbClr val="180F3A"/>
              </a:gs>
              <a:gs pos="100000">
                <a:srgbClr val="4A113C">
                  <a:alpha val="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2" name="组合 71"/>
          <p:cNvGrpSpPr/>
          <p:nvPr userDrawn="1"/>
        </p:nvGrpSpPr>
        <p:grpSpPr>
          <a:xfrm>
            <a:off x="4679158" y="1180660"/>
            <a:ext cx="2920271" cy="3267758"/>
            <a:chOff x="4679158" y="1180660"/>
            <a:chExt cx="2920271" cy="3267758"/>
          </a:xfrm>
        </p:grpSpPr>
        <p:sp useBgFill="1">
          <p:nvSpPr>
            <p:cNvPr id="1810" name="椭圆 1809"/>
            <p:cNvSpPr/>
            <p:nvPr userDrawn="1"/>
          </p:nvSpPr>
          <p:spPr>
            <a:xfrm rot="20612220">
              <a:off x="4679158" y="1843884"/>
              <a:ext cx="1738190" cy="2379751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809" name="椭圆 1808"/>
            <p:cNvSpPr/>
            <p:nvPr userDrawn="1"/>
          </p:nvSpPr>
          <p:spPr>
            <a:xfrm rot="20612220">
              <a:off x="4791502" y="1798069"/>
              <a:ext cx="1336092" cy="2528600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808" name="椭圆 1807"/>
            <p:cNvSpPr/>
            <p:nvPr userDrawn="1"/>
          </p:nvSpPr>
          <p:spPr>
            <a:xfrm rot="20612220">
              <a:off x="4964906" y="1611378"/>
              <a:ext cx="1187979" cy="2791451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807" name="椭圆 1806"/>
            <p:cNvSpPr/>
            <p:nvPr userDrawn="1"/>
          </p:nvSpPr>
          <p:spPr>
            <a:xfrm rot="20612220">
              <a:off x="5151232" y="1438900"/>
              <a:ext cx="1205663" cy="3000249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806" name="椭圆 1805"/>
            <p:cNvSpPr/>
            <p:nvPr userDrawn="1"/>
          </p:nvSpPr>
          <p:spPr>
            <a:xfrm rot="20612220">
              <a:off x="5389969" y="1337910"/>
              <a:ext cx="1037726" cy="3110508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801" name="椭圆 1800"/>
            <p:cNvSpPr/>
            <p:nvPr userDrawn="1"/>
          </p:nvSpPr>
          <p:spPr>
            <a:xfrm rot="20612220">
              <a:off x="5686713" y="1236910"/>
              <a:ext cx="1003540" cy="3157413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68" name="椭圆 67"/>
            <p:cNvSpPr/>
            <p:nvPr userDrawn="1"/>
          </p:nvSpPr>
          <p:spPr>
            <a:xfrm rot="20593144">
              <a:off x="5976801" y="1208866"/>
              <a:ext cx="826607" cy="3096149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802" name="椭圆 1801"/>
            <p:cNvSpPr/>
            <p:nvPr userDrawn="1"/>
          </p:nvSpPr>
          <p:spPr>
            <a:xfrm rot="20593144">
              <a:off x="6257234" y="1180660"/>
              <a:ext cx="795848" cy="2954433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803" name="椭圆 1802"/>
            <p:cNvSpPr/>
            <p:nvPr userDrawn="1"/>
          </p:nvSpPr>
          <p:spPr>
            <a:xfrm rot="20593144">
              <a:off x="6535962" y="1237871"/>
              <a:ext cx="632948" cy="2757240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804" name="椭圆 1803"/>
            <p:cNvSpPr/>
            <p:nvPr userDrawn="1"/>
          </p:nvSpPr>
          <p:spPr>
            <a:xfrm rot="20593144">
              <a:off x="7253836" y="1627631"/>
              <a:ext cx="126204" cy="1625386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805" name="椭圆 1804"/>
            <p:cNvSpPr/>
            <p:nvPr userDrawn="1"/>
          </p:nvSpPr>
          <p:spPr>
            <a:xfrm rot="20593144">
              <a:off x="7543500" y="1885874"/>
              <a:ext cx="55929" cy="854566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0" name="椭圆 49"/>
          <p:cNvSpPr/>
          <p:nvPr userDrawn="1"/>
        </p:nvSpPr>
        <p:spPr>
          <a:xfrm>
            <a:off x="5167743" y="1842989"/>
            <a:ext cx="1943100" cy="19431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80000">
                <a:srgbClr val="BB0F56">
                  <a:alpha val="0"/>
                </a:srgbClr>
              </a:gs>
              <a:gs pos="59000">
                <a:srgbClr val="02DAE3">
                  <a:alpha val="5000"/>
                </a:srgbClr>
              </a:gs>
              <a:gs pos="38000">
                <a:srgbClr val="02DFE8">
                  <a:alpha val="20000"/>
                </a:srgbClr>
              </a:gs>
              <a:gs pos="18000">
                <a:srgbClr val="02DAE3">
                  <a:alpha val="40000"/>
                </a:srgbClr>
              </a:gs>
              <a:gs pos="100000">
                <a:schemeClr val="tx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032554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F46A-8642-432D-940E-6B42E58DC655}" type="datetimeFigureOut">
              <a:rPr lang="zh-CN" altLang="en-US" smtClean="0"/>
              <a:t>2020/4/14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588635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F46A-8642-432D-940E-6B42E58DC655}" type="datetimeFigureOut">
              <a:rPr lang="zh-CN" altLang="en-US" smtClean="0"/>
              <a:t>2020/4/14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621563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F46A-8642-432D-940E-6B42E58DC655}" type="datetimeFigureOut">
              <a:rPr lang="zh-CN" altLang="en-US" smtClean="0"/>
              <a:t>2020/4/14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047755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F46A-8642-432D-940E-6B42E58DC655}" type="datetimeFigureOut">
              <a:rPr lang="zh-CN" altLang="en-US" smtClean="0"/>
              <a:t>2020/4/14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840664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F46A-8642-432D-940E-6B42E58DC655}" type="datetimeFigureOut">
              <a:rPr lang="zh-CN" altLang="en-US" smtClean="0"/>
              <a:t>2020/4/14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222904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F46A-8642-432D-940E-6B42E58DC655}" type="datetimeFigureOut">
              <a:rPr lang="zh-CN" altLang="en-US" smtClean="0"/>
              <a:t>2020/4/14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564863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EF46A-8642-432D-940E-6B42E58DC655}" type="datetimeFigureOut">
              <a:rPr lang="zh-CN" altLang="en-US" smtClean="0"/>
              <a:t>2020/4/14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8367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bg>
      <p:bgPr>
        <a:gradFill>
          <a:gsLst>
            <a:gs pos="20000">
              <a:srgbClr val="050537"/>
            </a:gs>
            <a:gs pos="58000">
              <a:srgbClr val="180F3A"/>
            </a:gs>
            <a:gs pos="84000">
              <a:srgbClr val="4A113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050537">
                  <a:alpha val="0"/>
                </a:srgbClr>
              </a:gs>
              <a:gs pos="43000">
                <a:srgbClr val="180F3A"/>
              </a:gs>
              <a:gs pos="100000">
                <a:srgbClr val="4A113C">
                  <a:alpha val="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5" name="组合 24"/>
          <p:cNvGrpSpPr/>
          <p:nvPr userDrawn="1"/>
        </p:nvGrpSpPr>
        <p:grpSpPr>
          <a:xfrm>
            <a:off x="561967" y="421056"/>
            <a:ext cx="11068066" cy="6015888"/>
            <a:chOff x="561967" y="525215"/>
            <a:chExt cx="11068066" cy="6015888"/>
          </a:xfrm>
        </p:grpSpPr>
        <p:grpSp>
          <p:nvGrpSpPr>
            <p:cNvPr id="23" name="组合 22"/>
            <p:cNvGrpSpPr/>
            <p:nvPr userDrawn="1"/>
          </p:nvGrpSpPr>
          <p:grpSpPr>
            <a:xfrm>
              <a:off x="561967" y="525215"/>
              <a:ext cx="11068066" cy="36000"/>
              <a:chOff x="455202" y="525215"/>
              <a:chExt cx="11068066" cy="36000"/>
            </a:xfrm>
          </p:grpSpPr>
          <p:sp>
            <p:nvSpPr>
              <p:cNvPr id="1294" name="椭圆 1293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59" name="椭圆 1558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0" name="椭圆 1559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1" name="椭圆 1560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2" name="椭圆 1561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5" name="椭圆 1564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6" name="椭圆 1565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7" name="椭圆 1566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0" name="椭圆 1569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1" name="椭圆 1570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2" name="椭圆 1571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3" name="椭圆 1572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4" name="椭圆 1573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5" name="椭圆 1574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6" name="椭圆 1575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7" name="椭圆 1576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79" name="组合 1578"/>
            <p:cNvGrpSpPr/>
            <p:nvPr userDrawn="1"/>
          </p:nvGrpSpPr>
          <p:grpSpPr>
            <a:xfrm>
              <a:off x="561967" y="1272701"/>
              <a:ext cx="11068066" cy="36000"/>
              <a:chOff x="455202" y="525215"/>
              <a:chExt cx="11068066" cy="36000"/>
            </a:xfrm>
          </p:grpSpPr>
          <p:sp>
            <p:nvSpPr>
              <p:cNvPr id="1580" name="椭圆 1579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1" name="椭圆 1580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2" name="椭圆 1581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3" name="椭圆 1582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4" name="椭圆 1583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5" name="椭圆 1584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6" name="椭圆 1585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7" name="椭圆 1586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8" name="椭圆 1587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9" name="椭圆 1588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0" name="椭圆 1589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1" name="椭圆 1590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2" name="椭圆 1591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3" name="椭圆 1592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4" name="椭圆 1593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5" name="椭圆 1594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96" name="组合 1595"/>
            <p:cNvGrpSpPr/>
            <p:nvPr userDrawn="1"/>
          </p:nvGrpSpPr>
          <p:grpSpPr>
            <a:xfrm>
              <a:off x="561967" y="2020187"/>
              <a:ext cx="11068066" cy="36000"/>
              <a:chOff x="455202" y="525215"/>
              <a:chExt cx="11068066" cy="36000"/>
            </a:xfrm>
          </p:grpSpPr>
          <p:sp>
            <p:nvSpPr>
              <p:cNvPr id="1597" name="椭圆 1596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8" name="椭圆 1597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9" name="椭圆 1598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0" name="椭圆 1599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1" name="椭圆 1600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2" name="椭圆 1601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3" name="椭圆 1602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4" name="椭圆 1603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5" name="椭圆 1604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6" name="椭圆 1605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7" name="椭圆 1606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8" name="椭圆 1607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9" name="椭圆 1608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0" name="椭圆 1609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1" name="椭圆 1610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2" name="椭圆 1611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13" name="组合 1612"/>
            <p:cNvGrpSpPr/>
            <p:nvPr userDrawn="1"/>
          </p:nvGrpSpPr>
          <p:grpSpPr>
            <a:xfrm>
              <a:off x="561967" y="2767673"/>
              <a:ext cx="11068066" cy="36000"/>
              <a:chOff x="455202" y="525215"/>
              <a:chExt cx="11068066" cy="36000"/>
            </a:xfrm>
          </p:grpSpPr>
          <p:sp>
            <p:nvSpPr>
              <p:cNvPr id="1614" name="椭圆 1613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5" name="椭圆 1614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6" name="椭圆 1615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7" name="椭圆 1616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8" name="椭圆 1617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9" name="椭圆 1618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0" name="椭圆 1619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1" name="椭圆 1620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2" name="椭圆 1621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3" name="椭圆 1622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4" name="椭圆 1623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5" name="椭圆 1624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6" name="椭圆 1625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7" name="椭圆 1626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8" name="椭圆 1627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9" name="椭圆 1628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30" name="组合 1629"/>
            <p:cNvGrpSpPr/>
            <p:nvPr userDrawn="1"/>
          </p:nvGrpSpPr>
          <p:grpSpPr>
            <a:xfrm>
              <a:off x="561967" y="3515159"/>
              <a:ext cx="11068066" cy="36000"/>
              <a:chOff x="455202" y="525215"/>
              <a:chExt cx="11068066" cy="36000"/>
            </a:xfrm>
          </p:grpSpPr>
          <p:sp>
            <p:nvSpPr>
              <p:cNvPr id="1631" name="椭圆 1630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2" name="椭圆 1631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3" name="椭圆 1632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4" name="椭圆 1633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5" name="椭圆 1634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6" name="椭圆 1635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7" name="椭圆 1636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8" name="椭圆 1637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9" name="椭圆 1638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0" name="椭圆 1639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1" name="椭圆 1640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2" name="椭圆 1641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3" name="椭圆 1642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4" name="椭圆 1643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5" name="椭圆 1644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6" name="椭圆 1645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47" name="组合 1646"/>
            <p:cNvGrpSpPr/>
            <p:nvPr userDrawn="1"/>
          </p:nvGrpSpPr>
          <p:grpSpPr>
            <a:xfrm>
              <a:off x="561967" y="4262645"/>
              <a:ext cx="11068066" cy="36000"/>
              <a:chOff x="455202" y="525215"/>
              <a:chExt cx="11068066" cy="36000"/>
            </a:xfrm>
          </p:grpSpPr>
          <p:sp>
            <p:nvSpPr>
              <p:cNvPr id="1648" name="椭圆 1647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9" name="椭圆 1648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0" name="椭圆 1649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1" name="椭圆 1650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2" name="椭圆 1651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3" name="椭圆 1652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4" name="椭圆 1653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5" name="椭圆 1654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6" name="椭圆 1655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7" name="椭圆 1656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8" name="椭圆 1657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9" name="椭圆 1658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0" name="椭圆 1659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1" name="椭圆 1660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2" name="椭圆 1661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3" name="椭圆 1662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64" name="组合 1663"/>
            <p:cNvGrpSpPr/>
            <p:nvPr userDrawn="1"/>
          </p:nvGrpSpPr>
          <p:grpSpPr>
            <a:xfrm>
              <a:off x="561967" y="5010131"/>
              <a:ext cx="11068066" cy="36000"/>
              <a:chOff x="455202" y="525215"/>
              <a:chExt cx="11068066" cy="36000"/>
            </a:xfrm>
          </p:grpSpPr>
          <p:sp>
            <p:nvSpPr>
              <p:cNvPr id="1665" name="椭圆 1664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6" name="椭圆 1665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7" name="椭圆 1666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8" name="椭圆 1667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9" name="椭圆 1668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0" name="椭圆 1669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1" name="椭圆 1670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2" name="椭圆 1671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3" name="椭圆 1672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4" name="椭圆 1673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5" name="椭圆 1674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6" name="椭圆 1675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7" name="椭圆 1676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8" name="椭圆 1677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9" name="椭圆 1678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0" name="椭圆 1679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81" name="组合 1680"/>
            <p:cNvGrpSpPr/>
            <p:nvPr userDrawn="1"/>
          </p:nvGrpSpPr>
          <p:grpSpPr>
            <a:xfrm>
              <a:off x="561967" y="5757617"/>
              <a:ext cx="11068066" cy="36000"/>
              <a:chOff x="455202" y="525215"/>
              <a:chExt cx="11068066" cy="36000"/>
            </a:xfrm>
          </p:grpSpPr>
          <p:sp>
            <p:nvSpPr>
              <p:cNvPr id="1682" name="椭圆 1681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3" name="椭圆 1682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4" name="椭圆 1683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5" name="椭圆 1684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6" name="椭圆 1685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7" name="椭圆 1686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8" name="椭圆 1687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9" name="椭圆 1688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0" name="椭圆 1689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1" name="椭圆 1690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2" name="椭圆 1691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3" name="椭圆 1692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4" name="椭圆 1693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5" name="椭圆 1694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6" name="椭圆 1695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7" name="椭圆 1696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98" name="组合 1697"/>
            <p:cNvGrpSpPr/>
            <p:nvPr userDrawn="1"/>
          </p:nvGrpSpPr>
          <p:grpSpPr>
            <a:xfrm>
              <a:off x="561967" y="6505103"/>
              <a:ext cx="11068066" cy="36000"/>
              <a:chOff x="455202" y="525215"/>
              <a:chExt cx="11068066" cy="36000"/>
            </a:xfrm>
          </p:grpSpPr>
          <p:sp>
            <p:nvSpPr>
              <p:cNvPr id="1699" name="椭圆 1698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0" name="椭圆 1699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1" name="椭圆 1700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2" name="椭圆 1701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3" name="椭圆 1702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4" name="椭圆 1703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5" name="椭圆 1704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6" name="椭圆 1705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7" name="椭圆 1706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8" name="椭圆 1707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9" name="椭圆 1708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0" name="椭圆 1709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1" name="椭圆 1710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2" name="椭圆 1711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3" name="椭圆 1712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4" name="椭圆 1713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37" name="组合 36"/>
          <p:cNvGrpSpPr/>
          <p:nvPr userDrawn="1"/>
        </p:nvGrpSpPr>
        <p:grpSpPr>
          <a:xfrm>
            <a:off x="580571" y="-863599"/>
            <a:ext cx="11038114" cy="8998857"/>
            <a:chOff x="580571" y="-863599"/>
            <a:chExt cx="11038114" cy="8998857"/>
          </a:xfrm>
        </p:grpSpPr>
        <p:cxnSp>
          <p:nvCxnSpPr>
            <p:cNvPr id="35" name="直接连接符 34"/>
            <p:cNvCxnSpPr/>
            <p:nvPr userDrawn="1"/>
          </p:nvCxnSpPr>
          <p:spPr>
            <a:xfrm>
              <a:off x="580571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5" name="直接连接符 1714"/>
            <p:cNvCxnSpPr/>
            <p:nvPr userDrawn="1"/>
          </p:nvCxnSpPr>
          <p:spPr>
            <a:xfrm>
              <a:off x="11618685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6" name="直接连接符 1715"/>
            <p:cNvCxnSpPr/>
            <p:nvPr userDrawn="1"/>
          </p:nvCxnSpPr>
          <p:spPr>
            <a:xfrm>
              <a:off x="1316445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7" name="直接连接符 1716"/>
            <p:cNvCxnSpPr/>
            <p:nvPr userDrawn="1"/>
          </p:nvCxnSpPr>
          <p:spPr>
            <a:xfrm>
              <a:off x="2052319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8" name="直接连接符 1717"/>
            <p:cNvCxnSpPr/>
            <p:nvPr userDrawn="1"/>
          </p:nvCxnSpPr>
          <p:spPr>
            <a:xfrm>
              <a:off x="2788193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9" name="直接连接符 1718"/>
            <p:cNvCxnSpPr/>
            <p:nvPr userDrawn="1"/>
          </p:nvCxnSpPr>
          <p:spPr>
            <a:xfrm>
              <a:off x="3524067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0" name="直接连接符 1719"/>
            <p:cNvCxnSpPr/>
            <p:nvPr userDrawn="1"/>
          </p:nvCxnSpPr>
          <p:spPr>
            <a:xfrm>
              <a:off x="4259941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1" name="直接连接符 1720"/>
            <p:cNvCxnSpPr/>
            <p:nvPr userDrawn="1"/>
          </p:nvCxnSpPr>
          <p:spPr>
            <a:xfrm>
              <a:off x="4995815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2" name="直接连接符 1721"/>
            <p:cNvCxnSpPr/>
            <p:nvPr userDrawn="1"/>
          </p:nvCxnSpPr>
          <p:spPr>
            <a:xfrm>
              <a:off x="5731689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3" name="直接连接符 1722"/>
            <p:cNvCxnSpPr/>
            <p:nvPr userDrawn="1"/>
          </p:nvCxnSpPr>
          <p:spPr>
            <a:xfrm>
              <a:off x="6467563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4" name="直接连接符 1723"/>
            <p:cNvCxnSpPr/>
            <p:nvPr userDrawn="1"/>
          </p:nvCxnSpPr>
          <p:spPr>
            <a:xfrm>
              <a:off x="7203437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5" name="直接连接符 1724"/>
            <p:cNvCxnSpPr/>
            <p:nvPr userDrawn="1"/>
          </p:nvCxnSpPr>
          <p:spPr>
            <a:xfrm>
              <a:off x="7939311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6" name="直接连接符 1725"/>
            <p:cNvCxnSpPr/>
            <p:nvPr userDrawn="1"/>
          </p:nvCxnSpPr>
          <p:spPr>
            <a:xfrm>
              <a:off x="8675185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7" name="直接连接符 1726"/>
            <p:cNvCxnSpPr/>
            <p:nvPr userDrawn="1"/>
          </p:nvCxnSpPr>
          <p:spPr>
            <a:xfrm>
              <a:off x="9411059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8" name="直接连接符 1727"/>
            <p:cNvCxnSpPr/>
            <p:nvPr userDrawn="1"/>
          </p:nvCxnSpPr>
          <p:spPr>
            <a:xfrm>
              <a:off x="10146933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9" name="直接连接符 1728"/>
            <p:cNvCxnSpPr/>
            <p:nvPr userDrawn="1"/>
          </p:nvCxnSpPr>
          <p:spPr>
            <a:xfrm>
              <a:off x="10882807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组合 37"/>
          <p:cNvGrpSpPr/>
          <p:nvPr userDrawn="1"/>
        </p:nvGrpSpPr>
        <p:grpSpPr>
          <a:xfrm>
            <a:off x="384627" y="419645"/>
            <a:ext cx="11422746" cy="6002198"/>
            <a:chOff x="406400" y="419645"/>
            <a:chExt cx="11422746" cy="6002198"/>
          </a:xfrm>
        </p:grpSpPr>
        <p:cxnSp>
          <p:nvCxnSpPr>
            <p:cNvPr id="1735" name="直接连接符 1734"/>
            <p:cNvCxnSpPr/>
            <p:nvPr userDrawn="1"/>
          </p:nvCxnSpPr>
          <p:spPr>
            <a:xfrm rot="5400000">
              <a:off x="6117773" y="-5291728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6" name="直接连接符 1735"/>
            <p:cNvCxnSpPr/>
            <p:nvPr userDrawn="1"/>
          </p:nvCxnSpPr>
          <p:spPr>
            <a:xfrm rot="5400000">
              <a:off x="6117773" y="-4541453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7" name="直接连接符 1736"/>
            <p:cNvCxnSpPr/>
            <p:nvPr userDrawn="1"/>
          </p:nvCxnSpPr>
          <p:spPr>
            <a:xfrm rot="5400000">
              <a:off x="6117773" y="-3791178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8" name="直接连接符 1737"/>
            <p:cNvCxnSpPr/>
            <p:nvPr userDrawn="1"/>
          </p:nvCxnSpPr>
          <p:spPr>
            <a:xfrm rot="5400000">
              <a:off x="6117773" y="-3040903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9" name="直接连接符 1738"/>
            <p:cNvCxnSpPr/>
            <p:nvPr userDrawn="1"/>
          </p:nvCxnSpPr>
          <p:spPr>
            <a:xfrm rot="5400000">
              <a:off x="6117773" y="-2290628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0" name="直接连接符 1739"/>
            <p:cNvCxnSpPr/>
            <p:nvPr userDrawn="1"/>
          </p:nvCxnSpPr>
          <p:spPr>
            <a:xfrm rot="5400000">
              <a:off x="6117773" y="-1540353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1" name="直接连接符 1740"/>
            <p:cNvCxnSpPr/>
            <p:nvPr userDrawn="1"/>
          </p:nvCxnSpPr>
          <p:spPr>
            <a:xfrm rot="5400000">
              <a:off x="6117773" y="-790078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2" name="直接连接符 1741"/>
            <p:cNvCxnSpPr/>
            <p:nvPr userDrawn="1"/>
          </p:nvCxnSpPr>
          <p:spPr>
            <a:xfrm rot="5400000">
              <a:off x="6117773" y="-39803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3" name="直接连接符 1742"/>
            <p:cNvCxnSpPr/>
            <p:nvPr userDrawn="1"/>
          </p:nvCxnSpPr>
          <p:spPr>
            <a:xfrm rot="5400000">
              <a:off x="6117773" y="710470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8372663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gradFill>
          <a:gsLst>
            <a:gs pos="0">
              <a:srgbClr val="050537"/>
            </a:gs>
            <a:gs pos="46000">
              <a:srgbClr val="180F3A"/>
            </a:gs>
            <a:gs pos="85000">
              <a:srgbClr val="4A0E3C"/>
            </a:gs>
          </a:gsLst>
          <a:lin ang="19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561967" y="421056"/>
            <a:ext cx="11068066" cy="6015888"/>
            <a:chOff x="561967" y="525215"/>
            <a:chExt cx="11068066" cy="6015888"/>
          </a:xfrm>
        </p:grpSpPr>
        <p:grpSp>
          <p:nvGrpSpPr>
            <p:cNvPr id="8" name="组合 7"/>
            <p:cNvGrpSpPr/>
            <p:nvPr userDrawn="1"/>
          </p:nvGrpSpPr>
          <p:grpSpPr>
            <a:xfrm>
              <a:off x="561967" y="525215"/>
              <a:ext cx="11068066" cy="36000"/>
              <a:chOff x="455202" y="525215"/>
              <a:chExt cx="11068066" cy="36000"/>
            </a:xfrm>
          </p:grpSpPr>
          <p:sp>
            <p:nvSpPr>
              <p:cNvPr id="145" name="椭圆 144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6" name="椭圆 145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7" name="椭圆 146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8" name="椭圆 147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9" name="椭圆 148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0" name="椭圆 149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1" name="椭圆 150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2" name="椭圆 151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3" name="椭圆 152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4" name="椭圆 153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5" name="椭圆 154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" name="椭圆 155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" name="椭圆 156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" name="椭圆 157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" name="椭圆 158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" name="椭圆 159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9" name="组合 8"/>
            <p:cNvGrpSpPr/>
            <p:nvPr userDrawn="1"/>
          </p:nvGrpSpPr>
          <p:grpSpPr>
            <a:xfrm>
              <a:off x="561967" y="1272701"/>
              <a:ext cx="11068066" cy="36000"/>
              <a:chOff x="455202" y="525215"/>
              <a:chExt cx="11068066" cy="36000"/>
            </a:xfrm>
          </p:grpSpPr>
          <p:sp>
            <p:nvSpPr>
              <p:cNvPr id="129" name="椭圆 128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0" name="椭圆 129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1" name="椭圆 130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2" name="椭圆 131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3" name="椭圆 132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4" name="椭圆 133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5" name="椭圆 134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6" name="椭圆 135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7" name="椭圆 136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8" name="椭圆 137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9" name="椭圆 138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0" name="椭圆 139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1" name="椭圆 140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2" name="椭圆 141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3" name="椭圆 142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4" name="椭圆 143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0" name="组合 9"/>
            <p:cNvGrpSpPr/>
            <p:nvPr userDrawn="1"/>
          </p:nvGrpSpPr>
          <p:grpSpPr>
            <a:xfrm>
              <a:off x="561967" y="2020187"/>
              <a:ext cx="11068066" cy="36000"/>
              <a:chOff x="455202" y="525215"/>
              <a:chExt cx="11068066" cy="36000"/>
            </a:xfrm>
          </p:grpSpPr>
          <p:sp>
            <p:nvSpPr>
              <p:cNvPr id="113" name="椭圆 112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4" name="椭圆 113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5" name="椭圆 114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6" name="椭圆 115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7" name="椭圆 116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8" name="椭圆 117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9" name="椭圆 118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0" name="椭圆 119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1" name="椭圆 120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2" name="椭圆 121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3" name="椭圆 122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4" name="椭圆 123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5" name="椭圆 124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6" name="椭圆 125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7" name="椭圆 126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8" name="椭圆 127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 userDrawn="1"/>
          </p:nvGrpSpPr>
          <p:grpSpPr>
            <a:xfrm>
              <a:off x="561967" y="2767673"/>
              <a:ext cx="11068066" cy="36000"/>
              <a:chOff x="455202" y="525215"/>
              <a:chExt cx="11068066" cy="36000"/>
            </a:xfrm>
          </p:grpSpPr>
          <p:sp>
            <p:nvSpPr>
              <p:cNvPr id="97" name="椭圆 96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8" name="椭圆 97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9" name="椭圆 98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0" name="椭圆 99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1" name="椭圆 100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2" name="椭圆 101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3" name="椭圆 102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4" name="椭圆 103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5" name="椭圆 104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6" name="椭圆 105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7" name="椭圆 106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8" name="椭圆 107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9" name="椭圆 108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0" name="椭圆 109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1" name="椭圆 110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2" name="椭圆 111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2" name="组合 11"/>
            <p:cNvGrpSpPr/>
            <p:nvPr userDrawn="1"/>
          </p:nvGrpSpPr>
          <p:grpSpPr>
            <a:xfrm>
              <a:off x="561967" y="3515159"/>
              <a:ext cx="11068066" cy="36000"/>
              <a:chOff x="455202" y="525215"/>
              <a:chExt cx="11068066" cy="36000"/>
            </a:xfrm>
          </p:grpSpPr>
          <p:sp>
            <p:nvSpPr>
              <p:cNvPr id="81" name="椭圆 80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2" name="椭圆 81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3" name="椭圆 82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4" name="椭圆 83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5" name="椭圆 84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6" name="椭圆 85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7" name="椭圆 86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8" name="椭圆 87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9" name="椭圆 88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0" name="椭圆 89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1" name="椭圆 90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2" name="椭圆 91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3" name="椭圆 92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4" name="椭圆 93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5" name="椭圆 94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6" name="椭圆 95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3" name="组合 12"/>
            <p:cNvGrpSpPr/>
            <p:nvPr userDrawn="1"/>
          </p:nvGrpSpPr>
          <p:grpSpPr>
            <a:xfrm>
              <a:off x="561967" y="4262645"/>
              <a:ext cx="11068066" cy="36000"/>
              <a:chOff x="455202" y="525215"/>
              <a:chExt cx="11068066" cy="36000"/>
            </a:xfrm>
          </p:grpSpPr>
          <p:sp>
            <p:nvSpPr>
              <p:cNvPr id="65" name="椭圆 64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" name="椭圆 65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7" name="椭圆 66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" name="椭圆 67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" name="椭圆 68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" name="椭圆 69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1" name="椭圆 70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2" name="椭圆 71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3" name="椭圆 72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4" name="椭圆 73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5" name="椭圆 74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" name="椭圆 75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7" name="椭圆 76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8" name="椭圆 77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9" name="椭圆 78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0" name="椭圆 79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" name="组合 13"/>
            <p:cNvGrpSpPr/>
            <p:nvPr userDrawn="1"/>
          </p:nvGrpSpPr>
          <p:grpSpPr>
            <a:xfrm>
              <a:off x="561967" y="5010131"/>
              <a:ext cx="11068066" cy="36000"/>
              <a:chOff x="455202" y="525215"/>
              <a:chExt cx="11068066" cy="36000"/>
            </a:xfrm>
          </p:grpSpPr>
          <p:sp>
            <p:nvSpPr>
              <p:cNvPr id="49" name="椭圆 48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" name="椭圆 49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" name="椭圆 50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" name="椭圆 51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" name="椭圆 52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" name="椭圆 53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" name="椭圆 54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" name="椭圆 55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" name="椭圆 56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" name="椭圆 57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" name="椭圆 58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椭圆 59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" name="椭圆 60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" name="椭圆 61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3" name="椭圆 62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" name="椭圆 63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" name="组合 14"/>
            <p:cNvGrpSpPr/>
            <p:nvPr userDrawn="1"/>
          </p:nvGrpSpPr>
          <p:grpSpPr>
            <a:xfrm>
              <a:off x="561967" y="5757617"/>
              <a:ext cx="11068066" cy="36000"/>
              <a:chOff x="455202" y="525215"/>
              <a:chExt cx="11068066" cy="36000"/>
            </a:xfrm>
          </p:grpSpPr>
          <p:sp>
            <p:nvSpPr>
              <p:cNvPr id="33" name="椭圆 32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椭圆 33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椭圆 34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椭圆 35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椭圆 36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椭圆 37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椭圆 38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" name="椭圆 39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" name="椭圆 40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椭圆 41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椭圆 42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椭圆 43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椭圆 44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" name="椭圆 45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" name="椭圆 46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" name="椭圆 47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" name="组合 15"/>
            <p:cNvGrpSpPr/>
            <p:nvPr userDrawn="1"/>
          </p:nvGrpSpPr>
          <p:grpSpPr>
            <a:xfrm>
              <a:off x="561967" y="6505103"/>
              <a:ext cx="11068066" cy="36000"/>
              <a:chOff x="455202" y="525215"/>
              <a:chExt cx="11068066" cy="36000"/>
            </a:xfrm>
          </p:grpSpPr>
          <p:sp>
            <p:nvSpPr>
              <p:cNvPr id="17" name="椭圆 16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椭圆 17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椭圆 18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椭圆 19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椭圆 20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椭圆 21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椭圆 22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椭圆 23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椭圆 24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椭圆 25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椭圆 26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椭圆 27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椭圆 28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椭圆 29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椭圆 30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椭圆 31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161" name="组合 160"/>
          <p:cNvGrpSpPr/>
          <p:nvPr userDrawn="1"/>
        </p:nvGrpSpPr>
        <p:grpSpPr>
          <a:xfrm>
            <a:off x="580571" y="-863599"/>
            <a:ext cx="11038114" cy="8998857"/>
            <a:chOff x="580571" y="-863599"/>
            <a:chExt cx="11038114" cy="8998857"/>
          </a:xfrm>
        </p:grpSpPr>
        <p:cxnSp>
          <p:nvCxnSpPr>
            <p:cNvPr id="162" name="直接连接符 161"/>
            <p:cNvCxnSpPr/>
            <p:nvPr userDrawn="1"/>
          </p:nvCxnSpPr>
          <p:spPr>
            <a:xfrm>
              <a:off x="580571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直接连接符 162"/>
            <p:cNvCxnSpPr/>
            <p:nvPr userDrawn="1"/>
          </p:nvCxnSpPr>
          <p:spPr>
            <a:xfrm>
              <a:off x="11618685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直接连接符 163"/>
            <p:cNvCxnSpPr/>
            <p:nvPr userDrawn="1"/>
          </p:nvCxnSpPr>
          <p:spPr>
            <a:xfrm>
              <a:off x="1316445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直接连接符 164"/>
            <p:cNvCxnSpPr/>
            <p:nvPr userDrawn="1"/>
          </p:nvCxnSpPr>
          <p:spPr>
            <a:xfrm>
              <a:off x="2052319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接连接符 165"/>
            <p:cNvCxnSpPr/>
            <p:nvPr userDrawn="1"/>
          </p:nvCxnSpPr>
          <p:spPr>
            <a:xfrm>
              <a:off x="2788193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接连接符 166"/>
            <p:cNvCxnSpPr/>
            <p:nvPr userDrawn="1"/>
          </p:nvCxnSpPr>
          <p:spPr>
            <a:xfrm>
              <a:off x="3524067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直接连接符 167"/>
            <p:cNvCxnSpPr/>
            <p:nvPr userDrawn="1"/>
          </p:nvCxnSpPr>
          <p:spPr>
            <a:xfrm>
              <a:off x="4259941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直接连接符 168"/>
            <p:cNvCxnSpPr/>
            <p:nvPr userDrawn="1"/>
          </p:nvCxnSpPr>
          <p:spPr>
            <a:xfrm>
              <a:off x="4995815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直接连接符 169"/>
            <p:cNvCxnSpPr/>
            <p:nvPr userDrawn="1"/>
          </p:nvCxnSpPr>
          <p:spPr>
            <a:xfrm>
              <a:off x="5731689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直接连接符 170"/>
            <p:cNvCxnSpPr/>
            <p:nvPr userDrawn="1"/>
          </p:nvCxnSpPr>
          <p:spPr>
            <a:xfrm>
              <a:off x="6467563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直接连接符 171"/>
            <p:cNvCxnSpPr/>
            <p:nvPr userDrawn="1"/>
          </p:nvCxnSpPr>
          <p:spPr>
            <a:xfrm>
              <a:off x="7203437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直接连接符 172"/>
            <p:cNvCxnSpPr/>
            <p:nvPr userDrawn="1"/>
          </p:nvCxnSpPr>
          <p:spPr>
            <a:xfrm>
              <a:off x="7939311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接连接符 173"/>
            <p:cNvCxnSpPr/>
            <p:nvPr userDrawn="1"/>
          </p:nvCxnSpPr>
          <p:spPr>
            <a:xfrm>
              <a:off x="8675185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直接连接符 174"/>
            <p:cNvCxnSpPr/>
            <p:nvPr userDrawn="1"/>
          </p:nvCxnSpPr>
          <p:spPr>
            <a:xfrm>
              <a:off x="9411059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直接连接符 175"/>
            <p:cNvCxnSpPr/>
            <p:nvPr userDrawn="1"/>
          </p:nvCxnSpPr>
          <p:spPr>
            <a:xfrm>
              <a:off x="10146933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直接连接符 176"/>
            <p:cNvCxnSpPr/>
            <p:nvPr userDrawn="1"/>
          </p:nvCxnSpPr>
          <p:spPr>
            <a:xfrm>
              <a:off x="10882807" y="-863599"/>
              <a:ext cx="0" cy="8998857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8" name="组合 177"/>
          <p:cNvGrpSpPr/>
          <p:nvPr userDrawn="1"/>
        </p:nvGrpSpPr>
        <p:grpSpPr>
          <a:xfrm>
            <a:off x="381000" y="438695"/>
            <a:ext cx="11422746" cy="6002198"/>
            <a:chOff x="406400" y="419645"/>
            <a:chExt cx="11422746" cy="6002198"/>
          </a:xfrm>
        </p:grpSpPr>
        <p:cxnSp>
          <p:nvCxnSpPr>
            <p:cNvPr id="179" name="直接连接符 178"/>
            <p:cNvCxnSpPr/>
            <p:nvPr userDrawn="1"/>
          </p:nvCxnSpPr>
          <p:spPr>
            <a:xfrm rot="5400000">
              <a:off x="6117773" y="-5291728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直接连接符 179"/>
            <p:cNvCxnSpPr/>
            <p:nvPr userDrawn="1"/>
          </p:nvCxnSpPr>
          <p:spPr>
            <a:xfrm rot="5400000">
              <a:off x="6117773" y="-4541453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直接连接符 180"/>
            <p:cNvCxnSpPr/>
            <p:nvPr userDrawn="1"/>
          </p:nvCxnSpPr>
          <p:spPr>
            <a:xfrm rot="5400000">
              <a:off x="6117773" y="-3791178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直接连接符 181"/>
            <p:cNvCxnSpPr/>
            <p:nvPr userDrawn="1"/>
          </p:nvCxnSpPr>
          <p:spPr>
            <a:xfrm rot="5400000">
              <a:off x="6117773" y="-3040903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直接连接符 182"/>
            <p:cNvCxnSpPr/>
            <p:nvPr userDrawn="1"/>
          </p:nvCxnSpPr>
          <p:spPr>
            <a:xfrm rot="5400000">
              <a:off x="6117773" y="-2290628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直接连接符 183"/>
            <p:cNvCxnSpPr/>
            <p:nvPr userDrawn="1"/>
          </p:nvCxnSpPr>
          <p:spPr>
            <a:xfrm rot="5400000">
              <a:off x="6117773" y="-1540353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直接连接符 184"/>
            <p:cNvCxnSpPr/>
            <p:nvPr userDrawn="1"/>
          </p:nvCxnSpPr>
          <p:spPr>
            <a:xfrm rot="5400000">
              <a:off x="6117773" y="-790078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直接连接符 185"/>
            <p:cNvCxnSpPr/>
            <p:nvPr userDrawn="1"/>
          </p:nvCxnSpPr>
          <p:spPr>
            <a:xfrm rot="5400000">
              <a:off x="6117773" y="-39803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直接连接符 186"/>
            <p:cNvCxnSpPr/>
            <p:nvPr userDrawn="1"/>
          </p:nvCxnSpPr>
          <p:spPr>
            <a:xfrm rot="5400000">
              <a:off x="6117773" y="710470"/>
              <a:ext cx="0" cy="11422746"/>
            </a:xfrm>
            <a:prstGeom prst="line">
              <a:avLst/>
            </a:prstGeom>
            <a:ln w="2540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8" name="直接连接符 187"/>
          <p:cNvCxnSpPr/>
          <p:nvPr userDrawn="1"/>
        </p:nvCxnSpPr>
        <p:spPr>
          <a:xfrm rot="20430459">
            <a:off x="8098275" y="1234326"/>
            <a:ext cx="6079059" cy="296850"/>
          </a:xfrm>
          <a:prstGeom prst="line">
            <a:avLst/>
          </a:prstGeom>
          <a:ln w="25400">
            <a:gradFill>
              <a:gsLst>
                <a:gs pos="0">
                  <a:srgbClr val="02DAE3">
                    <a:alpha val="0"/>
                  </a:srgbClr>
                </a:gs>
                <a:gs pos="100000">
                  <a:srgbClr val="02DAE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接连接符 188"/>
          <p:cNvCxnSpPr/>
          <p:nvPr userDrawn="1"/>
        </p:nvCxnSpPr>
        <p:spPr>
          <a:xfrm rot="20430459">
            <a:off x="9273934" y="1345008"/>
            <a:ext cx="4928950" cy="240688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69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直接连接符 189"/>
          <p:cNvCxnSpPr/>
          <p:nvPr userDrawn="1"/>
        </p:nvCxnSpPr>
        <p:spPr>
          <a:xfrm rot="20430459">
            <a:off x="8442433" y="2737553"/>
            <a:ext cx="2203623" cy="101933"/>
          </a:xfrm>
          <a:prstGeom prst="line">
            <a:avLst/>
          </a:prstGeom>
          <a:ln w="19050">
            <a:gradFill>
              <a:gsLst>
                <a:gs pos="60000">
                  <a:srgbClr val="02DAE3">
                    <a:alpha val="50000"/>
                  </a:srgbClr>
                </a:gs>
                <a:gs pos="39000">
                  <a:srgbClr val="02DAE3">
                    <a:alpha val="50000"/>
                  </a:srgbClr>
                </a:gs>
                <a:gs pos="9000">
                  <a:srgbClr val="02DAE3">
                    <a:alpha val="0"/>
                  </a:srgbClr>
                </a:gs>
                <a:gs pos="96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直接连接符 190"/>
          <p:cNvCxnSpPr/>
          <p:nvPr userDrawn="1"/>
        </p:nvCxnSpPr>
        <p:spPr>
          <a:xfrm rot="20430459">
            <a:off x="9341196" y="1777450"/>
            <a:ext cx="1392783" cy="77280"/>
          </a:xfrm>
          <a:prstGeom prst="line">
            <a:avLst/>
          </a:prstGeom>
          <a:ln w="28575">
            <a:gradFill>
              <a:gsLst>
                <a:gs pos="60000">
                  <a:srgbClr val="02DAE3">
                    <a:alpha val="60000"/>
                  </a:srgbClr>
                </a:gs>
                <a:gs pos="40000">
                  <a:srgbClr val="02DAE3">
                    <a:alpha val="60000"/>
                  </a:srgbClr>
                </a:gs>
                <a:gs pos="0">
                  <a:srgbClr val="02DAE3">
                    <a:alpha val="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直接连接符 191"/>
          <p:cNvCxnSpPr/>
          <p:nvPr userDrawn="1"/>
        </p:nvCxnSpPr>
        <p:spPr>
          <a:xfrm rot="20430459">
            <a:off x="8986530" y="2342400"/>
            <a:ext cx="1318986" cy="64408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100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直接连接符 192"/>
          <p:cNvCxnSpPr/>
          <p:nvPr userDrawn="1"/>
        </p:nvCxnSpPr>
        <p:spPr>
          <a:xfrm rot="20430459">
            <a:off x="8534348" y="1801777"/>
            <a:ext cx="1318986" cy="64408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100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直接连接符 193"/>
          <p:cNvCxnSpPr/>
          <p:nvPr userDrawn="1"/>
        </p:nvCxnSpPr>
        <p:spPr>
          <a:xfrm rot="20430459">
            <a:off x="9819297" y="1918440"/>
            <a:ext cx="1392783" cy="77280"/>
          </a:xfrm>
          <a:prstGeom prst="line">
            <a:avLst/>
          </a:prstGeom>
          <a:ln w="28575">
            <a:gradFill>
              <a:gsLst>
                <a:gs pos="60000">
                  <a:srgbClr val="02DAE3">
                    <a:alpha val="60000"/>
                  </a:srgbClr>
                </a:gs>
                <a:gs pos="40000">
                  <a:srgbClr val="02DAE3">
                    <a:alpha val="60000"/>
                  </a:srgbClr>
                </a:gs>
                <a:gs pos="0">
                  <a:srgbClr val="02DAE3">
                    <a:alpha val="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直接连接符 194"/>
          <p:cNvCxnSpPr/>
          <p:nvPr userDrawn="1"/>
        </p:nvCxnSpPr>
        <p:spPr>
          <a:xfrm rot="20430459">
            <a:off x="2309725" y="4743468"/>
            <a:ext cx="1318986" cy="64408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100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直接连接符 195"/>
          <p:cNvCxnSpPr/>
          <p:nvPr userDrawn="1"/>
        </p:nvCxnSpPr>
        <p:spPr>
          <a:xfrm rot="20430459">
            <a:off x="3080437" y="4415753"/>
            <a:ext cx="1392783" cy="77280"/>
          </a:xfrm>
          <a:prstGeom prst="line">
            <a:avLst/>
          </a:prstGeom>
          <a:ln w="28575">
            <a:gradFill>
              <a:gsLst>
                <a:gs pos="60000">
                  <a:srgbClr val="02DAE3">
                    <a:alpha val="60000"/>
                  </a:srgbClr>
                </a:gs>
                <a:gs pos="40000">
                  <a:srgbClr val="02DAE3">
                    <a:alpha val="60000"/>
                  </a:srgbClr>
                </a:gs>
                <a:gs pos="0">
                  <a:srgbClr val="02DAE3">
                    <a:alpha val="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接连接符 196"/>
          <p:cNvCxnSpPr/>
          <p:nvPr userDrawn="1"/>
        </p:nvCxnSpPr>
        <p:spPr>
          <a:xfrm rot="20430459">
            <a:off x="1487058" y="4872351"/>
            <a:ext cx="1387290" cy="101404"/>
          </a:xfrm>
          <a:prstGeom prst="line">
            <a:avLst/>
          </a:prstGeom>
          <a:ln w="28575">
            <a:gradFill>
              <a:gsLst>
                <a:gs pos="60000">
                  <a:srgbClr val="02DAE3">
                    <a:alpha val="50000"/>
                  </a:srgbClr>
                </a:gs>
                <a:gs pos="39000">
                  <a:srgbClr val="02DAE3">
                    <a:alpha val="50000"/>
                  </a:srgbClr>
                </a:gs>
                <a:gs pos="0">
                  <a:srgbClr val="02DAE3">
                    <a:alpha val="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直接连接符 197"/>
          <p:cNvCxnSpPr/>
          <p:nvPr userDrawn="1"/>
        </p:nvCxnSpPr>
        <p:spPr>
          <a:xfrm rot="20430459">
            <a:off x="-195596" y="4842131"/>
            <a:ext cx="2921490" cy="135140"/>
          </a:xfrm>
          <a:prstGeom prst="line">
            <a:avLst/>
          </a:prstGeom>
          <a:ln w="19050">
            <a:gradFill>
              <a:gsLst>
                <a:gs pos="60000">
                  <a:srgbClr val="02DAE3">
                    <a:alpha val="50000"/>
                  </a:srgbClr>
                </a:gs>
                <a:gs pos="39000">
                  <a:srgbClr val="02DAE3">
                    <a:alpha val="50000"/>
                  </a:srgbClr>
                </a:gs>
                <a:gs pos="9000">
                  <a:srgbClr val="02DAE3">
                    <a:alpha val="0"/>
                  </a:srgbClr>
                </a:gs>
                <a:gs pos="96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直接连接符 198"/>
          <p:cNvCxnSpPr/>
          <p:nvPr userDrawn="1"/>
        </p:nvCxnSpPr>
        <p:spPr>
          <a:xfrm rot="20430459">
            <a:off x="-1877283" y="4245714"/>
            <a:ext cx="6079059" cy="296850"/>
          </a:xfrm>
          <a:prstGeom prst="line">
            <a:avLst/>
          </a:prstGeom>
          <a:ln w="25400">
            <a:gradFill>
              <a:gsLst>
                <a:gs pos="0">
                  <a:srgbClr val="02DAE3">
                    <a:alpha val="0"/>
                  </a:srgbClr>
                </a:gs>
                <a:gs pos="100000">
                  <a:srgbClr val="02DAE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直接连接符 199"/>
          <p:cNvCxnSpPr/>
          <p:nvPr userDrawn="1"/>
        </p:nvCxnSpPr>
        <p:spPr>
          <a:xfrm rot="20430459">
            <a:off x="927370" y="4413553"/>
            <a:ext cx="2431487" cy="118733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100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直接连接符 200"/>
          <p:cNvCxnSpPr/>
          <p:nvPr userDrawn="1"/>
        </p:nvCxnSpPr>
        <p:spPr>
          <a:xfrm rot="20430459">
            <a:off x="2963398" y="4391820"/>
            <a:ext cx="2921490" cy="135140"/>
          </a:xfrm>
          <a:prstGeom prst="line">
            <a:avLst/>
          </a:prstGeom>
          <a:ln w="19050">
            <a:gradFill>
              <a:gsLst>
                <a:gs pos="60000">
                  <a:srgbClr val="02DAE3">
                    <a:alpha val="50000"/>
                  </a:srgbClr>
                </a:gs>
                <a:gs pos="39000">
                  <a:srgbClr val="02DAE3">
                    <a:alpha val="50000"/>
                  </a:srgbClr>
                </a:gs>
                <a:gs pos="9000">
                  <a:srgbClr val="02DAE3">
                    <a:alpha val="0"/>
                  </a:srgbClr>
                </a:gs>
                <a:gs pos="96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直接连接符 201"/>
          <p:cNvCxnSpPr/>
          <p:nvPr userDrawn="1"/>
        </p:nvCxnSpPr>
        <p:spPr>
          <a:xfrm rot="20430459">
            <a:off x="1368326" y="4352268"/>
            <a:ext cx="1392783" cy="77280"/>
          </a:xfrm>
          <a:prstGeom prst="line">
            <a:avLst/>
          </a:prstGeom>
          <a:ln w="28575">
            <a:gradFill>
              <a:gsLst>
                <a:gs pos="60000">
                  <a:srgbClr val="02DAE3">
                    <a:alpha val="60000"/>
                  </a:srgbClr>
                </a:gs>
                <a:gs pos="40000">
                  <a:srgbClr val="02DAE3">
                    <a:alpha val="60000"/>
                  </a:srgbClr>
                </a:gs>
                <a:gs pos="0">
                  <a:srgbClr val="02DAE3">
                    <a:alpha val="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直接连接符 202"/>
          <p:cNvCxnSpPr/>
          <p:nvPr userDrawn="1"/>
        </p:nvCxnSpPr>
        <p:spPr>
          <a:xfrm rot="20430459">
            <a:off x="2772505" y="4286440"/>
            <a:ext cx="680209" cy="37742"/>
          </a:xfrm>
          <a:prstGeom prst="line">
            <a:avLst/>
          </a:prstGeom>
          <a:ln w="28575">
            <a:gradFill>
              <a:gsLst>
                <a:gs pos="60000">
                  <a:srgbClr val="02DAE3">
                    <a:alpha val="60000"/>
                  </a:srgbClr>
                </a:gs>
                <a:gs pos="40000">
                  <a:srgbClr val="02DAE3">
                    <a:alpha val="60000"/>
                  </a:srgbClr>
                </a:gs>
                <a:gs pos="0">
                  <a:srgbClr val="02DAE3">
                    <a:alpha val="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直接连接符 203"/>
          <p:cNvCxnSpPr/>
          <p:nvPr userDrawn="1"/>
        </p:nvCxnSpPr>
        <p:spPr>
          <a:xfrm rot="20430459">
            <a:off x="1268309" y="4996340"/>
            <a:ext cx="2203623" cy="101933"/>
          </a:xfrm>
          <a:prstGeom prst="line">
            <a:avLst/>
          </a:prstGeom>
          <a:ln w="19050">
            <a:gradFill>
              <a:gsLst>
                <a:gs pos="60000">
                  <a:srgbClr val="02DAE3">
                    <a:alpha val="50000"/>
                  </a:srgbClr>
                </a:gs>
                <a:gs pos="39000">
                  <a:srgbClr val="02DAE3">
                    <a:alpha val="50000"/>
                  </a:srgbClr>
                </a:gs>
                <a:gs pos="9000">
                  <a:srgbClr val="02DAE3">
                    <a:alpha val="0"/>
                  </a:srgbClr>
                </a:gs>
                <a:gs pos="96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接连接符 204"/>
          <p:cNvCxnSpPr/>
          <p:nvPr userDrawn="1"/>
        </p:nvCxnSpPr>
        <p:spPr>
          <a:xfrm flipV="1">
            <a:off x="8709933" y="1560740"/>
            <a:ext cx="3362325" cy="1019175"/>
          </a:xfrm>
          <a:prstGeom prst="line">
            <a:avLst/>
          </a:prstGeom>
          <a:ln w="25400">
            <a:gradFill>
              <a:gsLst>
                <a:gs pos="0">
                  <a:srgbClr val="02DAE3">
                    <a:alpha val="0"/>
                  </a:srgbClr>
                </a:gs>
                <a:gs pos="100000">
                  <a:srgbClr val="02DAE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直接连接符 205"/>
          <p:cNvCxnSpPr/>
          <p:nvPr userDrawn="1"/>
        </p:nvCxnSpPr>
        <p:spPr>
          <a:xfrm flipV="1">
            <a:off x="8431946" y="1400176"/>
            <a:ext cx="3849817" cy="1134606"/>
          </a:xfrm>
          <a:prstGeom prst="line">
            <a:avLst/>
          </a:prstGeom>
          <a:ln w="381000">
            <a:gradFill>
              <a:gsLst>
                <a:gs pos="0">
                  <a:srgbClr val="02DAE3"/>
                </a:gs>
                <a:gs pos="92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直接连接符 206"/>
          <p:cNvCxnSpPr/>
          <p:nvPr userDrawn="1"/>
        </p:nvCxnSpPr>
        <p:spPr>
          <a:xfrm rot="20430459">
            <a:off x="10378365" y="2122907"/>
            <a:ext cx="680209" cy="37742"/>
          </a:xfrm>
          <a:prstGeom prst="line">
            <a:avLst/>
          </a:prstGeom>
          <a:ln w="28575">
            <a:gradFill>
              <a:gsLst>
                <a:gs pos="60000">
                  <a:srgbClr val="02DAE3">
                    <a:alpha val="60000"/>
                  </a:srgbClr>
                </a:gs>
                <a:gs pos="40000">
                  <a:srgbClr val="02DAE3">
                    <a:alpha val="60000"/>
                  </a:srgbClr>
                </a:gs>
                <a:gs pos="0">
                  <a:srgbClr val="02DAE3">
                    <a:alpha val="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直接连接符 207"/>
          <p:cNvCxnSpPr/>
          <p:nvPr userDrawn="1"/>
        </p:nvCxnSpPr>
        <p:spPr>
          <a:xfrm flipV="1">
            <a:off x="9290958" y="1551215"/>
            <a:ext cx="3867150" cy="1143000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100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直接连接符 208"/>
          <p:cNvCxnSpPr/>
          <p:nvPr userDrawn="1"/>
        </p:nvCxnSpPr>
        <p:spPr>
          <a:xfrm rot="20430459">
            <a:off x="-467236" y="3965885"/>
            <a:ext cx="6079059" cy="296850"/>
          </a:xfrm>
          <a:prstGeom prst="line">
            <a:avLst/>
          </a:prstGeom>
          <a:ln w="25400">
            <a:gradFill>
              <a:gsLst>
                <a:gs pos="0">
                  <a:srgbClr val="02DAE3">
                    <a:alpha val="0"/>
                  </a:srgbClr>
                </a:gs>
                <a:gs pos="100000">
                  <a:srgbClr val="02DAE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直接连接符 209"/>
          <p:cNvCxnSpPr/>
          <p:nvPr userDrawn="1"/>
        </p:nvCxnSpPr>
        <p:spPr>
          <a:xfrm rot="20430459">
            <a:off x="-1042754" y="4235023"/>
            <a:ext cx="6079059" cy="296850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100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1" name="组合 210"/>
          <p:cNvGrpSpPr/>
          <p:nvPr userDrawn="1"/>
        </p:nvGrpSpPr>
        <p:grpSpPr>
          <a:xfrm>
            <a:off x="3733800" y="1054449"/>
            <a:ext cx="4724400" cy="4749102"/>
            <a:chOff x="4383314" y="1221125"/>
            <a:chExt cx="3210506" cy="3227293"/>
          </a:xfrm>
        </p:grpSpPr>
        <p:sp useBgFill="1">
          <p:nvSpPr>
            <p:cNvPr id="212" name="椭圆 211"/>
            <p:cNvSpPr/>
            <p:nvPr userDrawn="1"/>
          </p:nvSpPr>
          <p:spPr>
            <a:xfrm rot="20612220">
              <a:off x="4383314" y="1843884"/>
              <a:ext cx="1914281" cy="2379751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213" name="椭圆 212"/>
            <p:cNvSpPr/>
            <p:nvPr userDrawn="1"/>
          </p:nvSpPr>
          <p:spPr>
            <a:xfrm rot="20612220">
              <a:off x="4507039" y="1798069"/>
              <a:ext cx="1471448" cy="2528600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214" name="椭圆 213"/>
            <p:cNvSpPr/>
            <p:nvPr userDrawn="1"/>
          </p:nvSpPr>
          <p:spPr>
            <a:xfrm rot="20612220">
              <a:off x="4698010" y="1611378"/>
              <a:ext cx="1308330" cy="2791451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215" name="椭圆 214"/>
            <p:cNvSpPr/>
            <p:nvPr userDrawn="1"/>
          </p:nvSpPr>
          <p:spPr>
            <a:xfrm rot="20612220">
              <a:off x="4903212" y="1438900"/>
              <a:ext cx="1327805" cy="3000249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216" name="椭圆 215"/>
            <p:cNvSpPr/>
            <p:nvPr userDrawn="1"/>
          </p:nvSpPr>
          <p:spPr>
            <a:xfrm rot="20612220">
              <a:off x="5166135" y="1337910"/>
              <a:ext cx="1142855" cy="3110508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217" name="椭圆 216"/>
            <p:cNvSpPr/>
            <p:nvPr userDrawn="1"/>
          </p:nvSpPr>
          <p:spPr>
            <a:xfrm rot="20612220">
              <a:off x="5488360" y="1221125"/>
              <a:ext cx="1145508" cy="3179782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218" name="椭圆 217"/>
            <p:cNvSpPr/>
            <p:nvPr userDrawn="1"/>
          </p:nvSpPr>
          <p:spPr>
            <a:xfrm rot="20593144">
              <a:off x="5819262" y="1226413"/>
              <a:ext cx="972960" cy="3038048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219" name="椭圆 218"/>
            <p:cNvSpPr/>
            <p:nvPr userDrawn="1"/>
          </p:nvSpPr>
          <p:spPr>
            <a:xfrm rot="20593144">
              <a:off x="6211895" y="1261445"/>
              <a:ext cx="811317" cy="2734808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220" name="椭圆 219"/>
            <p:cNvSpPr/>
            <p:nvPr userDrawn="1"/>
          </p:nvSpPr>
          <p:spPr>
            <a:xfrm rot="20593144">
              <a:off x="6616064" y="1402481"/>
              <a:ext cx="577144" cy="2282876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221" name="椭圆 220"/>
            <p:cNvSpPr/>
            <p:nvPr userDrawn="1"/>
          </p:nvSpPr>
          <p:spPr>
            <a:xfrm rot="20542394">
              <a:off x="7214761" y="1691782"/>
              <a:ext cx="118089" cy="1380968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222" name="椭圆 221"/>
            <p:cNvSpPr/>
            <p:nvPr userDrawn="1"/>
          </p:nvSpPr>
          <p:spPr>
            <a:xfrm rot="20593144" flipV="1">
              <a:off x="7547760" y="1925388"/>
              <a:ext cx="46060" cy="639024"/>
            </a:xfrm>
            <a:prstGeom prst="ellipse">
              <a:avLst/>
            </a:prstGeom>
            <a:ln w="25400">
              <a:gradFill>
                <a:gsLst>
                  <a:gs pos="0">
                    <a:srgbClr val="02DAE3"/>
                  </a:gs>
                  <a:gs pos="31000">
                    <a:srgbClr val="02DFE8">
                      <a:alpha val="60000"/>
                    </a:srgbClr>
                  </a:gs>
                  <a:gs pos="66000">
                    <a:srgbClr val="02DFE8">
                      <a:alpha val="37000"/>
                    </a:srgbClr>
                  </a:gs>
                  <a:gs pos="49000">
                    <a:srgbClr val="02DAE3"/>
                  </a:gs>
                  <a:gs pos="100000">
                    <a:srgbClr val="02DAE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3" name="椭圆 222"/>
          <p:cNvSpPr/>
          <p:nvPr userDrawn="1"/>
        </p:nvSpPr>
        <p:spPr>
          <a:xfrm>
            <a:off x="5007429" y="2514599"/>
            <a:ext cx="1828800" cy="1828802"/>
          </a:xfrm>
          <a:prstGeom prst="ellipse">
            <a:avLst/>
          </a:prstGeom>
          <a:gradFill flip="none" rotWithShape="1">
            <a:gsLst>
              <a:gs pos="0">
                <a:schemeClr val="bg1">
                  <a:alpha val="75000"/>
                </a:schemeClr>
              </a:gs>
              <a:gs pos="80000">
                <a:srgbClr val="BB0F56">
                  <a:alpha val="0"/>
                </a:srgbClr>
              </a:gs>
              <a:gs pos="63000">
                <a:srgbClr val="02DAE3">
                  <a:alpha val="5000"/>
                </a:srgbClr>
              </a:gs>
              <a:gs pos="43000">
                <a:srgbClr val="02DFE8">
                  <a:alpha val="14000"/>
                </a:srgbClr>
              </a:gs>
              <a:gs pos="23000">
                <a:srgbClr val="02DAE3">
                  <a:alpha val="35000"/>
                </a:srgbClr>
              </a:gs>
              <a:gs pos="97000">
                <a:schemeClr val="tx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4" name="直接连接符 223"/>
          <p:cNvCxnSpPr/>
          <p:nvPr userDrawn="1"/>
        </p:nvCxnSpPr>
        <p:spPr>
          <a:xfrm flipV="1">
            <a:off x="667550" y="2891135"/>
            <a:ext cx="4929919" cy="1478740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100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直接连接符 224"/>
          <p:cNvCxnSpPr/>
          <p:nvPr userDrawn="1"/>
        </p:nvCxnSpPr>
        <p:spPr>
          <a:xfrm rot="20430459">
            <a:off x="2627849" y="4034603"/>
            <a:ext cx="1318986" cy="64408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100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直接连接符 225"/>
          <p:cNvCxnSpPr/>
          <p:nvPr userDrawn="1"/>
        </p:nvCxnSpPr>
        <p:spPr>
          <a:xfrm rot="20430459">
            <a:off x="310712" y="4296242"/>
            <a:ext cx="6079059" cy="296850"/>
          </a:xfrm>
          <a:prstGeom prst="line">
            <a:avLst/>
          </a:prstGeom>
          <a:ln w="25400">
            <a:gradFill>
              <a:gsLst>
                <a:gs pos="0">
                  <a:srgbClr val="BB0F56"/>
                </a:gs>
                <a:gs pos="100000">
                  <a:srgbClr val="BB0F56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直接连接符 226"/>
          <p:cNvCxnSpPr/>
          <p:nvPr userDrawn="1"/>
        </p:nvCxnSpPr>
        <p:spPr>
          <a:xfrm rot="20430459">
            <a:off x="1163209" y="3729350"/>
            <a:ext cx="1387290" cy="101404"/>
          </a:xfrm>
          <a:prstGeom prst="line">
            <a:avLst/>
          </a:prstGeom>
          <a:ln w="28575">
            <a:gradFill>
              <a:gsLst>
                <a:gs pos="60000">
                  <a:srgbClr val="02DAE3">
                    <a:alpha val="50000"/>
                  </a:srgbClr>
                </a:gs>
                <a:gs pos="39000">
                  <a:srgbClr val="02DAE3">
                    <a:alpha val="50000"/>
                  </a:srgbClr>
                </a:gs>
                <a:gs pos="0">
                  <a:srgbClr val="02DAE3">
                    <a:alpha val="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直接连接符 227"/>
          <p:cNvCxnSpPr/>
          <p:nvPr userDrawn="1"/>
        </p:nvCxnSpPr>
        <p:spPr>
          <a:xfrm flipV="1">
            <a:off x="2042751" y="4095750"/>
            <a:ext cx="1500549" cy="457658"/>
          </a:xfrm>
          <a:prstGeom prst="line">
            <a:avLst/>
          </a:prstGeom>
          <a:ln w="28575">
            <a:gradFill>
              <a:gsLst>
                <a:gs pos="60000">
                  <a:srgbClr val="02DAE3">
                    <a:alpha val="60000"/>
                  </a:srgbClr>
                </a:gs>
                <a:gs pos="40000">
                  <a:srgbClr val="02DAE3">
                    <a:alpha val="60000"/>
                  </a:srgbClr>
                </a:gs>
                <a:gs pos="0">
                  <a:srgbClr val="02DAE3">
                    <a:alpha val="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直接连接符 228"/>
          <p:cNvCxnSpPr/>
          <p:nvPr userDrawn="1"/>
        </p:nvCxnSpPr>
        <p:spPr>
          <a:xfrm flipV="1">
            <a:off x="2080851" y="3848100"/>
            <a:ext cx="1500549" cy="457658"/>
          </a:xfrm>
          <a:prstGeom prst="line">
            <a:avLst/>
          </a:prstGeom>
          <a:ln w="63500">
            <a:gradFill>
              <a:gsLst>
                <a:gs pos="60000">
                  <a:srgbClr val="02DAE3">
                    <a:alpha val="60000"/>
                  </a:srgbClr>
                </a:gs>
                <a:gs pos="40000">
                  <a:srgbClr val="02DAE3">
                    <a:alpha val="60000"/>
                  </a:srgbClr>
                </a:gs>
                <a:gs pos="0">
                  <a:srgbClr val="02DAE3">
                    <a:alpha val="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08805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bg>
      <p:bgPr>
        <a:gradFill>
          <a:gsLst>
            <a:gs pos="0">
              <a:srgbClr val="050537"/>
            </a:gs>
            <a:gs pos="45000">
              <a:srgbClr val="180F3A"/>
            </a:gs>
            <a:gs pos="85000">
              <a:srgbClr val="4A113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74" cy="6859195"/>
          </a:xfrm>
          <a:prstGeom prst="rect">
            <a:avLst/>
          </a:prstGeom>
        </p:spPr>
      </p:pic>
      <p:grpSp>
        <p:nvGrpSpPr>
          <p:cNvPr id="25" name="组合 24"/>
          <p:cNvGrpSpPr/>
          <p:nvPr userDrawn="1"/>
        </p:nvGrpSpPr>
        <p:grpSpPr>
          <a:xfrm>
            <a:off x="-856527" y="2099384"/>
            <a:ext cx="13959067" cy="6015888"/>
            <a:chOff x="561967" y="525215"/>
            <a:chExt cx="11068066" cy="6015888"/>
          </a:xfrm>
          <a:scene3d>
            <a:camera prst="perspectiveRelaxedModerately" fov="6000000"/>
            <a:lightRig rig="threePt" dir="t"/>
          </a:scene3d>
        </p:grpSpPr>
        <p:grpSp>
          <p:nvGrpSpPr>
            <p:cNvPr id="23" name="组合 22"/>
            <p:cNvGrpSpPr/>
            <p:nvPr userDrawn="1"/>
          </p:nvGrpSpPr>
          <p:grpSpPr>
            <a:xfrm>
              <a:off x="561967" y="525215"/>
              <a:ext cx="11068066" cy="36000"/>
              <a:chOff x="455202" y="525215"/>
              <a:chExt cx="11068066" cy="36000"/>
            </a:xfrm>
          </p:grpSpPr>
          <p:sp>
            <p:nvSpPr>
              <p:cNvPr id="1294" name="椭圆 1293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59" name="椭圆 1558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0" name="椭圆 1559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1" name="椭圆 1560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2" name="椭圆 1561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5" name="椭圆 1564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6" name="椭圆 1565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7" name="椭圆 1566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0" name="椭圆 1569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1" name="椭圆 1570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2" name="椭圆 1571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3" name="椭圆 1572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4" name="椭圆 1573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5" name="椭圆 1574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6" name="椭圆 1575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7" name="椭圆 1576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79" name="组合 1578"/>
            <p:cNvGrpSpPr/>
            <p:nvPr userDrawn="1"/>
          </p:nvGrpSpPr>
          <p:grpSpPr>
            <a:xfrm>
              <a:off x="561967" y="1272701"/>
              <a:ext cx="11068066" cy="36000"/>
              <a:chOff x="455202" y="525215"/>
              <a:chExt cx="11068066" cy="36000"/>
            </a:xfrm>
          </p:grpSpPr>
          <p:sp>
            <p:nvSpPr>
              <p:cNvPr id="1580" name="椭圆 1579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1" name="椭圆 1580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2" name="椭圆 1581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3" name="椭圆 1582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4" name="椭圆 1583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5" name="椭圆 1584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6" name="椭圆 1585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7" name="椭圆 1586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8" name="椭圆 1587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9" name="椭圆 1588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0" name="椭圆 1589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1" name="椭圆 1590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2" name="椭圆 1591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3" name="椭圆 1592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4" name="椭圆 1593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5" name="椭圆 1594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96" name="组合 1595"/>
            <p:cNvGrpSpPr/>
            <p:nvPr userDrawn="1"/>
          </p:nvGrpSpPr>
          <p:grpSpPr>
            <a:xfrm>
              <a:off x="561967" y="2020187"/>
              <a:ext cx="11068066" cy="36000"/>
              <a:chOff x="455202" y="525215"/>
              <a:chExt cx="11068066" cy="36000"/>
            </a:xfrm>
          </p:grpSpPr>
          <p:sp>
            <p:nvSpPr>
              <p:cNvPr id="1597" name="椭圆 1596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8" name="椭圆 1597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9" name="椭圆 1598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0" name="椭圆 1599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1" name="椭圆 1600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2" name="椭圆 1601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3" name="椭圆 1602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4" name="椭圆 1603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5" name="椭圆 1604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6" name="椭圆 1605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7" name="椭圆 1606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8" name="椭圆 1607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9" name="椭圆 1608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0" name="椭圆 1609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1" name="椭圆 1610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2" name="椭圆 1611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13" name="组合 1612"/>
            <p:cNvGrpSpPr/>
            <p:nvPr userDrawn="1"/>
          </p:nvGrpSpPr>
          <p:grpSpPr>
            <a:xfrm>
              <a:off x="561967" y="2767673"/>
              <a:ext cx="11068066" cy="36000"/>
              <a:chOff x="455202" y="525215"/>
              <a:chExt cx="11068066" cy="36000"/>
            </a:xfrm>
          </p:grpSpPr>
          <p:sp>
            <p:nvSpPr>
              <p:cNvPr id="1614" name="椭圆 1613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5" name="椭圆 1614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6" name="椭圆 1615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7" name="椭圆 1616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8" name="椭圆 1617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9" name="椭圆 1618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0" name="椭圆 1619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1" name="椭圆 1620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2" name="椭圆 1621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3" name="椭圆 1622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4" name="椭圆 1623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5" name="椭圆 1624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6" name="椭圆 1625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7" name="椭圆 1626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8" name="椭圆 1627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9" name="椭圆 1628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30" name="组合 1629"/>
            <p:cNvGrpSpPr/>
            <p:nvPr userDrawn="1"/>
          </p:nvGrpSpPr>
          <p:grpSpPr>
            <a:xfrm>
              <a:off x="561967" y="3515159"/>
              <a:ext cx="11068066" cy="36000"/>
              <a:chOff x="455202" y="525215"/>
              <a:chExt cx="11068066" cy="36000"/>
            </a:xfrm>
          </p:grpSpPr>
          <p:sp>
            <p:nvSpPr>
              <p:cNvPr id="1631" name="椭圆 1630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2" name="椭圆 1631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3" name="椭圆 1632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4" name="椭圆 1633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5" name="椭圆 1634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6" name="椭圆 1635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7" name="椭圆 1636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8" name="椭圆 1637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9" name="椭圆 1638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0" name="椭圆 1639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1" name="椭圆 1640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2" name="椭圆 1641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3" name="椭圆 1642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4" name="椭圆 1643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5" name="椭圆 1644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6" name="椭圆 1645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47" name="组合 1646"/>
            <p:cNvGrpSpPr/>
            <p:nvPr userDrawn="1"/>
          </p:nvGrpSpPr>
          <p:grpSpPr>
            <a:xfrm>
              <a:off x="561967" y="4262645"/>
              <a:ext cx="11068066" cy="36000"/>
              <a:chOff x="455202" y="525215"/>
              <a:chExt cx="11068066" cy="36000"/>
            </a:xfrm>
          </p:grpSpPr>
          <p:sp>
            <p:nvSpPr>
              <p:cNvPr id="1648" name="椭圆 1647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9" name="椭圆 1648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0" name="椭圆 1649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1" name="椭圆 1650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2" name="椭圆 1651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3" name="椭圆 1652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4" name="椭圆 1653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5" name="椭圆 1654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6" name="椭圆 1655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7" name="椭圆 1656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8" name="椭圆 1657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9" name="椭圆 1658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0" name="椭圆 1659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1" name="椭圆 1660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2" name="椭圆 1661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3" name="椭圆 1662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64" name="组合 1663"/>
            <p:cNvGrpSpPr/>
            <p:nvPr userDrawn="1"/>
          </p:nvGrpSpPr>
          <p:grpSpPr>
            <a:xfrm>
              <a:off x="561967" y="5010131"/>
              <a:ext cx="11068066" cy="36000"/>
              <a:chOff x="455202" y="525215"/>
              <a:chExt cx="11068066" cy="36000"/>
            </a:xfrm>
          </p:grpSpPr>
          <p:sp>
            <p:nvSpPr>
              <p:cNvPr id="1665" name="椭圆 1664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6" name="椭圆 1665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7" name="椭圆 1666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8" name="椭圆 1667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9" name="椭圆 1668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0" name="椭圆 1669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1" name="椭圆 1670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2" name="椭圆 1671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3" name="椭圆 1672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4" name="椭圆 1673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5" name="椭圆 1674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6" name="椭圆 1675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7" name="椭圆 1676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8" name="椭圆 1677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9" name="椭圆 1678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0" name="椭圆 1679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81" name="组合 1680"/>
            <p:cNvGrpSpPr/>
            <p:nvPr userDrawn="1"/>
          </p:nvGrpSpPr>
          <p:grpSpPr>
            <a:xfrm>
              <a:off x="561967" y="5757617"/>
              <a:ext cx="11068066" cy="36000"/>
              <a:chOff x="455202" y="525215"/>
              <a:chExt cx="11068066" cy="36000"/>
            </a:xfrm>
          </p:grpSpPr>
          <p:sp>
            <p:nvSpPr>
              <p:cNvPr id="1682" name="椭圆 1681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3" name="椭圆 1682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4" name="椭圆 1683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5" name="椭圆 1684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6" name="椭圆 1685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7" name="椭圆 1686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8" name="椭圆 1687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9" name="椭圆 1688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0" name="椭圆 1689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1" name="椭圆 1690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2" name="椭圆 1691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3" name="椭圆 1692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4" name="椭圆 1693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5" name="椭圆 1694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6" name="椭圆 1695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7" name="椭圆 1696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98" name="组合 1697"/>
            <p:cNvGrpSpPr/>
            <p:nvPr userDrawn="1"/>
          </p:nvGrpSpPr>
          <p:grpSpPr>
            <a:xfrm>
              <a:off x="561967" y="6505103"/>
              <a:ext cx="11068066" cy="36000"/>
              <a:chOff x="455202" y="525215"/>
              <a:chExt cx="11068066" cy="36000"/>
            </a:xfrm>
          </p:grpSpPr>
          <p:sp>
            <p:nvSpPr>
              <p:cNvPr id="1699" name="椭圆 1698"/>
              <p:cNvSpPr>
                <a:spLocks noChangeAspect="1"/>
              </p:cNvSpPr>
              <p:nvPr userDrawn="1"/>
            </p:nvSpPr>
            <p:spPr>
              <a:xfrm>
                <a:off x="45520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0" name="椭圆 1699"/>
              <p:cNvSpPr>
                <a:spLocks noChangeAspect="1"/>
              </p:cNvSpPr>
              <p:nvPr userDrawn="1"/>
            </p:nvSpPr>
            <p:spPr>
              <a:xfrm>
                <a:off x="119067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1" name="椭圆 1700"/>
              <p:cNvSpPr>
                <a:spLocks noChangeAspect="1"/>
              </p:cNvSpPr>
              <p:nvPr userDrawn="1"/>
            </p:nvSpPr>
            <p:spPr>
              <a:xfrm>
                <a:off x="192614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2" name="椭圆 1701"/>
              <p:cNvSpPr>
                <a:spLocks noChangeAspect="1"/>
              </p:cNvSpPr>
              <p:nvPr userDrawn="1"/>
            </p:nvSpPr>
            <p:spPr>
              <a:xfrm>
                <a:off x="266161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3" name="椭圆 1702"/>
              <p:cNvSpPr>
                <a:spLocks noChangeAspect="1"/>
              </p:cNvSpPr>
              <p:nvPr userDrawn="1"/>
            </p:nvSpPr>
            <p:spPr>
              <a:xfrm>
                <a:off x="339708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4" name="椭圆 1703"/>
              <p:cNvSpPr>
                <a:spLocks noChangeAspect="1"/>
              </p:cNvSpPr>
              <p:nvPr userDrawn="1"/>
            </p:nvSpPr>
            <p:spPr>
              <a:xfrm>
                <a:off x="4132557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5" name="椭圆 1704"/>
              <p:cNvSpPr>
                <a:spLocks noChangeAspect="1"/>
              </p:cNvSpPr>
              <p:nvPr userDrawn="1"/>
            </p:nvSpPr>
            <p:spPr>
              <a:xfrm>
                <a:off x="486802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6" name="椭圆 1705"/>
              <p:cNvSpPr>
                <a:spLocks noChangeAspect="1"/>
              </p:cNvSpPr>
              <p:nvPr userDrawn="1"/>
            </p:nvSpPr>
            <p:spPr>
              <a:xfrm>
                <a:off x="5603499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7" name="椭圆 1706"/>
              <p:cNvSpPr>
                <a:spLocks noChangeAspect="1"/>
              </p:cNvSpPr>
              <p:nvPr userDrawn="1"/>
            </p:nvSpPr>
            <p:spPr>
              <a:xfrm>
                <a:off x="6338970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8" name="椭圆 1707"/>
              <p:cNvSpPr>
                <a:spLocks noChangeAspect="1"/>
              </p:cNvSpPr>
              <p:nvPr userDrawn="1"/>
            </p:nvSpPr>
            <p:spPr>
              <a:xfrm>
                <a:off x="7074441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9" name="椭圆 1708"/>
              <p:cNvSpPr>
                <a:spLocks noChangeAspect="1"/>
              </p:cNvSpPr>
              <p:nvPr userDrawn="1"/>
            </p:nvSpPr>
            <p:spPr>
              <a:xfrm>
                <a:off x="7809912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0" name="椭圆 1709"/>
              <p:cNvSpPr>
                <a:spLocks noChangeAspect="1"/>
              </p:cNvSpPr>
              <p:nvPr userDrawn="1"/>
            </p:nvSpPr>
            <p:spPr>
              <a:xfrm>
                <a:off x="8545383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1" name="椭圆 1710"/>
              <p:cNvSpPr>
                <a:spLocks noChangeAspect="1"/>
              </p:cNvSpPr>
              <p:nvPr userDrawn="1"/>
            </p:nvSpPr>
            <p:spPr>
              <a:xfrm>
                <a:off x="9280854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2" name="椭圆 1711"/>
              <p:cNvSpPr>
                <a:spLocks noChangeAspect="1"/>
              </p:cNvSpPr>
              <p:nvPr userDrawn="1"/>
            </p:nvSpPr>
            <p:spPr>
              <a:xfrm>
                <a:off x="10016325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3" name="椭圆 1712"/>
              <p:cNvSpPr>
                <a:spLocks noChangeAspect="1"/>
              </p:cNvSpPr>
              <p:nvPr userDrawn="1"/>
            </p:nvSpPr>
            <p:spPr>
              <a:xfrm>
                <a:off x="10751796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4" name="椭圆 1713"/>
              <p:cNvSpPr>
                <a:spLocks noChangeAspect="1"/>
              </p:cNvSpPr>
              <p:nvPr userDrawn="1"/>
            </p:nvSpPr>
            <p:spPr>
              <a:xfrm>
                <a:off x="11487268" y="525215"/>
                <a:ext cx="36000" cy="36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4" name="椭圆 3"/>
          <p:cNvSpPr/>
          <p:nvPr userDrawn="1"/>
        </p:nvSpPr>
        <p:spPr>
          <a:xfrm>
            <a:off x="1270000" y="288833"/>
            <a:ext cx="9652000" cy="5225144"/>
          </a:xfrm>
          <a:prstGeom prst="ellipse">
            <a:avLst/>
          </a:prstGeom>
          <a:gradFill>
            <a:gsLst>
              <a:gs pos="95000">
                <a:srgbClr val="841E6C">
                  <a:alpha val="0"/>
                </a:srgbClr>
              </a:gs>
              <a:gs pos="36000">
                <a:srgbClr val="4A113C">
                  <a:alpha val="57000"/>
                </a:srgbClr>
              </a:gs>
              <a:gs pos="0">
                <a:srgbClr val="4A113C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softEdge rad="1117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0" name="椭圆 159"/>
          <p:cNvSpPr/>
          <p:nvPr userDrawn="1"/>
        </p:nvSpPr>
        <p:spPr>
          <a:xfrm>
            <a:off x="2043448" y="1168400"/>
            <a:ext cx="8244000" cy="5254171"/>
          </a:xfrm>
          <a:prstGeom prst="ellipse">
            <a:avLst/>
          </a:prstGeom>
          <a:gradFill>
            <a:gsLst>
              <a:gs pos="58000">
                <a:srgbClr val="841E6C">
                  <a:alpha val="0"/>
                </a:srgbClr>
              </a:gs>
              <a:gs pos="36000">
                <a:srgbClr val="4A113C">
                  <a:alpha val="57000"/>
                </a:srgbClr>
              </a:gs>
              <a:gs pos="0">
                <a:srgbClr val="4A113C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softEdge rad="1117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文本框 7"/>
          <p:cNvSpPr txBox="1"/>
          <p:nvPr userDrawn="1"/>
        </p:nvSpPr>
        <p:spPr>
          <a:xfrm>
            <a:off x="4421660" y="832364"/>
            <a:ext cx="3348681" cy="470898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30000" dirty="0" smtClean="0">
                <a:ln w="15875">
                  <a:gradFill>
                    <a:gsLst>
                      <a:gs pos="10000">
                        <a:srgbClr val="FF0000"/>
                      </a:gs>
                      <a:gs pos="67000">
                        <a:schemeClr val="bg1">
                          <a:alpha val="0"/>
                        </a:schemeClr>
                      </a:gs>
                      <a:gs pos="41000">
                        <a:schemeClr val="bg1"/>
                      </a:gs>
                    </a:gsLst>
                    <a:lin ang="5400000" scaled="1"/>
                  </a:gradFill>
                </a:ln>
                <a:gradFill>
                  <a:gsLst>
                    <a:gs pos="73000">
                      <a:srgbClr val="0F0C33">
                        <a:alpha val="33000"/>
                        <a:lumMod val="96000"/>
                      </a:srgbClr>
                    </a:gs>
                    <a:gs pos="53000">
                      <a:srgbClr val="0F0B32"/>
                    </a:gs>
                    <a:gs pos="0">
                      <a:srgbClr val="050537"/>
                    </a:gs>
                    <a:gs pos="83000">
                      <a:srgbClr val="050537">
                        <a:alpha val="0"/>
                      </a:srgbClr>
                    </a:gs>
                  </a:gsLst>
                  <a:lin ang="5400000" scaled="1"/>
                </a:gradFill>
                <a:effectLst>
                  <a:glow rad="114300">
                    <a:srgbClr val="BB0F56">
                      <a:alpha val="7000"/>
                    </a:srgbClr>
                  </a:glow>
                </a:effectLst>
                <a:latin typeface="Impact" panose="020B0806030902050204" pitchFamily="34" charset="0"/>
              </a:rPr>
              <a:t>1</a:t>
            </a:r>
            <a:endParaRPr lang="zh-CN" altLang="en-US" sz="30000" dirty="0">
              <a:ln w="15875">
                <a:gradFill>
                  <a:gsLst>
                    <a:gs pos="10000">
                      <a:srgbClr val="FF0000"/>
                    </a:gs>
                    <a:gs pos="67000">
                      <a:schemeClr val="bg1">
                        <a:alpha val="0"/>
                      </a:schemeClr>
                    </a:gs>
                    <a:gs pos="41000">
                      <a:schemeClr val="bg1"/>
                    </a:gs>
                  </a:gsLst>
                  <a:lin ang="5400000" scaled="1"/>
                </a:gradFill>
              </a:ln>
              <a:gradFill>
                <a:gsLst>
                  <a:gs pos="73000">
                    <a:srgbClr val="0F0C33">
                      <a:alpha val="33000"/>
                      <a:lumMod val="96000"/>
                    </a:srgbClr>
                  </a:gs>
                  <a:gs pos="53000">
                    <a:srgbClr val="0F0B32"/>
                  </a:gs>
                  <a:gs pos="0">
                    <a:srgbClr val="050537"/>
                  </a:gs>
                  <a:gs pos="83000">
                    <a:srgbClr val="050537">
                      <a:alpha val="0"/>
                    </a:srgbClr>
                  </a:gs>
                </a:gsLst>
                <a:lin ang="5400000" scaled="1"/>
              </a:gradFill>
              <a:effectLst>
                <a:glow rad="114300">
                  <a:srgbClr val="BB0F56">
                    <a:alpha val="7000"/>
                  </a:srgbClr>
                </a:glow>
              </a:effectLst>
              <a:latin typeface="Impact" panose="020B0806030902050204" pitchFamily="34" charset="0"/>
            </a:endParaRPr>
          </a:p>
        </p:txBody>
      </p:sp>
      <p:sp>
        <p:nvSpPr>
          <p:cNvPr id="11" name="任意多边形 10"/>
          <p:cNvSpPr/>
          <p:nvPr userDrawn="1"/>
        </p:nvSpPr>
        <p:spPr>
          <a:xfrm>
            <a:off x="5295901" y="1866900"/>
            <a:ext cx="1515487" cy="2368022"/>
          </a:xfrm>
          <a:custGeom>
            <a:avLst/>
            <a:gdLst>
              <a:gd name="connsiteX0" fmla="*/ 1665213 w 1923139"/>
              <a:gd name="connsiteY0" fmla="*/ 0 h 2387600"/>
              <a:gd name="connsiteX1" fmla="*/ 1513 w 1923139"/>
              <a:gd name="connsiteY1" fmla="*/ 431800 h 2387600"/>
              <a:gd name="connsiteX2" fmla="*/ 1919213 w 1923139"/>
              <a:gd name="connsiteY2" fmla="*/ 863600 h 2387600"/>
              <a:gd name="connsiteX3" fmla="*/ 534913 w 1923139"/>
              <a:gd name="connsiteY3" fmla="*/ 1435100 h 2387600"/>
              <a:gd name="connsiteX4" fmla="*/ 1779513 w 1923139"/>
              <a:gd name="connsiteY4" fmla="*/ 1803400 h 2387600"/>
              <a:gd name="connsiteX5" fmla="*/ 674613 w 1923139"/>
              <a:gd name="connsiteY5" fmla="*/ 2387600 h 2387600"/>
              <a:gd name="connsiteX0" fmla="*/ 1664462 w 1922388"/>
              <a:gd name="connsiteY0" fmla="*/ 0 h 2387600"/>
              <a:gd name="connsiteX1" fmla="*/ 762 w 1922388"/>
              <a:gd name="connsiteY1" fmla="*/ 431800 h 2387600"/>
              <a:gd name="connsiteX2" fmla="*/ 1918462 w 1922388"/>
              <a:gd name="connsiteY2" fmla="*/ 863600 h 2387600"/>
              <a:gd name="connsiteX3" fmla="*/ 534162 w 1922388"/>
              <a:gd name="connsiteY3" fmla="*/ 1435100 h 2387600"/>
              <a:gd name="connsiteX4" fmla="*/ 1778762 w 1922388"/>
              <a:gd name="connsiteY4" fmla="*/ 1803400 h 2387600"/>
              <a:gd name="connsiteX5" fmla="*/ 673862 w 1922388"/>
              <a:gd name="connsiteY5" fmla="*/ 2387600 h 2387600"/>
              <a:gd name="connsiteX0" fmla="*/ 1693807 w 1951733"/>
              <a:gd name="connsiteY0" fmla="*/ 0 h 2387600"/>
              <a:gd name="connsiteX1" fmla="*/ 30107 w 1951733"/>
              <a:gd name="connsiteY1" fmla="*/ 431800 h 2387600"/>
              <a:gd name="connsiteX2" fmla="*/ 1947807 w 1951733"/>
              <a:gd name="connsiteY2" fmla="*/ 863600 h 2387600"/>
              <a:gd name="connsiteX3" fmla="*/ 563507 w 1951733"/>
              <a:gd name="connsiteY3" fmla="*/ 1435100 h 2387600"/>
              <a:gd name="connsiteX4" fmla="*/ 1808107 w 1951733"/>
              <a:gd name="connsiteY4" fmla="*/ 1803400 h 2387600"/>
              <a:gd name="connsiteX5" fmla="*/ 703207 w 1951733"/>
              <a:gd name="connsiteY5" fmla="*/ 2387600 h 2387600"/>
              <a:gd name="connsiteX0" fmla="*/ 1484215 w 1739663"/>
              <a:gd name="connsiteY0" fmla="*/ 0 h 2387600"/>
              <a:gd name="connsiteX1" fmla="*/ 36415 w 1739663"/>
              <a:gd name="connsiteY1" fmla="*/ 520700 h 2387600"/>
              <a:gd name="connsiteX2" fmla="*/ 1738215 w 1739663"/>
              <a:gd name="connsiteY2" fmla="*/ 863600 h 2387600"/>
              <a:gd name="connsiteX3" fmla="*/ 353915 w 1739663"/>
              <a:gd name="connsiteY3" fmla="*/ 1435100 h 2387600"/>
              <a:gd name="connsiteX4" fmla="*/ 1598515 w 1739663"/>
              <a:gd name="connsiteY4" fmla="*/ 1803400 h 2387600"/>
              <a:gd name="connsiteX5" fmla="*/ 493615 w 1739663"/>
              <a:gd name="connsiteY5" fmla="*/ 2387600 h 2387600"/>
              <a:gd name="connsiteX0" fmla="*/ 1448553 w 1602491"/>
              <a:gd name="connsiteY0" fmla="*/ 0 h 2387600"/>
              <a:gd name="connsiteX1" fmla="*/ 753 w 1602491"/>
              <a:gd name="connsiteY1" fmla="*/ 520700 h 2387600"/>
              <a:gd name="connsiteX2" fmla="*/ 1600953 w 1602491"/>
              <a:gd name="connsiteY2" fmla="*/ 850900 h 2387600"/>
              <a:gd name="connsiteX3" fmla="*/ 318253 w 1602491"/>
              <a:gd name="connsiteY3" fmla="*/ 1435100 h 2387600"/>
              <a:gd name="connsiteX4" fmla="*/ 1562853 w 1602491"/>
              <a:gd name="connsiteY4" fmla="*/ 1803400 h 2387600"/>
              <a:gd name="connsiteX5" fmla="*/ 457953 w 1602491"/>
              <a:gd name="connsiteY5" fmla="*/ 2387600 h 2387600"/>
              <a:gd name="connsiteX0" fmla="*/ 1448553 w 1602491"/>
              <a:gd name="connsiteY0" fmla="*/ 0 h 2413000"/>
              <a:gd name="connsiteX1" fmla="*/ 753 w 1602491"/>
              <a:gd name="connsiteY1" fmla="*/ 520700 h 2413000"/>
              <a:gd name="connsiteX2" fmla="*/ 1600953 w 1602491"/>
              <a:gd name="connsiteY2" fmla="*/ 850900 h 2413000"/>
              <a:gd name="connsiteX3" fmla="*/ 318253 w 1602491"/>
              <a:gd name="connsiteY3" fmla="*/ 1435100 h 2413000"/>
              <a:gd name="connsiteX4" fmla="*/ 1562853 w 1602491"/>
              <a:gd name="connsiteY4" fmla="*/ 1803400 h 2413000"/>
              <a:gd name="connsiteX5" fmla="*/ 407153 w 1602491"/>
              <a:gd name="connsiteY5" fmla="*/ 2413000 h 2413000"/>
              <a:gd name="connsiteX0" fmla="*/ 1448553 w 1602506"/>
              <a:gd name="connsiteY0" fmla="*/ 0 h 2413000"/>
              <a:gd name="connsiteX1" fmla="*/ 753 w 1602506"/>
              <a:gd name="connsiteY1" fmla="*/ 520700 h 2413000"/>
              <a:gd name="connsiteX2" fmla="*/ 1600953 w 1602506"/>
              <a:gd name="connsiteY2" fmla="*/ 850900 h 2413000"/>
              <a:gd name="connsiteX3" fmla="*/ 318253 w 1602506"/>
              <a:gd name="connsiteY3" fmla="*/ 1435100 h 2413000"/>
              <a:gd name="connsiteX4" fmla="*/ 1486653 w 1602506"/>
              <a:gd name="connsiteY4" fmla="*/ 1816100 h 2413000"/>
              <a:gd name="connsiteX5" fmla="*/ 407153 w 1602506"/>
              <a:gd name="connsiteY5" fmla="*/ 2413000 h 2413000"/>
              <a:gd name="connsiteX0" fmla="*/ 1448553 w 1602506"/>
              <a:gd name="connsiteY0" fmla="*/ 0 h 2413000"/>
              <a:gd name="connsiteX1" fmla="*/ 753 w 1602506"/>
              <a:gd name="connsiteY1" fmla="*/ 520700 h 2413000"/>
              <a:gd name="connsiteX2" fmla="*/ 1600953 w 1602506"/>
              <a:gd name="connsiteY2" fmla="*/ 850900 h 2413000"/>
              <a:gd name="connsiteX3" fmla="*/ 318253 w 1602506"/>
              <a:gd name="connsiteY3" fmla="*/ 1435100 h 2413000"/>
              <a:gd name="connsiteX4" fmla="*/ 1486653 w 1602506"/>
              <a:gd name="connsiteY4" fmla="*/ 1816100 h 2413000"/>
              <a:gd name="connsiteX5" fmla="*/ 407153 w 1602506"/>
              <a:gd name="connsiteY5" fmla="*/ 2413000 h 2413000"/>
              <a:gd name="connsiteX0" fmla="*/ 1448553 w 1602506"/>
              <a:gd name="connsiteY0" fmla="*/ 0 h 2400300"/>
              <a:gd name="connsiteX1" fmla="*/ 753 w 1602506"/>
              <a:gd name="connsiteY1" fmla="*/ 520700 h 2400300"/>
              <a:gd name="connsiteX2" fmla="*/ 1600953 w 1602506"/>
              <a:gd name="connsiteY2" fmla="*/ 850900 h 2400300"/>
              <a:gd name="connsiteX3" fmla="*/ 318253 w 1602506"/>
              <a:gd name="connsiteY3" fmla="*/ 1435100 h 2400300"/>
              <a:gd name="connsiteX4" fmla="*/ 1486653 w 1602506"/>
              <a:gd name="connsiteY4" fmla="*/ 1816100 h 2400300"/>
              <a:gd name="connsiteX5" fmla="*/ 496053 w 1602506"/>
              <a:gd name="connsiteY5" fmla="*/ 2400300 h 2400300"/>
              <a:gd name="connsiteX0" fmla="*/ 1448553 w 1602506"/>
              <a:gd name="connsiteY0" fmla="*/ 0 h 2336800"/>
              <a:gd name="connsiteX1" fmla="*/ 753 w 1602506"/>
              <a:gd name="connsiteY1" fmla="*/ 520700 h 2336800"/>
              <a:gd name="connsiteX2" fmla="*/ 1600953 w 1602506"/>
              <a:gd name="connsiteY2" fmla="*/ 850900 h 2336800"/>
              <a:gd name="connsiteX3" fmla="*/ 318253 w 1602506"/>
              <a:gd name="connsiteY3" fmla="*/ 1435100 h 2336800"/>
              <a:gd name="connsiteX4" fmla="*/ 1486653 w 1602506"/>
              <a:gd name="connsiteY4" fmla="*/ 1816100 h 2336800"/>
              <a:gd name="connsiteX5" fmla="*/ 686553 w 1602506"/>
              <a:gd name="connsiteY5" fmla="*/ 2336800 h 2336800"/>
              <a:gd name="connsiteX0" fmla="*/ 1447937 w 1513080"/>
              <a:gd name="connsiteY0" fmla="*/ 0 h 2336800"/>
              <a:gd name="connsiteX1" fmla="*/ 137 w 1513080"/>
              <a:gd name="connsiteY1" fmla="*/ 520700 h 2336800"/>
              <a:gd name="connsiteX2" fmla="*/ 1511437 w 1513080"/>
              <a:gd name="connsiteY2" fmla="*/ 863600 h 2336800"/>
              <a:gd name="connsiteX3" fmla="*/ 317637 w 1513080"/>
              <a:gd name="connsiteY3" fmla="*/ 1435100 h 2336800"/>
              <a:gd name="connsiteX4" fmla="*/ 1486037 w 1513080"/>
              <a:gd name="connsiteY4" fmla="*/ 1816100 h 2336800"/>
              <a:gd name="connsiteX5" fmla="*/ 685937 w 1513080"/>
              <a:gd name="connsiteY5" fmla="*/ 2336800 h 2336800"/>
              <a:gd name="connsiteX0" fmla="*/ 1447937 w 1513922"/>
              <a:gd name="connsiteY0" fmla="*/ 0 h 2336800"/>
              <a:gd name="connsiteX1" fmla="*/ 137 w 1513922"/>
              <a:gd name="connsiteY1" fmla="*/ 520700 h 2336800"/>
              <a:gd name="connsiteX2" fmla="*/ 1511437 w 1513922"/>
              <a:gd name="connsiteY2" fmla="*/ 863600 h 2336800"/>
              <a:gd name="connsiteX3" fmla="*/ 317637 w 1513922"/>
              <a:gd name="connsiteY3" fmla="*/ 1435100 h 2336800"/>
              <a:gd name="connsiteX4" fmla="*/ 1486037 w 1513922"/>
              <a:gd name="connsiteY4" fmla="*/ 1816100 h 2336800"/>
              <a:gd name="connsiteX5" fmla="*/ 685937 w 1513922"/>
              <a:gd name="connsiteY5" fmla="*/ 2336800 h 2336800"/>
              <a:gd name="connsiteX0" fmla="*/ 1447937 w 1515624"/>
              <a:gd name="connsiteY0" fmla="*/ 0 h 2336800"/>
              <a:gd name="connsiteX1" fmla="*/ 137 w 1515624"/>
              <a:gd name="connsiteY1" fmla="*/ 520700 h 2336800"/>
              <a:gd name="connsiteX2" fmla="*/ 1511437 w 1515624"/>
              <a:gd name="connsiteY2" fmla="*/ 863600 h 2336800"/>
              <a:gd name="connsiteX3" fmla="*/ 482737 w 1515624"/>
              <a:gd name="connsiteY3" fmla="*/ 1422400 h 2336800"/>
              <a:gd name="connsiteX4" fmla="*/ 1486037 w 1515624"/>
              <a:gd name="connsiteY4" fmla="*/ 1816100 h 2336800"/>
              <a:gd name="connsiteX5" fmla="*/ 685937 w 1515624"/>
              <a:gd name="connsiteY5" fmla="*/ 2336800 h 2336800"/>
              <a:gd name="connsiteX0" fmla="*/ 1447937 w 1515624"/>
              <a:gd name="connsiteY0" fmla="*/ 0 h 2260600"/>
              <a:gd name="connsiteX1" fmla="*/ 137 w 1515624"/>
              <a:gd name="connsiteY1" fmla="*/ 520700 h 2260600"/>
              <a:gd name="connsiteX2" fmla="*/ 1511437 w 1515624"/>
              <a:gd name="connsiteY2" fmla="*/ 863600 h 2260600"/>
              <a:gd name="connsiteX3" fmla="*/ 482737 w 1515624"/>
              <a:gd name="connsiteY3" fmla="*/ 1422400 h 2260600"/>
              <a:gd name="connsiteX4" fmla="*/ 1486037 w 1515624"/>
              <a:gd name="connsiteY4" fmla="*/ 1816100 h 2260600"/>
              <a:gd name="connsiteX5" fmla="*/ 736737 w 1515624"/>
              <a:gd name="connsiteY5" fmla="*/ 2260600 h 2260600"/>
              <a:gd name="connsiteX0" fmla="*/ 1447937 w 1515624"/>
              <a:gd name="connsiteY0" fmla="*/ 0 h 2260600"/>
              <a:gd name="connsiteX1" fmla="*/ 137 w 1515624"/>
              <a:gd name="connsiteY1" fmla="*/ 520700 h 2260600"/>
              <a:gd name="connsiteX2" fmla="*/ 1511437 w 1515624"/>
              <a:gd name="connsiteY2" fmla="*/ 863600 h 2260600"/>
              <a:gd name="connsiteX3" fmla="*/ 482737 w 1515624"/>
              <a:gd name="connsiteY3" fmla="*/ 1422400 h 2260600"/>
              <a:gd name="connsiteX4" fmla="*/ 1486037 w 1515624"/>
              <a:gd name="connsiteY4" fmla="*/ 1816100 h 2260600"/>
              <a:gd name="connsiteX5" fmla="*/ 736737 w 1515624"/>
              <a:gd name="connsiteY5" fmla="*/ 2260600 h 2260600"/>
              <a:gd name="connsiteX0" fmla="*/ 1447937 w 1515624"/>
              <a:gd name="connsiteY0" fmla="*/ 0 h 2260600"/>
              <a:gd name="connsiteX1" fmla="*/ 137 w 1515624"/>
              <a:gd name="connsiteY1" fmla="*/ 520700 h 2260600"/>
              <a:gd name="connsiteX2" fmla="*/ 1511437 w 1515624"/>
              <a:gd name="connsiteY2" fmla="*/ 863600 h 2260600"/>
              <a:gd name="connsiteX3" fmla="*/ 482737 w 1515624"/>
              <a:gd name="connsiteY3" fmla="*/ 1422400 h 2260600"/>
              <a:gd name="connsiteX4" fmla="*/ 1486037 w 1515624"/>
              <a:gd name="connsiteY4" fmla="*/ 1816100 h 2260600"/>
              <a:gd name="connsiteX5" fmla="*/ 736737 w 1515624"/>
              <a:gd name="connsiteY5" fmla="*/ 2260600 h 2260600"/>
              <a:gd name="connsiteX0" fmla="*/ 1511300 w 1515487"/>
              <a:gd name="connsiteY0" fmla="*/ 0 h 2286000"/>
              <a:gd name="connsiteX1" fmla="*/ 0 w 1515487"/>
              <a:gd name="connsiteY1" fmla="*/ 546100 h 2286000"/>
              <a:gd name="connsiteX2" fmla="*/ 1511300 w 1515487"/>
              <a:gd name="connsiteY2" fmla="*/ 889000 h 2286000"/>
              <a:gd name="connsiteX3" fmla="*/ 482600 w 1515487"/>
              <a:gd name="connsiteY3" fmla="*/ 1447800 h 2286000"/>
              <a:gd name="connsiteX4" fmla="*/ 1485900 w 1515487"/>
              <a:gd name="connsiteY4" fmla="*/ 1841500 h 2286000"/>
              <a:gd name="connsiteX5" fmla="*/ 736600 w 1515487"/>
              <a:gd name="connsiteY5" fmla="*/ 2286000 h 2286000"/>
              <a:gd name="connsiteX0" fmla="*/ 1511300 w 1515487"/>
              <a:gd name="connsiteY0" fmla="*/ 0 h 2348144"/>
              <a:gd name="connsiteX1" fmla="*/ 0 w 1515487"/>
              <a:gd name="connsiteY1" fmla="*/ 546100 h 2348144"/>
              <a:gd name="connsiteX2" fmla="*/ 1511300 w 1515487"/>
              <a:gd name="connsiteY2" fmla="*/ 889000 h 2348144"/>
              <a:gd name="connsiteX3" fmla="*/ 482600 w 1515487"/>
              <a:gd name="connsiteY3" fmla="*/ 1447800 h 2348144"/>
              <a:gd name="connsiteX4" fmla="*/ 1485900 w 1515487"/>
              <a:gd name="connsiteY4" fmla="*/ 1841500 h 2348144"/>
              <a:gd name="connsiteX5" fmla="*/ 647823 w 1515487"/>
              <a:gd name="connsiteY5" fmla="*/ 2348144 h 2348144"/>
              <a:gd name="connsiteX0" fmla="*/ 1511300 w 1515487"/>
              <a:gd name="connsiteY0" fmla="*/ 0 h 2368022"/>
              <a:gd name="connsiteX1" fmla="*/ 0 w 1515487"/>
              <a:gd name="connsiteY1" fmla="*/ 546100 h 2368022"/>
              <a:gd name="connsiteX2" fmla="*/ 1511300 w 1515487"/>
              <a:gd name="connsiteY2" fmla="*/ 889000 h 2368022"/>
              <a:gd name="connsiteX3" fmla="*/ 482600 w 1515487"/>
              <a:gd name="connsiteY3" fmla="*/ 1447800 h 2368022"/>
              <a:gd name="connsiteX4" fmla="*/ 1485900 w 1515487"/>
              <a:gd name="connsiteY4" fmla="*/ 1841500 h 2368022"/>
              <a:gd name="connsiteX5" fmla="*/ 538493 w 1515487"/>
              <a:gd name="connsiteY5" fmla="*/ 2368022 h 2368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15487" h="2368022">
                <a:moveTo>
                  <a:pt x="1511300" y="0"/>
                </a:moveTo>
                <a:cubicBezTo>
                  <a:pt x="658283" y="143933"/>
                  <a:pt x="0" y="397933"/>
                  <a:pt x="0" y="546100"/>
                </a:cubicBezTo>
                <a:cubicBezTo>
                  <a:pt x="0" y="694267"/>
                  <a:pt x="1430867" y="738717"/>
                  <a:pt x="1511300" y="889000"/>
                </a:cubicBezTo>
                <a:cubicBezTo>
                  <a:pt x="1591733" y="1039283"/>
                  <a:pt x="486833" y="1289050"/>
                  <a:pt x="482600" y="1447800"/>
                </a:cubicBezTo>
                <a:cubicBezTo>
                  <a:pt x="478367" y="1606550"/>
                  <a:pt x="1443567" y="1701800"/>
                  <a:pt x="1485900" y="1841500"/>
                </a:cubicBezTo>
                <a:cubicBezTo>
                  <a:pt x="1528233" y="1981200"/>
                  <a:pt x="885626" y="2238905"/>
                  <a:pt x="538493" y="2368022"/>
                </a:cubicBezTo>
              </a:path>
            </a:pathLst>
          </a:custGeom>
          <a:noFill/>
          <a:ln w="25400">
            <a:gradFill>
              <a:gsLst>
                <a:gs pos="69000">
                  <a:srgbClr val="23EBFA">
                    <a:alpha val="0"/>
                  </a:srgbClr>
                </a:gs>
                <a:gs pos="35000">
                  <a:srgbClr val="21ECFA">
                    <a:alpha val="0"/>
                  </a:srgbClr>
                </a:gs>
                <a:gs pos="37000">
                  <a:srgbClr val="43E6F7"/>
                </a:gs>
                <a:gs pos="0">
                  <a:srgbClr val="03F1FD">
                    <a:alpha val="0"/>
                  </a:srgbClr>
                </a:gs>
                <a:gs pos="29000">
                  <a:srgbClr val="19EDFB">
                    <a:alpha val="0"/>
                  </a:srgbClr>
                </a:gs>
                <a:gs pos="15000">
                  <a:srgbClr val="03F1FD"/>
                </a:gs>
                <a:gs pos="100000">
                  <a:srgbClr val="30E9F9">
                    <a:alpha val="0"/>
                  </a:srgbClr>
                </a:gs>
                <a:gs pos="76000">
                  <a:srgbClr val="19EDFB"/>
                </a:gs>
                <a:gs pos="75000">
                  <a:srgbClr val="03F1FD">
                    <a:alpha val="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5138738" y="3062288"/>
            <a:ext cx="1164053" cy="1401290"/>
            <a:chOff x="5289941" y="2905148"/>
            <a:chExt cx="1010245" cy="1545096"/>
          </a:xfrm>
        </p:grpSpPr>
        <p:sp>
          <p:nvSpPr>
            <p:cNvPr id="2" name="椭圆 1"/>
            <p:cNvSpPr/>
            <p:nvPr userDrawn="1"/>
          </p:nvSpPr>
          <p:spPr>
            <a:xfrm rot="17489773" flipH="1" flipV="1">
              <a:off x="5721544" y="3103511"/>
              <a:ext cx="107701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" name="椭圆 162"/>
            <p:cNvSpPr/>
            <p:nvPr userDrawn="1"/>
          </p:nvSpPr>
          <p:spPr>
            <a:xfrm rot="17489773" flipH="1">
              <a:off x="5753989" y="3483653"/>
              <a:ext cx="50880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" name="椭圆 163"/>
            <p:cNvSpPr/>
            <p:nvPr userDrawn="1"/>
          </p:nvSpPr>
          <p:spPr>
            <a:xfrm rot="17489773" flipH="1">
              <a:off x="5502821" y="3309498"/>
              <a:ext cx="169993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" name="椭圆 164"/>
            <p:cNvSpPr/>
            <p:nvPr userDrawn="1"/>
          </p:nvSpPr>
          <p:spPr>
            <a:xfrm rot="17489773" flipH="1">
              <a:off x="5826739" y="3609301"/>
              <a:ext cx="117670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" name="椭圆 166"/>
            <p:cNvSpPr/>
            <p:nvPr userDrawn="1"/>
          </p:nvSpPr>
          <p:spPr>
            <a:xfrm rot="17489773" flipH="1">
              <a:off x="5600577" y="3501731"/>
              <a:ext cx="239978" cy="243290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" name="椭圆 167"/>
            <p:cNvSpPr/>
            <p:nvPr userDrawn="1"/>
          </p:nvSpPr>
          <p:spPr>
            <a:xfrm rot="17489773" flipV="1">
              <a:off x="5776943" y="3769369"/>
              <a:ext cx="59931" cy="10122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" name="椭圆 170"/>
            <p:cNvSpPr/>
            <p:nvPr userDrawn="1"/>
          </p:nvSpPr>
          <p:spPr>
            <a:xfrm rot="14396707" flipH="1">
              <a:off x="5226125" y="3533406"/>
              <a:ext cx="184530" cy="56898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2" name="椭圆 171"/>
            <p:cNvSpPr/>
            <p:nvPr userDrawn="1"/>
          </p:nvSpPr>
          <p:spPr>
            <a:xfrm rot="14396707" flipH="1">
              <a:off x="5582266" y="2907728"/>
              <a:ext cx="50880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3" name="椭圆 172"/>
            <p:cNvSpPr/>
            <p:nvPr userDrawn="1"/>
          </p:nvSpPr>
          <p:spPr>
            <a:xfrm rot="707082" flipH="1">
              <a:off x="5307858" y="3855546"/>
              <a:ext cx="169993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5" name="椭圆 174"/>
            <p:cNvSpPr/>
            <p:nvPr userDrawn="1"/>
          </p:nvSpPr>
          <p:spPr>
            <a:xfrm rot="14396707" flipH="1">
              <a:off x="5453404" y="3050247"/>
              <a:ext cx="77473" cy="13856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7" name="椭圆 176"/>
            <p:cNvSpPr/>
            <p:nvPr userDrawn="1"/>
          </p:nvSpPr>
          <p:spPr>
            <a:xfrm rot="14396707" flipV="1">
              <a:off x="5796832" y="3947941"/>
              <a:ext cx="59931" cy="10122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9" name="椭圆 178"/>
            <p:cNvSpPr/>
            <p:nvPr userDrawn="1"/>
          </p:nvSpPr>
          <p:spPr>
            <a:xfrm rot="18784759" flipH="1">
              <a:off x="5923420" y="3856340"/>
              <a:ext cx="169993" cy="100722"/>
            </a:xfrm>
            <a:prstGeom prst="ellipse">
              <a:avLst/>
            </a:prstGeom>
            <a:solidFill>
              <a:srgbClr val="BB0F56">
                <a:alpha val="4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0" name="椭圆 179"/>
            <p:cNvSpPr/>
            <p:nvPr userDrawn="1"/>
          </p:nvSpPr>
          <p:spPr>
            <a:xfrm rot="18784759" flipH="1">
              <a:off x="5905556" y="4095822"/>
              <a:ext cx="50880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2" name="椭圆 181"/>
            <p:cNvSpPr/>
            <p:nvPr userDrawn="1"/>
          </p:nvSpPr>
          <p:spPr>
            <a:xfrm rot="18784759" flipH="1">
              <a:off x="5924644" y="4251706"/>
              <a:ext cx="117670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3" name="椭圆 182"/>
            <p:cNvSpPr/>
            <p:nvPr userDrawn="1"/>
          </p:nvSpPr>
          <p:spPr>
            <a:xfrm rot="18784759" flipH="1">
              <a:off x="5561895" y="4273919"/>
              <a:ext cx="77473" cy="13856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4" name="椭圆 183"/>
            <p:cNvSpPr/>
            <p:nvPr userDrawn="1"/>
          </p:nvSpPr>
          <p:spPr>
            <a:xfrm rot="18784759" flipH="1">
              <a:off x="5684471" y="4183178"/>
              <a:ext cx="239978" cy="243290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5" name="椭圆 184"/>
            <p:cNvSpPr/>
            <p:nvPr userDrawn="1"/>
          </p:nvSpPr>
          <p:spPr>
            <a:xfrm rot="18784759" flipV="1">
              <a:off x="5811274" y="4369667"/>
              <a:ext cx="59931" cy="10122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6" name="椭圆 185"/>
            <p:cNvSpPr/>
            <p:nvPr userDrawn="1"/>
          </p:nvSpPr>
          <p:spPr>
            <a:xfrm rot="14396707" flipH="1">
              <a:off x="5508728" y="3983858"/>
              <a:ext cx="75078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7" name="椭圆 186"/>
            <p:cNvSpPr/>
            <p:nvPr userDrawn="1"/>
          </p:nvSpPr>
          <p:spPr>
            <a:xfrm rot="14396707" flipH="1" flipV="1">
              <a:off x="5445929" y="4213706"/>
              <a:ext cx="45719" cy="5469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8" name="椭圆 187"/>
            <p:cNvSpPr/>
            <p:nvPr userDrawn="1"/>
          </p:nvSpPr>
          <p:spPr>
            <a:xfrm rot="18784759" flipV="1">
              <a:off x="5498227" y="3681821"/>
              <a:ext cx="59931" cy="10122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 userDrawn="1"/>
          </p:nvSpPr>
          <p:spPr>
            <a:xfrm>
              <a:off x="6126429" y="4146899"/>
              <a:ext cx="67981" cy="54695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5" name="椭圆 244"/>
            <p:cNvSpPr/>
            <p:nvPr userDrawn="1"/>
          </p:nvSpPr>
          <p:spPr>
            <a:xfrm>
              <a:off x="6139122" y="3990729"/>
              <a:ext cx="67981" cy="54695"/>
            </a:xfrm>
            <a:prstGeom prst="ellipse">
              <a:avLst/>
            </a:prstGeom>
            <a:solidFill>
              <a:srgbClr val="BB0F56">
                <a:alpha val="50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6" name="椭圆 245"/>
            <p:cNvSpPr/>
            <p:nvPr userDrawn="1"/>
          </p:nvSpPr>
          <p:spPr>
            <a:xfrm>
              <a:off x="6187379" y="3882528"/>
              <a:ext cx="112807" cy="84337"/>
            </a:xfrm>
            <a:prstGeom prst="ellipse">
              <a:avLst/>
            </a:prstGeom>
            <a:solidFill>
              <a:srgbClr val="BB0F56">
                <a:alpha val="50000"/>
              </a:srgbClr>
            </a:soli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7" name="椭圆 246"/>
            <p:cNvSpPr/>
            <p:nvPr userDrawn="1"/>
          </p:nvSpPr>
          <p:spPr>
            <a:xfrm>
              <a:off x="6139122" y="4092764"/>
              <a:ext cx="45719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78" name="组合 277"/>
          <p:cNvGrpSpPr/>
          <p:nvPr userDrawn="1"/>
        </p:nvGrpSpPr>
        <p:grpSpPr>
          <a:xfrm flipH="1">
            <a:off x="6223350" y="3052763"/>
            <a:ext cx="1220437" cy="1379388"/>
            <a:chOff x="5297340" y="2905148"/>
            <a:chExt cx="1017543" cy="1545096"/>
          </a:xfrm>
        </p:grpSpPr>
        <p:sp>
          <p:nvSpPr>
            <p:cNvPr id="279" name="椭圆 278"/>
            <p:cNvSpPr/>
            <p:nvPr userDrawn="1"/>
          </p:nvSpPr>
          <p:spPr>
            <a:xfrm rot="17489773" flipV="1">
              <a:off x="5707794" y="3187082"/>
              <a:ext cx="71936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0" name="椭圆 279"/>
            <p:cNvSpPr/>
            <p:nvPr userDrawn="1"/>
          </p:nvSpPr>
          <p:spPr>
            <a:xfrm rot="17489773" flipH="1">
              <a:off x="5753989" y="3483653"/>
              <a:ext cx="50880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1" name="椭圆 280"/>
            <p:cNvSpPr/>
            <p:nvPr userDrawn="1"/>
          </p:nvSpPr>
          <p:spPr>
            <a:xfrm rot="17489773" flipH="1">
              <a:off x="5502821" y="3309498"/>
              <a:ext cx="169993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2" name="椭圆 281"/>
            <p:cNvSpPr/>
            <p:nvPr userDrawn="1"/>
          </p:nvSpPr>
          <p:spPr>
            <a:xfrm rot="17489773" flipH="1">
              <a:off x="5826739" y="3609301"/>
              <a:ext cx="117670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3" name="椭圆 282"/>
            <p:cNvSpPr/>
            <p:nvPr userDrawn="1"/>
          </p:nvSpPr>
          <p:spPr>
            <a:xfrm rot="17489773" flipH="1">
              <a:off x="5522066" y="3545485"/>
              <a:ext cx="77473" cy="13856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4" name="椭圆 283"/>
            <p:cNvSpPr/>
            <p:nvPr userDrawn="1"/>
          </p:nvSpPr>
          <p:spPr>
            <a:xfrm rot="17489773" flipH="1">
              <a:off x="5600577" y="3501731"/>
              <a:ext cx="239978" cy="243290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6" name="椭圆 285"/>
            <p:cNvSpPr/>
            <p:nvPr userDrawn="1"/>
          </p:nvSpPr>
          <p:spPr>
            <a:xfrm rot="14396707" flipH="1">
              <a:off x="5262509" y="3533088"/>
              <a:ext cx="147850" cy="78188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7" name="椭圆 286"/>
            <p:cNvSpPr/>
            <p:nvPr userDrawn="1"/>
          </p:nvSpPr>
          <p:spPr>
            <a:xfrm rot="14396707" flipH="1">
              <a:off x="5582266" y="2907728"/>
              <a:ext cx="50880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8" name="椭圆 287"/>
            <p:cNvSpPr/>
            <p:nvPr userDrawn="1"/>
          </p:nvSpPr>
          <p:spPr>
            <a:xfrm rot="707082" flipH="1">
              <a:off x="5307858" y="3855546"/>
              <a:ext cx="169993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9" name="椭圆 288"/>
            <p:cNvSpPr/>
            <p:nvPr userDrawn="1"/>
          </p:nvSpPr>
          <p:spPr>
            <a:xfrm rot="14396707" flipH="1">
              <a:off x="5606755" y="3857226"/>
              <a:ext cx="117670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0" name="椭圆 289"/>
            <p:cNvSpPr/>
            <p:nvPr userDrawn="1"/>
          </p:nvSpPr>
          <p:spPr>
            <a:xfrm rot="14396707" flipH="1">
              <a:off x="5453404" y="3050247"/>
              <a:ext cx="77473" cy="13856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2" name="椭圆 291"/>
            <p:cNvSpPr/>
            <p:nvPr userDrawn="1"/>
          </p:nvSpPr>
          <p:spPr>
            <a:xfrm rot="14396707" flipV="1">
              <a:off x="5796832" y="3947941"/>
              <a:ext cx="59931" cy="10122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3" name="椭圆 292"/>
            <p:cNvSpPr/>
            <p:nvPr userDrawn="1"/>
          </p:nvSpPr>
          <p:spPr>
            <a:xfrm rot="18784759" flipH="1">
              <a:off x="5923420" y="3856340"/>
              <a:ext cx="169993" cy="100722"/>
            </a:xfrm>
            <a:prstGeom prst="ellipse">
              <a:avLst/>
            </a:prstGeom>
            <a:solidFill>
              <a:srgbClr val="BB0F56">
                <a:alpha val="3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4" name="椭圆 293"/>
            <p:cNvSpPr/>
            <p:nvPr userDrawn="1"/>
          </p:nvSpPr>
          <p:spPr>
            <a:xfrm rot="18784759" flipH="1">
              <a:off x="5905556" y="4095822"/>
              <a:ext cx="50880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6" name="椭圆 295"/>
            <p:cNvSpPr/>
            <p:nvPr userDrawn="1"/>
          </p:nvSpPr>
          <p:spPr>
            <a:xfrm rot="17757683" flipH="1" flipV="1">
              <a:off x="6040320" y="4251680"/>
              <a:ext cx="81861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7" name="椭圆 296"/>
            <p:cNvSpPr/>
            <p:nvPr userDrawn="1"/>
          </p:nvSpPr>
          <p:spPr>
            <a:xfrm rot="18784759" flipH="1">
              <a:off x="5561895" y="4273919"/>
              <a:ext cx="77473" cy="13856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8" name="椭圆 297"/>
            <p:cNvSpPr/>
            <p:nvPr userDrawn="1"/>
          </p:nvSpPr>
          <p:spPr>
            <a:xfrm rot="18784759" flipH="1">
              <a:off x="5684471" y="4183178"/>
              <a:ext cx="239978" cy="243290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9" name="椭圆 298"/>
            <p:cNvSpPr/>
            <p:nvPr userDrawn="1"/>
          </p:nvSpPr>
          <p:spPr>
            <a:xfrm rot="18784759" flipV="1">
              <a:off x="5811274" y="4369667"/>
              <a:ext cx="59931" cy="10122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0" name="椭圆 299"/>
            <p:cNvSpPr/>
            <p:nvPr userDrawn="1"/>
          </p:nvSpPr>
          <p:spPr>
            <a:xfrm rot="14396707" flipH="1">
              <a:off x="5508728" y="3983858"/>
              <a:ext cx="75078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1" name="椭圆 300"/>
            <p:cNvSpPr/>
            <p:nvPr userDrawn="1"/>
          </p:nvSpPr>
          <p:spPr>
            <a:xfrm rot="14396707" flipH="1" flipV="1">
              <a:off x="5445929" y="4213706"/>
              <a:ext cx="45719" cy="5469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3" name="椭圆 302"/>
            <p:cNvSpPr/>
            <p:nvPr userDrawn="1"/>
          </p:nvSpPr>
          <p:spPr>
            <a:xfrm>
              <a:off x="6111289" y="3994808"/>
              <a:ext cx="67981" cy="54695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4" name="椭圆 303"/>
            <p:cNvSpPr/>
            <p:nvPr userDrawn="1"/>
          </p:nvSpPr>
          <p:spPr>
            <a:xfrm>
              <a:off x="6169751" y="3796487"/>
              <a:ext cx="67981" cy="54695"/>
            </a:xfrm>
            <a:prstGeom prst="ellipse">
              <a:avLst/>
            </a:prstGeom>
            <a:solidFill>
              <a:srgbClr val="BB0F56">
                <a:alpha val="50000"/>
              </a:srgb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5" name="椭圆 304"/>
            <p:cNvSpPr/>
            <p:nvPr userDrawn="1"/>
          </p:nvSpPr>
          <p:spPr>
            <a:xfrm>
              <a:off x="6202076" y="4269078"/>
              <a:ext cx="112807" cy="84337"/>
            </a:xfrm>
            <a:prstGeom prst="ellipse">
              <a:avLst/>
            </a:prstGeom>
            <a:solidFill>
              <a:srgbClr val="BB0F56">
                <a:alpha val="50000"/>
              </a:srgbClr>
            </a:soli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6" name="椭圆 305"/>
            <p:cNvSpPr/>
            <p:nvPr userDrawn="1"/>
          </p:nvSpPr>
          <p:spPr>
            <a:xfrm>
              <a:off x="6139122" y="4092764"/>
              <a:ext cx="45719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3" name="直接连接符 12"/>
          <p:cNvCxnSpPr/>
          <p:nvPr userDrawn="1"/>
        </p:nvCxnSpPr>
        <p:spPr>
          <a:xfrm>
            <a:off x="4758152" y="2163820"/>
            <a:ext cx="248995" cy="99555"/>
          </a:xfrm>
          <a:prstGeom prst="line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直接连接符 311"/>
          <p:cNvCxnSpPr/>
          <p:nvPr userDrawn="1"/>
        </p:nvCxnSpPr>
        <p:spPr>
          <a:xfrm>
            <a:off x="4571053" y="2543732"/>
            <a:ext cx="318223" cy="15112"/>
          </a:xfrm>
          <a:prstGeom prst="line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直接连接符 314"/>
          <p:cNvCxnSpPr/>
          <p:nvPr userDrawn="1"/>
        </p:nvCxnSpPr>
        <p:spPr>
          <a:xfrm flipV="1">
            <a:off x="4746805" y="2925084"/>
            <a:ext cx="135845" cy="58491"/>
          </a:xfrm>
          <a:prstGeom prst="line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直接连接符 348"/>
          <p:cNvCxnSpPr/>
          <p:nvPr userDrawn="1"/>
        </p:nvCxnSpPr>
        <p:spPr>
          <a:xfrm>
            <a:off x="5012864" y="1895055"/>
            <a:ext cx="150520" cy="64945"/>
          </a:xfrm>
          <a:prstGeom prst="line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直接连接符 371"/>
          <p:cNvCxnSpPr/>
          <p:nvPr userDrawn="1"/>
        </p:nvCxnSpPr>
        <p:spPr>
          <a:xfrm flipH="1">
            <a:off x="7524617" y="2458221"/>
            <a:ext cx="378241" cy="64818"/>
          </a:xfrm>
          <a:prstGeom prst="line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直接连接符 372"/>
          <p:cNvCxnSpPr/>
          <p:nvPr userDrawn="1"/>
        </p:nvCxnSpPr>
        <p:spPr>
          <a:xfrm flipH="1">
            <a:off x="7113890" y="2072059"/>
            <a:ext cx="356435" cy="117131"/>
          </a:xfrm>
          <a:prstGeom prst="line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直接连接符 373"/>
          <p:cNvCxnSpPr/>
          <p:nvPr userDrawn="1"/>
        </p:nvCxnSpPr>
        <p:spPr>
          <a:xfrm flipH="1" flipV="1">
            <a:off x="7335393" y="3124406"/>
            <a:ext cx="221178" cy="86376"/>
          </a:xfrm>
          <a:prstGeom prst="line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直接连接符 374"/>
          <p:cNvCxnSpPr/>
          <p:nvPr userDrawn="1"/>
        </p:nvCxnSpPr>
        <p:spPr>
          <a:xfrm flipH="1">
            <a:off x="7233213" y="1501652"/>
            <a:ext cx="303860" cy="94787"/>
          </a:xfrm>
          <a:prstGeom prst="line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7" name="图片 22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95250"/>
            <a:ext cx="11430000" cy="1905000"/>
          </a:xfrm>
          <a:prstGeom prst="rect">
            <a:avLst/>
          </a:prstGeom>
        </p:spPr>
      </p:pic>
      <p:grpSp>
        <p:nvGrpSpPr>
          <p:cNvPr id="128" name="组合 127"/>
          <p:cNvGrpSpPr/>
          <p:nvPr userDrawn="1"/>
        </p:nvGrpSpPr>
        <p:grpSpPr>
          <a:xfrm>
            <a:off x="-101600" y="3086100"/>
            <a:ext cx="3657600" cy="2438400"/>
            <a:chOff x="-101600" y="3086100"/>
            <a:chExt cx="3657600" cy="2438400"/>
          </a:xfrm>
        </p:grpSpPr>
        <p:cxnSp>
          <p:nvCxnSpPr>
            <p:cNvPr id="5" name="直接连接符 4"/>
            <p:cNvCxnSpPr/>
            <p:nvPr userDrawn="1"/>
          </p:nvCxnSpPr>
          <p:spPr>
            <a:xfrm flipH="1">
              <a:off x="-101600" y="3086100"/>
              <a:ext cx="3657600" cy="609600"/>
            </a:xfrm>
            <a:prstGeom prst="line">
              <a:avLst/>
            </a:prstGeom>
            <a:ln w="19050">
              <a:gradFill>
                <a:gsLst>
                  <a:gs pos="0">
                    <a:srgbClr val="BB0F56">
                      <a:alpha val="0"/>
                    </a:srgbClr>
                  </a:gs>
                  <a:gs pos="100000">
                    <a:srgbClr val="BB0F56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直接连接符 231"/>
            <p:cNvCxnSpPr/>
            <p:nvPr userDrawn="1"/>
          </p:nvCxnSpPr>
          <p:spPr>
            <a:xfrm flipH="1">
              <a:off x="1333500" y="3314700"/>
              <a:ext cx="1485900" cy="355600"/>
            </a:xfrm>
            <a:prstGeom prst="line">
              <a:avLst/>
            </a:prstGeom>
            <a:ln w="19050">
              <a:gradFill>
                <a:gsLst>
                  <a:gs pos="0">
                    <a:srgbClr val="BB0F56">
                      <a:alpha val="0"/>
                    </a:srgbClr>
                  </a:gs>
                  <a:gs pos="100000">
                    <a:srgbClr val="BB0F56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直接连接符 232"/>
            <p:cNvCxnSpPr/>
            <p:nvPr userDrawn="1"/>
          </p:nvCxnSpPr>
          <p:spPr>
            <a:xfrm flipH="1">
              <a:off x="1168400" y="3543300"/>
              <a:ext cx="1460500" cy="393700"/>
            </a:xfrm>
            <a:prstGeom prst="line">
              <a:avLst/>
            </a:prstGeom>
            <a:ln w="19050">
              <a:gradFill>
                <a:gsLst>
                  <a:gs pos="0">
                    <a:srgbClr val="BB0F56">
                      <a:alpha val="0"/>
                    </a:srgbClr>
                  </a:gs>
                  <a:gs pos="100000">
                    <a:srgbClr val="BB0F56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直接连接符 233"/>
            <p:cNvCxnSpPr/>
            <p:nvPr userDrawn="1"/>
          </p:nvCxnSpPr>
          <p:spPr>
            <a:xfrm flipH="1">
              <a:off x="0" y="3822700"/>
              <a:ext cx="2451100" cy="1206500"/>
            </a:xfrm>
            <a:prstGeom prst="line">
              <a:avLst/>
            </a:prstGeom>
            <a:ln w="19050">
              <a:gradFill>
                <a:gsLst>
                  <a:gs pos="0">
                    <a:srgbClr val="BB0F56">
                      <a:alpha val="0"/>
                    </a:srgbClr>
                  </a:gs>
                  <a:gs pos="100000">
                    <a:srgbClr val="BB0F56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直接连接符 234"/>
            <p:cNvCxnSpPr/>
            <p:nvPr userDrawn="1"/>
          </p:nvCxnSpPr>
          <p:spPr>
            <a:xfrm flipH="1">
              <a:off x="0" y="4254500"/>
              <a:ext cx="1968500" cy="1270000"/>
            </a:xfrm>
            <a:prstGeom prst="line">
              <a:avLst/>
            </a:prstGeom>
            <a:ln w="19050">
              <a:gradFill>
                <a:gsLst>
                  <a:gs pos="0">
                    <a:srgbClr val="BB0F56">
                      <a:alpha val="0"/>
                    </a:srgbClr>
                  </a:gs>
                  <a:gs pos="100000">
                    <a:srgbClr val="BB0F56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7" name="组合 306"/>
          <p:cNvGrpSpPr/>
          <p:nvPr userDrawn="1"/>
        </p:nvGrpSpPr>
        <p:grpSpPr>
          <a:xfrm flipH="1">
            <a:off x="8623300" y="2908300"/>
            <a:ext cx="3657600" cy="2578100"/>
            <a:chOff x="-101600" y="3086100"/>
            <a:chExt cx="3657600" cy="2578100"/>
          </a:xfrm>
        </p:grpSpPr>
        <p:cxnSp>
          <p:nvCxnSpPr>
            <p:cNvPr id="308" name="直接连接符 307"/>
            <p:cNvCxnSpPr/>
            <p:nvPr userDrawn="1"/>
          </p:nvCxnSpPr>
          <p:spPr>
            <a:xfrm flipH="1">
              <a:off x="-101600" y="3086100"/>
              <a:ext cx="3657600" cy="609600"/>
            </a:xfrm>
            <a:prstGeom prst="line">
              <a:avLst/>
            </a:prstGeom>
            <a:ln w="19050">
              <a:gradFill>
                <a:gsLst>
                  <a:gs pos="0">
                    <a:srgbClr val="BB0F56">
                      <a:alpha val="0"/>
                    </a:srgbClr>
                  </a:gs>
                  <a:gs pos="100000">
                    <a:srgbClr val="BB0F56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直接连接符 308"/>
            <p:cNvCxnSpPr/>
            <p:nvPr userDrawn="1"/>
          </p:nvCxnSpPr>
          <p:spPr>
            <a:xfrm flipH="1">
              <a:off x="1295400" y="3632200"/>
              <a:ext cx="1485900" cy="355600"/>
            </a:xfrm>
            <a:prstGeom prst="line">
              <a:avLst/>
            </a:prstGeom>
            <a:ln w="19050">
              <a:gradFill>
                <a:gsLst>
                  <a:gs pos="0">
                    <a:srgbClr val="BB0F56">
                      <a:alpha val="0"/>
                    </a:srgbClr>
                  </a:gs>
                  <a:gs pos="100000">
                    <a:srgbClr val="BB0F56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直接连接符 309"/>
            <p:cNvCxnSpPr/>
            <p:nvPr userDrawn="1"/>
          </p:nvCxnSpPr>
          <p:spPr>
            <a:xfrm flipH="1">
              <a:off x="965200" y="3441700"/>
              <a:ext cx="1612900" cy="558800"/>
            </a:xfrm>
            <a:prstGeom prst="line">
              <a:avLst/>
            </a:prstGeom>
            <a:ln w="19050">
              <a:gradFill>
                <a:gsLst>
                  <a:gs pos="0">
                    <a:srgbClr val="BB0F56">
                      <a:alpha val="0"/>
                    </a:srgbClr>
                  </a:gs>
                  <a:gs pos="100000">
                    <a:srgbClr val="BB0F56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直接连接符 310"/>
            <p:cNvCxnSpPr/>
            <p:nvPr userDrawn="1"/>
          </p:nvCxnSpPr>
          <p:spPr>
            <a:xfrm flipH="1">
              <a:off x="-12700" y="3860800"/>
              <a:ext cx="2463800" cy="1181100"/>
            </a:xfrm>
            <a:prstGeom prst="line">
              <a:avLst/>
            </a:prstGeom>
            <a:ln w="19050">
              <a:gradFill>
                <a:gsLst>
                  <a:gs pos="0">
                    <a:srgbClr val="BB0F56">
                      <a:alpha val="0"/>
                    </a:srgbClr>
                  </a:gs>
                  <a:gs pos="100000">
                    <a:srgbClr val="BB0F56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直接连接符 312"/>
            <p:cNvCxnSpPr/>
            <p:nvPr userDrawn="1"/>
          </p:nvCxnSpPr>
          <p:spPr>
            <a:xfrm flipH="1">
              <a:off x="-101600" y="4406900"/>
              <a:ext cx="1968500" cy="1257300"/>
            </a:xfrm>
            <a:prstGeom prst="line">
              <a:avLst/>
            </a:prstGeom>
            <a:ln w="19050">
              <a:gradFill>
                <a:gsLst>
                  <a:gs pos="0">
                    <a:srgbClr val="BB0F56">
                      <a:alpha val="0"/>
                    </a:srgbClr>
                  </a:gs>
                  <a:gs pos="100000">
                    <a:srgbClr val="BB0F56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4" name="组合 193"/>
          <p:cNvGrpSpPr/>
          <p:nvPr userDrawn="1"/>
        </p:nvGrpSpPr>
        <p:grpSpPr>
          <a:xfrm>
            <a:off x="1163548" y="3558746"/>
            <a:ext cx="3989220" cy="3537110"/>
            <a:chOff x="1163548" y="3558746"/>
            <a:chExt cx="3989220" cy="3537110"/>
          </a:xfrm>
        </p:grpSpPr>
        <p:cxnSp>
          <p:nvCxnSpPr>
            <p:cNvPr id="317" name="直接连接符 316"/>
            <p:cNvCxnSpPr/>
            <p:nvPr userDrawn="1"/>
          </p:nvCxnSpPr>
          <p:spPr>
            <a:xfrm rot="278917" flipH="1">
              <a:off x="1734389" y="4839395"/>
              <a:ext cx="1585626" cy="1422400"/>
            </a:xfrm>
            <a:prstGeom prst="line">
              <a:avLst/>
            </a:prstGeom>
            <a:ln w="25400" cap="rnd">
              <a:gradFill>
                <a:gsLst>
                  <a:gs pos="55400">
                    <a:srgbClr val="03F1FD"/>
                  </a:gs>
                  <a:gs pos="12000">
                    <a:srgbClr val="03F1FD">
                      <a:alpha val="0"/>
                    </a:srgbClr>
                  </a:gs>
                </a:gsLst>
                <a:lin ang="0" scaled="0"/>
              </a:gradFill>
              <a:round/>
              <a:headEnd type="none"/>
            </a:ln>
            <a:effectLst>
              <a:glow rad="317500">
                <a:srgbClr val="03F1FD">
                  <a:alpha val="3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直接连接符 319"/>
            <p:cNvCxnSpPr/>
            <p:nvPr userDrawn="1"/>
          </p:nvCxnSpPr>
          <p:spPr>
            <a:xfrm flipH="1">
              <a:off x="1163548" y="3558746"/>
              <a:ext cx="3989220" cy="3537110"/>
            </a:xfrm>
            <a:prstGeom prst="line">
              <a:avLst/>
            </a:prstGeom>
            <a:ln w="82550" cap="rnd">
              <a:gradFill>
                <a:gsLst>
                  <a:gs pos="55400">
                    <a:srgbClr val="03F1FD"/>
                  </a:gs>
                  <a:gs pos="12000">
                    <a:srgbClr val="03F1FD">
                      <a:alpha val="0"/>
                    </a:srgbClr>
                  </a:gs>
                </a:gsLst>
                <a:lin ang="0" scaled="0"/>
              </a:gradFill>
              <a:round/>
              <a:headEnd type="none"/>
            </a:ln>
            <a:effectLst>
              <a:glow rad="317500">
                <a:srgbClr val="03F1FD">
                  <a:alpha val="3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任意多边形 152"/>
            <p:cNvSpPr/>
            <p:nvPr userDrawn="1"/>
          </p:nvSpPr>
          <p:spPr>
            <a:xfrm rot="163188">
              <a:off x="1622792" y="4794481"/>
              <a:ext cx="2060516" cy="2209229"/>
            </a:xfrm>
            <a:custGeom>
              <a:avLst/>
              <a:gdLst>
                <a:gd name="connsiteX0" fmla="*/ 0 w 2120900"/>
                <a:gd name="connsiteY0" fmla="*/ 2222500 h 2222500"/>
                <a:gd name="connsiteX1" fmla="*/ 2120900 w 2120900"/>
                <a:gd name="connsiteY1" fmla="*/ 0 h 2222500"/>
                <a:gd name="connsiteX0" fmla="*/ 0 w 2120900"/>
                <a:gd name="connsiteY0" fmla="*/ 2222500 h 2222500"/>
                <a:gd name="connsiteX1" fmla="*/ 2120900 w 2120900"/>
                <a:gd name="connsiteY1" fmla="*/ 0 h 2222500"/>
                <a:gd name="connsiteX0" fmla="*/ 0 w 2120900"/>
                <a:gd name="connsiteY0" fmla="*/ 2222500 h 2222500"/>
                <a:gd name="connsiteX1" fmla="*/ 2120900 w 2120900"/>
                <a:gd name="connsiteY1" fmla="*/ 0 h 2222500"/>
                <a:gd name="connsiteX0" fmla="*/ 0 w 2120900"/>
                <a:gd name="connsiteY0" fmla="*/ 2222500 h 2222500"/>
                <a:gd name="connsiteX1" fmla="*/ 2120900 w 2120900"/>
                <a:gd name="connsiteY1" fmla="*/ 0 h 2222500"/>
                <a:gd name="connsiteX0" fmla="*/ 0 w 2120900"/>
                <a:gd name="connsiteY0" fmla="*/ 2222500 h 2222500"/>
                <a:gd name="connsiteX1" fmla="*/ 2120900 w 2120900"/>
                <a:gd name="connsiteY1" fmla="*/ 0 h 2222500"/>
                <a:gd name="connsiteX0" fmla="*/ 0 w 2120900"/>
                <a:gd name="connsiteY0" fmla="*/ 2222500 h 2222500"/>
                <a:gd name="connsiteX1" fmla="*/ 2120900 w 2120900"/>
                <a:gd name="connsiteY1" fmla="*/ 0 h 2222500"/>
                <a:gd name="connsiteX0" fmla="*/ 0 w 2120900"/>
                <a:gd name="connsiteY0" fmla="*/ 2222500 h 2222500"/>
                <a:gd name="connsiteX1" fmla="*/ 2120900 w 2120900"/>
                <a:gd name="connsiteY1" fmla="*/ 0 h 2222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20900" h="2222500">
                  <a:moveTo>
                    <a:pt x="0" y="2222500"/>
                  </a:moveTo>
                  <a:cubicBezTo>
                    <a:pt x="859237" y="1452245"/>
                    <a:pt x="1962080" y="382747"/>
                    <a:pt x="2120900" y="0"/>
                  </a:cubicBezTo>
                </a:path>
              </a:pathLst>
            </a:custGeom>
            <a:noFill/>
            <a:ln w="57150" cap="rnd">
              <a:gradFill>
                <a:gsLst>
                  <a:gs pos="12000">
                    <a:srgbClr val="03F1FD">
                      <a:alpha val="0"/>
                    </a:srgbClr>
                  </a:gs>
                  <a:gs pos="55000">
                    <a:srgbClr val="03F1FD"/>
                  </a:gs>
                </a:gsLst>
                <a:lin ang="5400000" scaled="1"/>
              </a:gradFill>
              <a:round/>
            </a:ln>
            <a:effectLst>
              <a:glow rad="317500">
                <a:srgbClr val="03F1FD">
                  <a:alpha val="3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93" name="组合 192"/>
          <p:cNvGrpSpPr/>
          <p:nvPr userDrawn="1"/>
        </p:nvGrpSpPr>
        <p:grpSpPr>
          <a:xfrm rot="21382976">
            <a:off x="7376984" y="3509319"/>
            <a:ext cx="3651471" cy="3586537"/>
            <a:chOff x="7376984" y="3509319"/>
            <a:chExt cx="3651471" cy="3586537"/>
          </a:xfrm>
        </p:grpSpPr>
        <p:cxnSp>
          <p:nvCxnSpPr>
            <p:cNvPr id="325" name="直接连接符 324"/>
            <p:cNvCxnSpPr/>
            <p:nvPr userDrawn="1"/>
          </p:nvCxnSpPr>
          <p:spPr>
            <a:xfrm>
              <a:off x="8810368" y="4670854"/>
              <a:ext cx="1044585" cy="853646"/>
            </a:xfrm>
            <a:prstGeom prst="line">
              <a:avLst/>
            </a:prstGeom>
            <a:ln w="25400" cap="rnd">
              <a:gradFill>
                <a:gsLst>
                  <a:gs pos="55400">
                    <a:srgbClr val="03F1FD"/>
                  </a:gs>
                  <a:gs pos="12000">
                    <a:srgbClr val="03F1FD">
                      <a:alpha val="0"/>
                    </a:srgbClr>
                  </a:gs>
                </a:gsLst>
                <a:lin ang="0" scaled="0"/>
              </a:gradFill>
              <a:round/>
              <a:headEnd type="none"/>
            </a:ln>
            <a:effectLst>
              <a:glow rad="317500">
                <a:srgbClr val="03F1FD">
                  <a:alpha val="3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直接连接符 325"/>
            <p:cNvCxnSpPr/>
            <p:nvPr userDrawn="1"/>
          </p:nvCxnSpPr>
          <p:spPr>
            <a:xfrm>
              <a:off x="7376984" y="3509319"/>
              <a:ext cx="3651471" cy="3586537"/>
            </a:xfrm>
            <a:prstGeom prst="line">
              <a:avLst/>
            </a:prstGeom>
            <a:ln w="82550" cap="rnd">
              <a:gradFill>
                <a:gsLst>
                  <a:gs pos="55400">
                    <a:srgbClr val="03F1FD"/>
                  </a:gs>
                  <a:gs pos="12000">
                    <a:srgbClr val="03F1FD">
                      <a:alpha val="0"/>
                    </a:srgbClr>
                  </a:gs>
                </a:gsLst>
                <a:lin ang="0" scaled="0"/>
              </a:gradFill>
              <a:round/>
              <a:headEnd type="none"/>
            </a:ln>
            <a:effectLst>
              <a:glow rad="317500">
                <a:srgbClr val="03F1FD">
                  <a:alpha val="3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7" name="任意多边形 326"/>
            <p:cNvSpPr/>
            <p:nvPr userDrawn="1"/>
          </p:nvSpPr>
          <p:spPr>
            <a:xfrm flipH="1">
              <a:off x="7611762" y="4979772"/>
              <a:ext cx="1181749" cy="1256049"/>
            </a:xfrm>
            <a:custGeom>
              <a:avLst/>
              <a:gdLst>
                <a:gd name="connsiteX0" fmla="*/ 0 w 2120900"/>
                <a:gd name="connsiteY0" fmla="*/ 2222500 h 2222500"/>
                <a:gd name="connsiteX1" fmla="*/ 2120900 w 2120900"/>
                <a:gd name="connsiteY1" fmla="*/ 0 h 2222500"/>
                <a:gd name="connsiteX0" fmla="*/ 0 w 2120900"/>
                <a:gd name="connsiteY0" fmla="*/ 2222500 h 2222500"/>
                <a:gd name="connsiteX1" fmla="*/ 2120900 w 2120900"/>
                <a:gd name="connsiteY1" fmla="*/ 0 h 2222500"/>
                <a:gd name="connsiteX0" fmla="*/ 0 w 2120900"/>
                <a:gd name="connsiteY0" fmla="*/ 2222500 h 2222500"/>
                <a:gd name="connsiteX1" fmla="*/ 2120900 w 2120900"/>
                <a:gd name="connsiteY1" fmla="*/ 0 h 2222500"/>
                <a:gd name="connsiteX0" fmla="*/ 0 w 2120900"/>
                <a:gd name="connsiteY0" fmla="*/ 2222500 h 2222500"/>
                <a:gd name="connsiteX1" fmla="*/ 2120900 w 2120900"/>
                <a:gd name="connsiteY1" fmla="*/ 0 h 2222500"/>
                <a:gd name="connsiteX0" fmla="*/ 0 w 2120900"/>
                <a:gd name="connsiteY0" fmla="*/ 2222500 h 2222500"/>
                <a:gd name="connsiteX1" fmla="*/ 2120900 w 2120900"/>
                <a:gd name="connsiteY1" fmla="*/ 0 h 2222500"/>
                <a:gd name="connsiteX0" fmla="*/ 0 w 2120900"/>
                <a:gd name="connsiteY0" fmla="*/ 2222500 h 2222500"/>
                <a:gd name="connsiteX1" fmla="*/ 2120900 w 2120900"/>
                <a:gd name="connsiteY1" fmla="*/ 0 h 2222500"/>
                <a:gd name="connsiteX0" fmla="*/ 0 w 2120900"/>
                <a:gd name="connsiteY0" fmla="*/ 2222500 h 2222500"/>
                <a:gd name="connsiteX1" fmla="*/ 2120900 w 2120900"/>
                <a:gd name="connsiteY1" fmla="*/ 0 h 2222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20900" h="2222500">
                  <a:moveTo>
                    <a:pt x="0" y="2222500"/>
                  </a:moveTo>
                  <a:cubicBezTo>
                    <a:pt x="859237" y="1452245"/>
                    <a:pt x="1962080" y="382747"/>
                    <a:pt x="2120900" y="0"/>
                  </a:cubicBezTo>
                </a:path>
              </a:pathLst>
            </a:custGeom>
            <a:noFill/>
            <a:ln w="38100" cap="rnd">
              <a:gradFill>
                <a:gsLst>
                  <a:gs pos="20000">
                    <a:srgbClr val="03F1FD">
                      <a:alpha val="0"/>
                    </a:srgbClr>
                  </a:gs>
                  <a:gs pos="45000">
                    <a:srgbClr val="03F1FD"/>
                  </a:gs>
                  <a:gs pos="73000">
                    <a:srgbClr val="66F7FE"/>
                  </a:gs>
                  <a:gs pos="88000">
                    <a:srgbClr val="66F7FE"/>
                  </a:gs>
                </a:gsLst>
                <a:lin ang="5400000" scaled="1"/>
              </a:gradFill>
              <a:round/>
            </a:ln>
            <a:effectLst>
              <a:glow rad="317500">
                <a:srgbClr val="03F1FD">
                  <a:alpha val="3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48" name="组合 247"/>
          <p:cNvGrpSpPr/>
          <p:nvPr userDrawn="1"/>
        </p:nvGrpSpPr>
        <p:grpSpPr>
          <a:xfrm>
            <a:off x="5151567" y="2601782"/>
            <a:ext cx="645926" cy="317631"/>
            <a:chOff x="4589592" y="3135182"/>
            <a:chExt cx="645926" cy="351784"/>
          </a:xfrm>
        </p:grpSpPr>
        <p:sp>
          <p:nvSpPr>
            <p:cNvPr id="249" name="椭圆 248"/>
            <p:cNvSpPr/>
            <p:nvPr userDrawn="1"/>
          </p:nvSpPr>
          <p:spPr>
            <a:xfrm rot="13751314">
              <a:off x="4602836" y="3121938"/>
              <a:ext cx="45719" cy="72208"/>
            </a:xfrm>
            <a:prstGeom prst="ellipse">
              <a:avLst/>
            </a:prstGeom>
            <a:solidFill>
              <a:schemeClr val="bg1"/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50" name="椭圆 249"/>
            <p:cNvSpPr/>
            <p:nvPr userDrawn="1"/>
          </p:nvSpPr>
          <p:spPr>
            <a:xfrm rot="15194435">
              <a:off x="5037553" y="3121839"/>
              <a:ext cx="66064" cy="97134"/>
            </a:xfrm>
            <a:prstGeom prst="ellipse">
              <a:avLst/>
            </a:prstGeom>
            <a:solidFill>
              <a:schemeClr val="bg1"/>
            </a:solidFill>
            <a:ln w="15875">
              <a:noFill/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51" name="椭圆 250"/>
            <p:cNvSpPr/>
            <p:nvPr userDrawn="1"/>
          </p:nvSpPr>
          <p:spPr>
            <a:xfrm rot="13751314">
              <a:off x="5192318" y="3172168"/>
              <a:ext cx="28800" cy="57600"/>
            </a:xfrm>
            <a:prstGeom prst="ellipse">
              <a:avLst/>
            </a:prstGeom>
            <a:solidFill>
              <a:schemeClr val="bg1"/>
            </a:solidFill>
            <a:ln w="15875">
              <a:noFill/>
            </a:ln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52" name="椭圆 251"/>
            <p:cNvSpPr/>
            <p:nvPr userDrawn="1"/>
          </p:nvSpPr>
          <p:spPr>
            <a:xfrm rot="10800000">
              <a:off x="4934070" y="3332931"/>
              <a:ext cx="43200" cy="25200"/>
            </a:xfrm>
            <a:prstGeom prst="ellipse">
              <a:avLst/>
            </a:prstGeom>
            <a:solidFill>
              <a:schemeClr val="bg1"/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53" name="椭圆 252"/>
            <p:cNvSpPr/>
            <p:nvPr userDrawn="1"/>
          </p:nvSpPr>
          <p:spPr>
            <a:xfrm rot="8742785" flipV="1">
              <a:off x="5184489" y="3347146"/>
              <a:ext cx="36000" cy="21600"/>
            </a:xfrm>
            <a:prstGeom prst="ellipse">
              <a:avLst/>
            </a:prstGeom>
            <a:solidFill>
              <a:schemeClr val="bg1"/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54" name="椭圆 253"/>
            <p:cNvSpPr/>
            <p:nvPr userDrawn="1"/>
          </p:nvSpPr>
          <p:spPr>
            <a:xfrm rot="10800000">
              <a:off x="5070448" y="3450966"/>
              <a:ext cx="54000" cy="36000"/>
            </a:xfrm>
            <a:prstGeom prst="ellipse">
              <a:avLst/>
            </a:prstGeom>
            <a:solidFill>
              <a:schemeClr val="bg1">
                <a:alpha val="35000"/>
              </a:scheme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56" name="椭圆 255"/>
          <p:cNvSpPr/>
          <p:nvPr userDrawn="1"/>
        </p:nvSpPr>
        <p:spPr>
          <a:xfrm rot="7848686" flipH="1">
            <a:off x="7709249" y="2129120"/>
            <a:ext cx="41280" cy="72208"/>
          </a:xfrm>
          <a:prstGeom prst="ellipse">
            <a:avLst/>
          </a:prstGeom>
          <a:solidFill>
            <a:schemeClr val="bg1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7" name="椭圆 256"/>
          <p:cNvSpPr/>
          <p:nvPr userDrawn="1"/>
        </p:nvSpPr>
        <p:spPr>
          <a:xfrm rot="6405565" flipH="1">
            <a:off x="7083725" y="1810322"/>
            <a:ext cx="59650" cy="97134"/>
          </a:xfrm>
          <a:prstGeom prst="ellipse">
            <a:avLst/>
          </a:prstGeom>
          <a:solidFill>
            <a:schemeClr val="bg1">
              <a:alpha val="38000"/>
            </a:schemeClr>
          </a:solidFill>
          <a:ln w="15875">
            <a:noFill/>
          </a:ln>
          <a:scene3d>
            <a:camera prst="isometricOffAxis2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8" name="椭圆 257"/>
          <p:cNvSpPr/>
          <p:nvPr userDrawn="1"/>
        </p:nvSpPr>
        <p:spPr>
          <a:xfrm rot="7848686" flipH="1">
            <a:off x="6926315" y="1902135"/>
            <a:ext cx="26004" cy="57600"/>
          </a:xfrm>
          <a:prstGeom prst="ellipse">
            <a:avLst/>
          </a:prstGeom>
          <a:solidFill>
            <a:schemeClr val="bg1"/>
          </a:solidFill>
          <a:ln w="15875">
            <a:noFill/>
          </a:ln>
          <a:scene3d>
            <a:camera prst="perspectiveHeroicExtremeRigh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9" name="椭圆 258"/>
          <p:cNvSpPr/>
          <p:nvPr userDrawn="1"/>
        </p:nvSpPr>
        <p:spPr>
          <a:xfrm rot="10800000" flipH="1">
            <a:off x="7238615" y="2018328"/>
            <a:ext cx="43200" cy="22753"/>
          </a:xfrm>
          <a:prstGeom prst="ellipse">
            <a:avLst/>
          </a:prstGeom>
          <a:solidFill>
            <a:schemeClr val="bg1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60" name="椭圆 259"/>
          <p:cNvSpPr/>
          <p:nvPr userDrawn="1"/>
        </p:nvSpPr>
        <p:spPr>
          <a:xfrm rot="12857215" flipH="1" flipV="1">
            <a:off x="6931895" y="2094658"/>
            <a:ext cx="36000" cy="19503"/>
          </a:xfrm>
          <a:prstGeom prst="ellipse">
            <a:avLst/>
          </a:prstGeom>
          <a:solidFill>
            <a:schemeClr val="bg1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61" name="椭圆 260"/>
          <p:cNvSpPr/>
          <p:nvPr userDrawn="1"/>
        </p:nvSpPr>
        <p:spPr>
          <a:xfrm rot="10800000" flipH="1">
            <a:off x="7059687" y="2232856"/>
            <a:ext cx="54000" cy="32505"/>
          </a:xfrm>
          <a:prstGeom prst="ellipse">
            <a:avLst/>
          </a:prstGeom>
          <a:solidFill>
            <a:schemeClr val="bg1">
              <a:alpha val="3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5" name="椭圆 254"/>
          <p:cNvSpPr/>
          <p:nvPr userDrawn="1"/>
        </p:nvSpPr>
        <p:spPr>
          <a:xfrm rot="7848686" flipH="1">
            <a:off x="6682475" y="2199315"/>
            <a:ext cx="26004" cy="57600"/>
          </a:xfrm>
          <a:prstGeom prst="ellipse">
            <a:avLst/>
          </a:prstGeom>
          <a:solidFill>
            <a:srgbClr val="BB0F56"/>
          </a:solidFill>
          <a:ln w="15875">
            <a:noFill/>
          </a:ln>
          <a:scene3d>
            <a:camera prst="perspectiveHeroicExtremeRigh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62" name="椭圆 261"/>
          <p:cNvSpPr/>
          <p:nvPr userDrawn="1"/>
        </p:nvSpPr>
        <p:spPr>
          <a:xfrm rot="19957359" flipH="1">
            <a:off x="6777481" y="2092985"/>
            <a:ext cx="32400" cy="36000"/>
          </a:xfrm>
          <a:prstGeom prst="ellipse">
            <a:avLst/>
          </a:prstGeom>
          <a:solidFill>
            <a:srgbClr val="BB0F56">
              <a:alpha val="89000"/>
            </a:srgbClr>
          </a:solidFill>
          <a:ln w="15875">
            <a:noFill/>
          </a:ln>
          <a:effectLst>
            <a:softEdge rad="0"/>
          </a:effectLst>
          <a:scene3d>
            <a:camera prst="perspective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6" name="组合 5"/>
          <p:cNvGrpSpPr/>
          <p:nvPr userDrawn="1"/>
        </p:nvGrpSpPr>
        <p:grpSpPr>
          <a:xfrm rot="21050884">
            <a:off x="7788448" y="1855000"/>
            <a:ext cx="685560" cy="348996"/>
            <a:chOff x="7328049" y="1861201"/>
            <a:chExt cx="361757" cy="184159"/>
          </a:xfrm>
        </p:grpSpPr>
        <p:sp>
          <p:nvSpPr>
            <p:cNvPr id="263" name="椭圆 262"/>
            <p:cNvSpPr/>
            <p:nvPr userDrawn="1"/>
          </p:nvSpPr>
          <p:spPr>
            <a:xfrm rot="16215174" flipH="1" flipV="1">
              <a:off x="7534499" y="1947665"/>
              <a:ext cx="120242" cy="75147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64" name="椭圆 263"/>
            <p:cNvSpPr/>
            <p:nvPr userDrawn="1"/>
          </p:nvSpPr>
          <p:spPr>
            <a:xfrm rot="11206645" flipH="1">
              <a:off x="7328049" y="1874609"/>
              <a:ext cx="36000" cy="18000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65" name="椭圆 264"/>
            <p:cNvSpPr/>
            <p:nvPr userDrawn="1"/>
          </p:nvSpPr>
          <p:spPr>
            <a:xfrm rot="1715318" flipH="1">
              <a:off x="7448243" y="1875370"/>
              <a:ext cx="32400" cy="18000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Relaxed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66" name="椭圆 265"/>
            <p:cNvSpPr/>
            <p:nvPr userDrawn="1"/>
          </p:nvSpPr>
          <p:spPr>
            <a:xfrm rot="11206645" flipH="1">
              <a:off x="7508662" y="1951690"/>
              <a:ext cx="21600" cy="10800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69" name="椭圆 268"/>
            <p:cNvSpPr/>
            <p:nvPr userDrawn="1"/>
          </p:nvSpPr>
          <p:spPr>
            <a:xfrm rot="11206645" flipH="1">
              <a:off x="7489612" y="1861201"/>
              <a:ext cx="21600" cy="10800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70" name="椭圆 269"/>
            <p:cNvSpPr/>
            <p:nvPr userDrawn="1"/>
          </p:nvSpPr>
          <p:spPr>
            <a:xfrm rot="11206645" flipH="1">
              <a:off x="7455098" y="1937615"/>
              <a:ext cx="18000" cy="10800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71" name="椭圆 270"/>
            <p:cNvSpPr/>
            <p:nvPr userDrawn="1"/>
          </p:nvSpPr>
          <p:spPr>
            <a:xfrm rot="11206645" flipH="1">
              <a:off x="7668206" y="1918353"/>
              <a:ext cx="21600" cy="10800"/>
            </a:xfrm>
            <a:prstGeom prst="ellipse">
              <a:avLst/>
            </a:prstGeom>
            <a:solidFill>
              <a:srgbClr val="BB0F56">
                <a:alpha val="85000"/>
              </a:srgbClr>
            </a:solidFill>
            <a:ln w="15875">
              <a:noFill/>
            </a:ln>
            <a:scene3d>
              <a:camera prst="perspectiveContrasting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72" name="椭圆 271"/>
            <p:cNvSpPr/>
            <p:nvPr userDrawn="1"/>
          </p:nvSpPr>
          <p:spPr>
            <a:xfrm rot="11206645" flipH="1">
              <a:off x="7482469" y="1899303"/>
              <a:ext cx="21600" cy="10800"/>
            </a:xfrm>
            <a:prstGeom prst="ellipse">
              <a:avLst/>
            </a:prstGeom>
            <a:solidFill>
              <a:srgbClr val="BB0F56">
                <a:alpha val="85000"/>
              </a:srgbClr>
            </a:solidFill>
            <a:ln w="15875">
              <a:noFill/>
            </a:ln>
            <a:scene3d>
              <a:camera prst="perspectiveContrasting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73" name="椭圆 272"/>
            <p:cNvSpPr/>
            <p:nvPr userDrawn="1"/>
          </p:nvSpPr>
          <p:spPr>
            <a:xfrm rot="16215174" flipH="1" flipV="1">
              <a:off x="7452230" y="1894280"/>
              <a:ext cx="93886" cy="70138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75" name="椭圆 274"/>
          <p:cNvSpPr/>
          <p:nvPr userDrawn="1"/>
        </p:nvSpPr>
        <p:spPr>
          <a:xfrm rot="15666058" flipH="1" flipV="1">
            <a:off x="1748355" y="2839981"/>
            <a:ext cx="227868" cy="142410"/>
          </a:xfrm>
          <a:prstGeom prst="ellipse">
            <a:avLst/>
          </a:prstGeom>
          <a:solidFill>
            <a:srgbClr val="BB0F56"/>
          </a:solidFill>
          <a:ln w="15875"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29" name="组合 28"/>
          <p:cNvGrpSpPr/>
          <p:nvPr userDrawn="1"/>
        </p:nvGrpSpPr>
        <p:grpSpPr>
          <a:xfrm>
            <a:off x="324075" y="2686342"/>
            <a:ext cx="1916649" cy="2224612"/>
            <a:chOff x="324075" y="2686342"/>
            <a:chExt cx="1916649" cy="2224612"/>
          </a:xfrm>
        </p:grpSpPr>
        <p:grpSp>
          <p:nvGrpSpPr>
            <p:cNvPr id="26" name="组合 25"/>
            <p:cNvGrpSpPr/>
            <p:nvPr userDrawn="1"/>
          </p:nvGrpSpPr>
          <p:grpSpPr>
            <a:xfrm>
              <a:off x="324075" y="2686342"/>
              <a:ext cx="1916649" cy="474833"/>
              <a:chOff x="324075" y="2686342"/>
              <a:chExt cx="1916649" cy="474833"/>
            </a:xfrm>
          </p:grpSpPr>
          <p:grpSp>
            <p:nvGrpSpPr>
              <p:cNvPr id="18" name="组合 17"/>
              <p:cNvGrpSpPr/>
              <p:nvPr userDrawn="1"/>
            </p:nvGrpSpPr>
            <p:grpSpPr>
              <a:xfrm rot="21272537">
                <a:off x="324075" y="2850401"/>
                <a:ext cx="628894" cy="310774"/>
                <a:chOff x="58400" y="2958354"/>
                <a:chExt cx="628894" cy="310774"/>
              </a:xfrm>
            </p:grpSpPr>
            <p:sp>
              <p:nvSpPr>
                <p:cNvPr id="276" name="椭圆 275"/>
                <p:cNvSpPr/>
                <p:nvPr userDrawn="1"/>
              </p:nvSpPr>
              <p:spPr>
                <a:xfrm rot="10657529" flipH="1">
                  <a:off x="58400" y="3109895"/>
                  <a:ext cx="86884" cy="70146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277" name="椭圆 276"/>
                <p:cNvSpPr/>
                <p:nvPr userDrawn="1"/>
              </p:nvSpPr>
              <p:spPr>
                <a:xfrm rot="1166202" flipH="1">
                  <a:off x="304399" y="3015511"/>
                  <a:ext cx="90790" cy="52336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0"/>
                </a:effectLst>
                <a:scene3d>
                  <a:camera prst="perspectiveRelaxed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285" name="椭圆 284"/>
                <p:cNvSpPr/>
                <p:nvPr userDrawn="1"/>
              </p:nvSpPr>
              <p:spPr>
                <a:xfrm rot="10657529" flipH="1">
                  <a:off x="626767" y="3167734"/>
                  <a:ext cx="60527" cy="31402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291" name="椭圆 290"/>
                <p:cNvSpPr/>
                <p:nvPr userDrawn="1"/>
              </p:nvSpPr>
              <p:spPr>
                <a:xfrm rot="10657529" flipH="1">
                  <a:off x="171414" y="3237726"/>
                  <a:ext cx="60527" cy="31402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14" name="椭圆 313"/>
                <p:cNvSpPr/>
                <p:nvPr userDrawn="1"/>
              </p:nvSpPr>
              <p:spPr>
                <a:xfrm rot="10657529" flipH="1">
                  <a:off x="379946" y="3118754"/>
                  <a:ext cx="77009" cy="70146"/>
                </a:xfrm>
                <a:prstGeom prst="ellipse">
                  <a:avLst/>
                </a:prstGeom>
                <a:solidFill>
                  <a:srgbClr val="BB0F56">
                    <a:alpha val="85000"/>
                  </a:srgbClr>
                </a:solidFill>
                <a:ln w="15875">
                  <a:noFill/>
                </a:ln>
                <a:scene3d>
                  <a:camera prst="perspectiveContrasting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16" name="椭圆 315"/>
                <p:cNvSpPr/>
                <p:nvPr userDrawn="1"/>
              </p:nvSpPr>
              <p:spPr>
                <a:xfrm rot="15666058" flipH="1" flipV="1">
                  <a:off x="434372" y="2996576"/>
                  <a:ext cx="272982" cy="196537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635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21" name="椭圆 320"/>
                <p:cNvSpPr/>
                <p:nvPr userDrawn="1"/>
              </p:nvSpPr>
              <p:spPr>
                <a:xfrm rot="10570123" flipH="1">
                  <a:off x="529891" y="3032516"/>
                  <a:ext cx="100878" cy="52336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grpSp>
            <p:nvGrpSpPr>
              <p:cNvPr id="20" name="组合 19"/>
              <p:cNvGrpSpPr/>
              <p:nvPr userDrawn="1"/>
            </p:nvGrpSpPr>
            <p:grpSpPr>
              <a:xfrm rot="21272537">
                <a:off x="1817042" y="2686342"/>
                <a:ext cx="423682" cy="279399"/>
                <a:chOff x="1460560" y="2908300"/>
                <a:chExt cx="423682" cy="279399"/>
              </a:xfrm>
            </p:grpSpPr>
            <p:sp>
              <p:nvSpPr>
                <p:cNvPr id="319" name="椭圆 318"/>
                <p:cNvSpPr/>
                <p:nvPr userDrawn="1"/>
              </p:nvSpPr>
              <p:spPr>
                <a:xfrm rot="15578652" flipH="1" flipV="1">
                  <a:off x="1643997" y="2949290"/>
                  <a:ext cx="262335" cy="180355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635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22" name="椭圆 321"/>
                <p:cNvSpPr/>
                <p:nvPr userDrawn="1"/>
              </p:nvSpPr>
              <p:spPr>
                <a:xfrm rot="4499879" flipH="1">
                  <a:off x="1469560" y="3002722"/>
                  <a:ext cx="18000" cy="36000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0"/>
                </a:effectLst>
                <a:scene3d>
                  <a:camera prst="perspectiveContrastingLef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24" name="椭圆 323"/>
                <p:cNvSpPr/>
                <p:nvPr userDrawn="1"/>
              </p:nvSpPr>
              <p:spPr>
                <a:xfrm rot="10570123" flipH="1">
                  <a:off x="1542708" y="2934963"/>
                  <a:ext cx="51841" cy="23563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28" name="椭圆 327"/>
                <p:cNvSpPr/>
                <p:nvPr userDrawn="1"/>
              </p:nvSpPr>
              <p:spPr>
                <a:xfrm rot="10570123" flipH="1">
                  <a:off x="1841041" y="3110253"/>
                  <a:ext cx="43201" cy="23563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29" name="椭圆 328"/>
                <p:cNvSpPr/>
                <p:nvPr userDrawn="1"/>
              </p:nvSpPr>
              <p:spPr>
                <a:xfrm rot="10570123" flipH="1">
                  <a:off x="1815180" y="2985787"/>
                  <a:ext cx="51841" cy="23563"/>
                </a:xfrm>
                <a:prstGeom prst="ellipse">
                  <a:avLst/>
                </a:prstGeom>
                <a:solidFill>
                  <a:srgbClr val="BB0F56">
                    <a:alpha val="85000"/>
                  </a:srgbClr>
                </a:solidFill>
                <a:ln w="15875">
                  <a:noFill/>
                </a:ln>
                <a:scene3d>
                  <a:camera prst="perspectiveContrasting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30" name="椭圆 329"/>
                <p:cNvSpPr/>
                <p:nvPr userDrawn="1"/>
              </p:nvSpPr>
              <p:spPr>
                <a:xfrm rot="10570123" flipH="1">
                  <a:off x="1654626" y="3066145"/>
                  <a:ext cx="51841" cy="23563"/>
                </a:xfrm>
                <a:prstGeom prst="ellipse">
                  <a:avLst/>
                </a:prstGeom>
                <a:solidFill>
                  <a:srgbClr val="BB0F56">
                    <a:alpha val="85000"/>
                  </a:srgbClr>
                </a:solidFill>
                <a:ln w="15875">
                  <a:noFill/>
                </a:ln>
                <a:scene3d>
                  <a:camera prst="perspectiveHeroicExtremeLef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31" name="椭圆 330"/>
                <p:cNvSpPr/>
                <p:nvPr userDrawn="1"/>
              </p:nvSpPr>
              <p:spPr>
                <a:xfrm rot="15578652" flipH="1" flipV="1">
                  <a:off x="1469345" y="3001117"/>
                  <a:ext cx="204833" cy="168332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635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grpSp>
            <p:nvGrpSpPr>
              <p:cNvPr id="19" name="组合 18"/>
              <p:cNvGrpSpPr/>
              <p:nvPr userDrawn="1"/>
            </p:nvGrpSpPr>
            <p:grpSpPr>
              <a:xfrm rot="21013070">
                <a:off x="1098498" y="2787198"/>
                <a:ext cx="546785" cy="268627"/>
                <a:chOff x="812115" y="2952586"/>
                <a:chExt cx="546785" cy="268627"/>
              </a:xfrm>
            </p:grpSpPr>
            <p:sp>
              <p:nvSpPr>
                <p:cNvPr id="334" name="椭圆 333"/>
                <p:cNvSpPr/>
                <p:nvPr userDrawn="1"/>
              </p:nvSpPr>
              <p:spPr>
                <a:xfrm rot="10657529" flipH="1">
                  <a:off x="1311102" y="3008666"/>
                  <a:ext cx="36000" cy="36000"/>
                </a:xfrm>
                <a:prstGeom prst="ellipse">
                  <a:avLst/>
                </a:prstGeom>
                <a:solidFill>
                  <a:srgbClr val="BB0F56">
                    <a:alpha val="85000"/>
                  </a:srgbClr>
                </a:solidFill>
                <a:ln w="15875">
                  <a:noFill/>
                </a:ln>
                <a:scene3d>
                  <a:camera prst="perspectiveContrasting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23" name="椭圆 322"/>
                <p:cNvSpPr/>
                <p:nvPr userDrawn="1"/>
              </p:nvSpPr>
              <p:spPr>
                <a:xfrm rot="10570123" flipH="1">
                  <a:off x="1129719" y="3038704"/>
                  <a:ext cx="43939" cy="26125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32" name="椭圆 331"/>
                <p:cNvSpPr/>
                <p:nvPr userDrawn="1"/>
              </p:nvSpPr>
              <p:spPr>
                <a:xfrm rot="10657529" flipH="1">
                  <a:off x="997433" y="3114109"/>
                  <a:ext cx="79941" cy="62271"/>
                </a:xfrm>
                <a:prstGeom prst="ellipse">
                  <a:avLst/>
                </a:prstGeom>
                <a:solidFill>
                  <a:srgbClr val="BB0F56">
                    <a:alpha val="85000"/>
                  </a:srgbClr>
                </a:solidFill>
                <a:ln w="15875">
                  <a:noFill/>
                </a:ln>
                <a:scene3d>
                  <a:camera prst="perspectiveContrasting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33" name="椭圆 332"/>
                <p:cNvSpPr/>
                <p:nvPr userDrawn="1"/>
              </p:nvSpPr>
              <p:spPr>
                <a:xfrm rot="1166202" flipH="1">
                  <a:off x="812115" y="3054704"/>
                  <a:ext cx="97456" cy="45719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0"/>
                </a:effectLst>
                <a:scene3d>
                  <a:camera prst="perspectiveRelaxed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35" name="椭圆 334"/>
                <p:cNvSpPr/>
                <p:nvPr userDrawn="1"/>
              </p:nvSpPr>
              <p:spPr>
                <a:xfrm rot="7345127" flipH="1">
                  <a:off x="1000889" y="2963438"/>
                  <a:ext cx="67424" cy="45719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0"/>
                </a:effectLst>
                <a:scene3d>
                  <a:camera prst="perspectiveRelaxed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36" name="椭圆 335"/>
                <p:cNvSpPr/>
                <p:nvPr userDrawn="1"/>
              </p:nvSpPr>
              <p:spPr>
                <a:xfrm rot="10570123" flipH="1">
                  <a:off x="1314961" y="3140438"/>
                  <a:ext cx="43939" cy="26125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38" name="椭圆 337"/>
                <p:cNvSpPr/>
                <p:nvPr userDrawn="1"/>
              </p:nvSpPr>
              <p:spPr>
                <a:xfrm rot="10570123" flipH="1">
                  <a:off x="817877" y="2953598"/>
                  <a:ext cx="43939" cy="26125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39" name="椭圆 338"/>
                <p:cNvSpPr/>
                <p:nvPr userDrawn="1"/>
              </p:nvSpPr>
              <p:spPr>
                <a:xfrm rot="15578652" flipH="1" flipV="1">
                  <a:off x="951192" y="3036324"/>
                  <a:ext cx="227103" cy="142676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635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</p:grpSp>
        <p:sp>
          <p:nvSpPr>
            <p:cNvPr id="368" name="椭圆 367"/>
            <p:cNvSpPr/>
            <p:nvPr userDrawn="1"/>
          </p:nvSpPr>
          <p:spPr>
            <a:xfrm rot="14328186" flipH="1">
              <a:off x="1991981" y="3860952"/>
              <a:ext cx="36000" cy="36000"/>
            </a:xfrm>
            <a:prstGeom prst="ellipse">
              <a:avLst/>
            </a:prstGeom>
            <a:solidFill>
              <a:srgbClr val="BB0F56">
                <a:alpha val="85000"/>
              </a:srgbClr>
            </a:solidFill>
            <a:ln w="15875">
              <a:noFill/>
            </a:ln>
            <a:scene3d>
              <a:camera prst="perspectiveContrasting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69" name="椭圆 368"/>
            <p:cNvSpPr/>
            <p:nvPr userDrawn="1"/>
          </p:nvSpPr>
          <p:spPr>
            <a:xfrm rot="14240780" flipH="1">
              <a:off x="1807537" y="3564425"/>
              <a:ext cx="43939" cy="26125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70" name="椭圆 369"/>
            <p:cNvSpPr/>
            <p:nvPr userDrawn="1"/>
          </p:nvSpPr>
          <p:spPr>
            <a:xfrm rot="14328186" flipH="1">
              <a:off x="1536907" y="3709432"/>
              <a:ext cx="79941" cy="62271"/>
            </a:xfrm>
            <a:prstGeom prst="ellipse">
              <a:avLst/>
            </a:prstGeom>
            <a:solidFill>
              <a:srgbClr val="BB0F56">
                <a:alpha val="85000"/>
              </a:srgbClr>
            </a:solidFill>
            <a:ln w="15875">
              <a:noFill/>
            </a:ln>
            <a:scene3d>
              <a:camera prst="perspectiveContrasting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71" name="椭圆 370"/>
            <p:cNvSpPr/>
            <p:nvPr userDrawn="1"/>
          </p:nvSpPr>
          <p:spPr>
            <a:xfrm rot="4836859" flipH="1">
              <a:off x="1508945" y="4029096"/>
              <a:ext cx="97456" cy="45719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HeroicExtremeLef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76" name="椭圆 375"/>
            <p:cNvSpPr/>
            <p:nvPr userDrawn="1"/>
          </p:nvSpPr>
          <p:spPr>
            <a:xfrm rot="11015784" flipH="1">
              <a:off x="2081329" y="3718598"/>
              <a:ext cx="67424" cy="45719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Relaxed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77" name="椭圆 376"/>
            <p:cNvSpPr/>
            <p:nvPr userDrawn="1"/>
          </p:nvSpPr>
          <p:spPr>
            <a:xfrm rot="14240780" flipH="1">
              <a:off x="1387275" y="4622556"/>
              <a:ext cx="43939" cy="26125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78" name="椭圆 377"/>
            <p:cNvSpPr/>
            <p:nvPr userDrawn="1"/>
          </p:nvSpPr>
          <p:spPr>
            <a:xfrm rot="14240780" flipH="1">
              <a:off x="1778051" y="3315926"/>
              <a:ext cx="43939" cy="26125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79" name="椭圆 378"/>
            <p:cNvSpPr/>
            <p:nvPr userDrawn="1"/>
          </p:nvSpPr>
          <p:spPr>
            <a:xfrm rot="19249309" flipH="1" flipV="1">
              <a:off x="1270975" y="4229098"/>
              <a:ext cx="227103" cy="142676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98" name="椭圆 397"/>
            <p:cNvSpPr/>
            <p:nvPr userDrawn="1"/>
          </p:nvSpPr>
          <p:spPr>
            <a:xfrm rot="8432427" flipH="1" flipV="1">
              <a:off x="1109166" y="4102515"/>
              <a:ext cx="262335" cy="180355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99" name="椭圆 398"/>
            <p:cNvSpPr/>
            <p:nvPr userDrawn="1"/>
          </p:nvSpPr>
          <p:spPr>
            <a:xfrm rot="18953654" flipH="1">
              <a:off x="1599934" y="4289709"/>
              <a:ext cx="18000" cy="36000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ContrastingLef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03" name="椭圆 402"/>
            <p:cNvSpPr/>
            <p:nvPr userDrawn="1"/>
          </p:nvSpPr>
          <p:spPr>
            <a:xfrm rot="3423898" flipH="1">
              <a:off x="1685845" y="4027440"/>
              <a:ext cx="21600" cy="43200"/>
            </a:xfrm>
            <a:prstGeom prst="ellipse">
              <a:avLst/>
            </a:prstGeom>
            <a:solidFill>
              <a:srgbClr val="BB0F56">
                <a:alpha val="85000"/>
              </a:srgbClr>
            </a:solidFill>
            <a:ln w="15875">
              <a:noFill/>
            </a:ln>
            <a:scene3d>
              <a:camera prst="perspectiveHeroicExtremeLef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04" name="椭圆 403"/>
            <p:cNvSpPr/>
            <p:nvPr userDrawn="1"/>
          </p:nvSpPr>
          <p:spPr>
            <a:xfrm rot="8432427" flipH="1" flipV="1">
              <a:off x="1768229" y="4037422"/>
              <a:ext cx="204833" cy="168332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05" name="椭圆 404"/>
            <p:cNvSpPr/>
            <p:nvPr userDrawn="1"/>
          </p:nvSpPr>
          <p:spPr>
            <a:xfrm rot="4836859" flipH="1">
              <a:off x="585509" y="4543782"/>
              <a:ext cx="97456" cy="45719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HeroicExtremeLef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07" name="椭圆 406"/>
            <p:cNvSpPr/>
            <p:nvPr userDrawn="1"/>
          </p:nvSpPr>
          <p:spPr>
            <a:xfrm rot="18953654" flipH="1">
              <a:off x="1543204" y="4874954"/>
              <a:ext cx="18000" cy="36000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ContrastingLef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08" name="椭圆 407"/>
            <p:cNvSpPr/>
            <p:nvPr userDrawn="1"/>
          </p:nvSpPr>
          <p:spPr>
            <a:xfrm rot="8432427" flipH="1" flipV="1">
              <a:off x="1735572" y="3716907"/>
              <a:ext cx="204833" cy="168332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10" name="椭圆 409"/>
            <p:cNvSpPr/>
            <p:nvPr userDrawn="1"/>
          </p:nvSpPr>
          <p:spPr>
            <a:xfrm rot="13466393" flipH="1">
              <a:off x="969150" y="4438626"/>
              <a:ext cx="97456" cy="45719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HeroicExtremeLeftFacing" fov="4500000">
                <a:rot lat="1047899" lon="1416492" rev="2043302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31" name="椭圆 430"/>
            <p:cNvSpPr/>
            <p:nvPr userDrawn="1"/>
          </p:nvSpPr>
          <p:spPr>
            <a:xfrm rot="6758197" flipH="1">
              <a:off x="1994820" y="3055813"/>
              <a:ext cx="67424" cy="45719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Relaxed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32" name="椭圆 431"/>
            <p:cNvSpPr/>
            <p:nvPr userDrawn="1"/>
          </p:nvSpPr>
          <p:spPr>
            <a:xfrm rot="4836859" flipH="1">
              <a:off x="1985195" y="3251221"/>
              <a:ext cx="97456" cy="45719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HeroicExtremeLef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30" name="组合 29"/>
          <p:cNvGrpSpPr/>
          <p:nvPr userDrawn="1"/>
        </p:nvGrpSpPr>
        <p:grpSpPr>
          <a:xfrm>
            <a:off x="9891828" y="2619828"/>
            <a:ext cx="1927442" cy="2212383"/>
            <a:chOff x="9891828" y="2619828"/>
            <a:chExt cx="1927442" cy="2212383"/>
          </a:xfrm>
        </p:grpSpPr>
        <p:grpSp>
          <p:nvGrpSpPr>
            <p:cNvPr id="340" name="组合 339"/>
            <p:cNvGrpSpPr/>
            <p:nvPr userDrawn="1"/>
          </p:nvGrpSpPr>
          <p:grpSpPr>
            <a:xfrm rot="327463" flipH="1">
              <a:off x="9891828" y="2619828"/>
              <a:ext cx="1927442" cy="341778"/>
              <a:chOff x="58400" y="2946400"/>
              <a:chExt cx="1927442" cy="341778"/>
            </a:xfrm>
          </p:grpSpPr>
          <p:grpSp>
            <p:nvGrpSpPr>
              <p:cNvPr id="341" name="组合 340"/>
              <p:cNvGrpSpPr/>
              <p:nvPr userDrawn="1"/>
            </p:nvGrpSpPr>
            <p:grpSpPr>
              <a:xfrm>
                <a:off x="58400" y="2977404"/>
                <a:ext cx="628894" cy="310774"/>
                <a:chOff x="58400" y="2958354"/>
                <a:chExt cx="628894" cy="310774"/>
              </a:xfrm>
            </p:grpSpPr>
            <p:sp>
              <p:nvSpPr>
                <p:cNvPr id="360" name="椭圆 359"/>
                <p:cNvSpPr/>
                <p:nvPr userDrawn="1"/>
              </p:nvSpPr>
              <p:spPr>
                <a:xfrm rot="10657529" flipH="1">
                  <a:off x="58400" y="3109895"/>
                  <a:ext cx="86884" cy="70146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61" name="椭圆 360"/>
                <p:cNvSpPr/>
                <p:nvPr userDrawn="1"/>
              </p:nvSpPr>
              <p:spPr>
                <a:xfrm rot="1166202" flipH="1">
                  <a:off x="304399" y="3015511"/>
                  <a:ext cx="90790" cy="52336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0"/>
                </a:effectLst>
                <a:scene3d>
                  <a:camera prst="perspectiveRelaxed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62" name="椭圆 361"/>
                <p:cNvSpPr/>
                <p:nvPr userDrawn="1"/>
              </p:nvSpPr>
              <p:spPr>
                <a:xfrm rot="10657529" flipH="1">
                  <a:off x="626767" y="3167734"/>
                  <a:ext cx="60527" cy="31402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63" name="椭圆 362"/>
                <p:cNvSpPr/>
                <p:nvPr userDrawn="1"/>
              </p:nvSpPr>
              <p:spPr>
                <a:xfrm rot="10657529" flipH="1">
                  <a:off x="171414" y="3237726"/>
                  <a:ext cx="60527" cy="31402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64" name="椭圆 363"/>
                <p:cNvSpPr/>
                <p:nvPr userDrawn="1"/>
              </p:nvSpPr>
              <p:spPr>
                <a:xfrm rot="10657529" flipH="1">
                  <a:off x="379946" y="3118754"/>
                  <a:ext cx="77009" cy="70146"/>
                </a:xfrm>
                <a:prstGeom prst="ellipse">
                  <a:avLst/>
                </a:prstGeom>
                <a:solidFill>
                  <a:srgbClr val="BB0F56">
                    <a:alpha val="85000"/>
                  </a:srgbClr>
                </a:solidFill>
                <a:ln w="15875">
                  <a:noFill/>
                </a:ln>
                <a:scene3d>
                  <a:camera prst="perspectiveContrasting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65" name="椭圆 364"/>
                <p:cNvSpPr/>
                <p:nvPr userDrawn="1"/>
              </p:nvSpPr>
              <p:spPr>
                <a:xfrm rot="15666058" flipH="1" flipV="1">
                  <a:off x="434372" y="2996576"/>
                  <a:ext cx="272982" cy="196537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635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66" name="椭圆 365"/>
                <p:cNvSpPr/>
                <p:nvPr userDrawn="1"/>
              </p:nvSpPr>
              <p:spPr>
                <a:xfrm rot="10570123" flipH="1">
                  <a:off x="529891" y="3032516"/>
                  <a:ext cx="100878" cy="52336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grpSp>
            <p:nvGrpSpPr>
              <p:cNvPr id="342" name="组合 341"/>
              <p:cNvGrpSpPr/>
              <p:nvPr userDrawn="1"/>
            </p:nvGrpSpPr>
            <p:grpSpPr>
              <a:xfrm>
                <a:off x="1562160" y="2946400"/>
                <a:ext cx="423682" cy="279399"/>
                <a:chOff x="1460560" y="2908300"/>
                <a:chExt cx="423682" cy="279399"/>
              </a:xfrm>
            </p:grpSpPr>
            <p:sp>
              <p:nvSpPr>
                <p:cNvPr id="353" name="椭圆 352"/>
                <p:cNvSpPr/>
                <p:nvPr userDrawn="1"/>
              </p:nvSpPr>
              <p:spPr>
                <a:xfrm rot="15578652" flipH="1" flipV="1">
                  <a:off x="1643997" y="2949290"/>
                  <a:ext cx="262335" cy="180355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635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54" name="椭圆 353"/>
                <p:cNvSpPr/>
                <p:nvPr userDrawn="1"/>
              </p:nvSpPr>
              <p:spPr>
                <a:xfrm rot="4499879" flipH="1">
                  <a:off x="1469560" y="3002722"/>
                  <a:ext cx="18000" cy="36000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0"/>
                </a:effectLst>
                <a:scene3d>
                  <a:camera prst="perspectiveContrastingLef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55" name="椭圆 354"/>
                <p:cNvSpPr/>
                <p:nvPr userDrawn="1"/>
              </p:nvSpPr>
              <p:spPr>
                <a:xfrm rot="10570123" flipH="1">
                  <a:off x="1542708" y="2934963"/>
                  <a:ext cx="51841" cy="23563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56" name="椭圆 355"/>
                <p:cNvSpPr/>
                <p:nvPr userDrawn="1"/>
              </p:nvSpPr>
              <p:spPr>
                <a:xfrm rot="10570123" flipH="1">
                  <a:off x="1841041" y="3110253"/>
                  <a:ext cx="43201" cy="23563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57" name="椭圆 356"/>
                <p:cNvSpPr/>
                <p:nvPr userDrawn="1"/>
              </p:nvSpPr>
              <p:spPr>
                <a:xfrm rot="10570123" flipH="1">
                  <a:off x="1815180" y="2985787"/>
                  <a:ext cx="51841" cy="23563"/>
                </a:xfrm>
                <a:prstGeom prst="ellipse">
                  <a:avLst/>
                </a:prstGeom>
                <a:solidFill>
                  <a:srgbClr val="BB0F56">
                    <a:alpha val="85000"/>
                  </a:srgbClr>
                </a:solidFill>
                <a:ln w="15875">
                  <a:noFill/>
                </a:ln>
                <a:scene3d>
                  <a:camera prst="perspectiveContrasting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58" name="椭圆 357"/>
                <p:cNvSpPr/>
                <p:nvPr userDrawn="1"/>
              </p:nvSpPr>
              <p:spPr>
                <a:xfrm rot="10570123" flipH="1">
                  <a:off x="1654626" y="3066145"/>
                  <a:ext cx="51841" cy="23563"/>
                </a:xfrm>
                <a:prstGeom prst="ellipse">
                  <a:avLst/>
                </a:prstGeom>
                <a:solidFill>
                  <a:srgbClr val="BB0F56">
                    <a:alpha val="85000"/>
                  </a:srgbClr>
                </a:solidFill>
                <a:ln w="15875">
                  <a:noFill/>
                </a:ln>
                <a:scene3d>
                  <a:camera prst="perspectiveHeroicExtremeLef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59" name="椭圆 358"/>
                <p:cNvSpPr/>
                <p:nvPr userDrawn="1"/>
              </p:nvSpPr>
              <p:spPr>
                <a:xfrm rot="15578652" flipH="1" flipV="1">
                  <a:off x="1469345" y="3001117"/>
                  <a:ext cx="204833" cy="168332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635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grpSp>
            <p:nvGrpSpPr>
              <p:cNvPr id="343" name="组合 342"/>
              <p:cNvGrpSpPr/>
              <p:nvPr userDrawn="1"/>
            </p:nvGrpSpPr>
            <p:grpSpPr>
              <a:xfrm rot="21340533">
                <a:off x="837514" y="2984336"/>
                <a:ext cx="546785" cy="268627"/>
                <a:chOff x="812114" y="2952586"/>
                <a:chExt cx="546785" cy="268627"/>
              </a:xfrm>
            </p:grpSpPr>
            <p:sp>
              <p:nvSpPr>
                <p:cNvPr id="344" name="椭圆 343"/>
                <p:cNvSpPr/>
                <p:nvPr userDrawn="1"/>
              </p:nvSpPr>
              <p:spPr>
                <a:xfrm rot="10657529" flipH="1">
                  <a:off x="1311101" y="3008665"/>
                  <a:ext cx="36000" cy="36000"/>
                </a:xfrm>
                <a:prstGeom prst="ellipse">
                  <a:avLst/>
                </a:prstGeom>
                <a:solidFill>
                  <a:srgbClr val="BB0F56">
                    <a:alpha val="85000"/>
                  </a:srgbClr>
                </a:solidFill>
                <a:ln w="15875">
                  <a:noFill/>
                </a:ln>
                <a:scene3d>
                  <a:camera prst="perspectiveContrasting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45" name="椭圆 344"/>
                <p:cNvSpPr/>
                <p:nvPr userDrawn="1"/>
              </p:nvSpPr>
              <p:spPr>
                <a:xfrm rot="10570123" flipH="1">
                  <a:off x="1129719" y="3038703"/>
                  <a:ext cx="43939" cy="26125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46" name="椭圆 345"/>
                <p:cNvSpPr/>
                <p:nvPr userDrawn="1"/>
              </p:nvSpPr>
              <p:spPr>
                <a:xfrm rot="10657529" flipH="1">
                  <a:off x="997432" y="3114108"/>
                  <a:ext cx="79941" cy="62271"/>
                </a:xfrm>
                <a:prstGeom prst="ellipse">
                  <a:avLst/>
                </a:prstGeom>
                <a:solidFill>
                  <a:srgbClr val="BB0F56">
                    <a:alpha val="85000"/>
                  </a:srgbClr>
                </a:solidFill>
                <a:ln w="15875">
                  <a:noFill/>
                </a:ln>
                <a:scene3d>
                  <a:camera prst="perspectiveContrasting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47" name="椭圆 346"/>
                <p:cNvSpPr/>
                <p:nvPr userDrawn="1"/>
              </p:nvSpPr>
              <p:spPr>
                <a:xfrm rot="1166202" flipH="1">
                  <a:off x="812114" y="3054703"/>
                  <a:ext cx="97456" cy="45719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0"/>
                </a:effectLst>
                <a:scene3d>
                  <a:camera prst="perspectiveRelaxed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48" name="椭圆 347"/>
                <p:cNvSpPr/>
                <p:nvPr userDrawn="1"/>
              </p:nvSpPr>
              <p:spPr>
                <a:xfrm rot="7345127" flipH="1">
                  <a:off x="1000888" y="2963438"/>
                  <a:ext cx="67424" cy="45719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0"/>
                </a:effectLst>
                <a:scene3d>
                  <a:camera prst="perspectiveRelaxed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50" name="椭圆 349"/>
                <p:cNvSpPr/>
                <p:nvPr userDrawn="1"/>
              </p:nvSpPr>
              <p:spPr>
                <a:xfrm rot="10570123" flipH="1">
                  <a:off x="1314960" y="3140438"/>
                  <a:ext cx="43939" cy="26125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51" name="椭圆 350"/>
                <p:cNvSpPr/>
                <p:nvPr userDrawn="1"/>
              </p:nvSpPr>
              <p:spPr>
                <a:xfrm rot="10570123" flipH="1">
                  <a:off x="817876" y="2953598"/>
                  <a:ext cx="43939" cy="26125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scene3d>
                  <a:camera prst="perspectiveHeroicExtremeRightFacing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52" name="椭圆 351"/>
                <p:cNvSpPr/>
                <p:nvPr userDrawn="1"/>
              </p:nvSpPr>
              <p:spPr>
                <a:xfrm rot="15578652" flipH="1" flipV="1">
                  <a:off x="951193" y="3036324"/>
                  <a:ext cx="227103" cy="142676"/>
                </a:xfrm>
                <a:prstGeom prst="ellipse">
                  <a:avLst/>
                </a:prstGeom>
                <a:solidFill>
                  <a:srgbClr val="BB0F56"/>
                </a:solidFill>
                <a:ln w="15875">
                  <a:noFill/>
                </a:ln>
                <a:effectLst>
                  <a:softEdge rad="635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</p:grpSp>
        <p:sp>
          <p:nvSpPr>
            <p:cNvPr id="412" name="椭圆 411"/>
            <p:cNvSpPr/>
            <p:nvPr userDrawn="1"/>
          </p:nvSpPr>
          <p:spPr>
            <a:xfrm rot="7271814">
              <a:off x="10526215" y="4083200"/>
              <a:ext cx="36000" cy="36000"/>
            </a:xfrm>
            <a:prstGeom prst="ellipse">
              <a:avLst/>
            </a:prstGeom>
            <a:solidFill>
              <a:srgbClr val="BB0F56">
                <a:alpha val="85000"/>
              </a:srgbClr>
            </a:solidFill>
            <a:ln w="15875">
              <a:noFill/>
            </a:ln>
            <a:scene3d>
              <a:camera prst="perspectiveContrasting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13" name="椭圆 412"/>
            <p:cNvSpPr/>
            <p:nvPr userDrawn="1"/>
          </p:nvSpPr>
          <p:spPr>
            <a:xfrm rot="7359220">
              <a:off x="10950370" y="3939073"/>
              <a:ext cx="43939" cy="26125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14" name="椭圆 413"/>
            <p:cNvSpPr/>
            <p:nvPr userDrawn="1"/>
          </p:nvSpPr>
          <p:spPr>
            <a:xfrm rot="7271814">
              <a:off x="11146898" y="3884054"/>
              <a:ext cx="79941" cy="62271"/>
            </a:xfrm>
            <a:prstGeom prst="ellipse">
              <a:avLst/>
            </a:prstGeom>
            <a:solidFill>
              <a:srgbClr val="BB0F56">
                <a:alpha val="85000"/>
              </a:srgbClr>
            </a:solidFill>
            <a:ln w="15875">
              <a:noFill/>
            </a:ln>
            <a:scene3d>
              <a:camera prst="perspectiveContrasting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15" name="椭圆 414"/>
            <p:cNvSpPr/>
            <p:nvPr userDrawn="1"/>
          </p:nvSpPr>
          <p:spPr>
            <a:xfrm rot="16763141">
              <a:off x="10995421" y="3584594"/>
              <a:ext cx="97456" cy="45719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HeroicExtremeLef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16" name="椭圆 415"/>
            <p:cNvSpPr/>
            <p:nvPr userDrawn="1"/>
          </p:nvSpPr>
          <p:spPr>
            <a:xfrm rot="10584216">
              <a:off x="10595943" y="3683671"/>
              <a:ext cx="67424" cy="45719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Relaxed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17" name="椭圆 416"/>
            <p:cNvSpPr/>
            <p:nvPr userDrawn="1"/>
          </p:nvSpPr>
          <p:spPr>
            <a:xfrm rot="7359220">
              <a:off x="11113457" y="4797179"/>
              <a:ext cx="43939" cy="26125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18" name="椭圆 417"/>
            <p:cNvSpPr/>
            <p:nvPr userDrawn="1"/>
          </p:nvSpPr>
          <p:spPr>
            <a:xfrm rot="7359220">
              <a:off x="10817931" y="3481024"/>
              <a:ext cx="43939" cy="26125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19" name="椭圆 418"/>
            <p:cNvSpPr/>
            <p:nvPr userDrawn="1"/>
          </p:nvSpPr>
          <p:spPr>
            <a:xfrm rot="2350691" flipV="1">
              <a:off x="10598918" y="3784596"/>
              <a:ext cx="227103" cy="142676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20" name="椭圆 419"/>
            <p:cNvSpPr/>
            <p:nvPr userDrawn="1"/>
          </p:nvSpPr>
          <p:spPr>
            <a:xfrm rot="13167573" flipV="1">
              <a:off x="11154121" y="4134261"/>
              <a:ext cx="262335" cy="180355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21" name="椭圆 420"/>
            <p:cNvSpPr/>
            <p:nvPr userDrawn="1"/>
          </p:nvSpPr>
          <p:spPr>
            <a:xfrm rot="2646346">
              <a:off x="10936262" y="4511957"/>
              <a:ext cx="18000" cy="36000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ContrastingLef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22" name="椭圆 421"/>
            <p:cNvSpPr/>
            <p:nvPr userDrawn="1"/>
          </p:nvSpPr>
          <p:spPr>
            <a:xfrm rot="18176102">
              <a:off x="10846751" y="4249688"/>
              <a:ext cx="21600" cy="43200"/>
            </a:xfrm>
            <a:prstGeom prst="ellipse">
              <a:avLst/>
            </a:prstGeom>
            <a:solidFill>
              <a:srgbClr val="BB0F56">
                <a:alpha val="85000"/>
              </a:srgbClr>
            </a:solidFill>
            <a:ln w="15875">
              <a:noFill/>
            </a:ln>
            <a:scene3d>
              <a:camera prst="perspectiveHeroicExtremeLef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23" name="椭圆 422"/>
            <p:cNvSpPr/>
            <p:nvPr userDrawn="1"/>
          </p:nvSpPr>
          <p:spPr>
            <a:xfrm rot="13167573" flipV="1">
              <a:off x="10466834" y="4326342"/>
              <a:ext cx="204833" cy="168332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24" name="椭圆 423"/>
            <p:cNvSpPr/>
            <p:nvPr userDrawn="1"/>
          </p:nvSpPr>
          <p:spPr>
            <a:xfrm rot="16763141">
              <a:off x="10661558" y="4423130"/>
              <a:ext cx="97456" cy="45719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HeroicExtremeLef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25" name="椭圆 424"/>
            <p:cNvSpPr/>
            <p:nvPr userDrawn="1"/>
          </p:nvSpPr>
          <p:spPr>
            <a:xfrm rot="2646346">
              <a:off x="10792967" y="4668578"/>
              <a:ext cx="18000" cy="36000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ContrastingLef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26" name="椭圆 425"/>
            <p:cNvSpPr/>
            <p:nvPr userDrawn="1"/>
          </p:nvSpPr>
          <p:spPr>
            <a:xfrm rot="13167573" flipV="1">
              <a:off x="10832866" y="4167754"/>
              <a:ext cx="204833" cy="168332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27" name="椭圆 426"/>
            <p:cNvSpPr/>
            <p:nvPr userDrawn="1"/>
          </p:nvSpPr>
          <p:spPr>
            <a:xfrm rot="8133607">
              <a:off x="11201840" y="3432149"/>
              <a:ext cx="97456" cy="45719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HeroicExtremeLeftFacing" fov="4500000">
                <a:rot lat="1047899" lon="1416492" rev="2043302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33" name="椭圆 432"/>
            <p:cNvSpPr/>
            <p:nvPr userDrawn="1"/>
          </p:nvSpPr>
          <p:spPr>
            <a:xfrm rot="13167573" flipV="1">
              <a:off x="11194818" y="3040630"/>
              <a:ext cx="204833" cy="168332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35" name="椭圆 434"/>
            <p:cNvSpPr/>
            <p:nvPr userDrawn="1"/>
          </p:nvSpPr>
          <p:spPr>
            <a:xfrm rot="19455238">
              <a:off x="10837932" y="3156705"/>
              <a:ext cx="84069" cy="45719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effectLst>
              <a:softEdge rad="0"/>
            </a:effectLst>
            <a:scene3d>
              <a:camera prst="perspectiveHeroicExtremeLeftFacing">
                <a:rot lat="515116" lon="3583736" rev="1894931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36" name="椭圆 435"/>
            <p:cNvSpPr/>
            <p:nvPr userDrawn="1"/>
          </p:nvSpPr>
          <p:spPr>
            <a:xfrm rot="7359220">
              <a:off x="11259256" y="3093675"/>
              <a:ext cx="43939" cy="26125"/>
            </a:xfrm>
            <a:prstGeom prst="ellipse">
              <a:avLst/>
            </a:prstGeom>
            <a:solidFill>
              <a:srgbClr val="BB0F56"/>
            </a:solidFill>
            <a:ln w="15875">
              <a:noFill/>
            </a:ln>
            <a:scene3d>
              <a:camera prst="perspectiveHeroicExtremeRightFacing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5581215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bg>
      <p:bgPr>
        <a:gradFill>
          <a:gsLst>
            <a:gs pos="20000">
              <a:srgbClr val="050537"/>
            </a:gs>
            <a:gs pos="58000">
              <a:srgbClr val="180F3A"/>
            </a:gs>
            <a:gs pos="84000">
              <a:srgbClr val="4A113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 hidden="1"/>
          <p:cNvSpPr/>
          <p:nvPr userDrawn="1"/>
        </p:nvSpPr>
        <p:spPr>
          <a:xfrm>
            <a:off x="0" y="9331"/>
            <a:ext cx="12192000" cy="6848669"/>
          </a:xfrm>
          <a:prstGeom prst="rect">
            <a:avLst/>
          </a:prstGeom>
          <a:gradFill>
            <a:gsLst>
              <a:gs pos="0">
                <a:srgbClr val="050537">
                  <a:alpha val="0"/>
                </a:srgbClr>
              </a:gs>
              <a:gs pos="43000">
                <a:srgbClr val="180F3A"/>
              </a:gs>
              <a:gs pos="100000">
                <a:srgbClr val="4A113C">
                  <a:alpha val="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 hidden="1"/>
          <p:cNvGrpSpPr/>
          <p:nvPr userDrawn="1"/>
        </p:nvGrpSpPr>
        <p:grpSpPr>
          <a:xfrm>
            <a:off x="559173" y="124451"/>
            <a:ext cx="11073654" cy="6609098"/>
            <a:chOff x="642210" y="512844"/>
            <a:chExt cx="11073654" cy="6609098"/>
          </a:xfrm>
        </p:grpSpPr>
        <p:sp>
          <p:nvSpPr>
            <p:cNvPr id="1294" name="椭圆 1293"/>
            <p:cNvSpPr>
              <a:spLocks noChangeAspect="1"/>
            </p:cNvSpPr>
            <p:nvPr userDrawn="1"/>
          </p:nvSpPr>
          <p:spPr>
            <a:xfrm>
              <a:off x="642210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59" name="椭圆 1558"/>
            <p:cNvSpPr>
              <a:spLocks noChangeAspect="1"/>
            </p:cNvSpPr>
            <p:nvPr userDrawn="1"/>
          </p:nvSpPr>
          <p:spPr>
            <a:xfrm>
              <a:off x="1292894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0" name="椭圆 1559"/>
            <p:cNvSpPr>
              <a:spLocks noChangeAspect="1"/>
            </p:cNvSpPr>
            <p:nvPr userDrawn="1"/>
          </p:nvSpPr>
          <p:spPr>
            <a:xfrm>
              <a:off x="1943578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1" name="椭圆 1560"/>
            <p:cNvSpPr>
              <a:spLocks noChangeAspect="1"/>
            </p:cNvSpPr>
            <p:nvPr userDrawn="1"/>
          </p:nvSpPr>
          <p:spPr>
            <a:xfrm>
              <a:off x="2594262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2" name="椭圆 1561"/>
            <p:cNvSpPr>
              <a:spLocks noChangeAspect="1"/>
            </p:cNvSpPr>
            <p:nvPr userDrawn="1"/>
          </p:nvSpPr>
          <p:spPr>
            <a:xfrm>
              <a:off x="3244946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5" name="椭圆 1564"/>
            <p:cNvSpPr>
              <a:spLocks noChangeAspect="1"/>
            </p:cNvSpPr>
            <p:nvPr userDrawn="1"/>
          </p:nvSpPr>
          <p:spPr>
            <a:xfrm>
              <a:off x="3895630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6" name="椭圆 1565"/>
            <p:cNvSpPr>
              <a:spLocks noChangeAspect="1"/>
            </p:cNvSpPr>
            <p:nvPr userDrawn="1"/>
          </p:nvSpPr>
          <p:spPr>
            <a:xfrm>
              <a:off x="4546314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7" name="椭圆 1566"/>
            <p:cNvSpPr>
              <a:spLocks noChangeAspect="1"/>
            </p:cNvSpPr>
            <p:nvPr userDrawn="1"/>
          </p:nvSpPr>
          <p:spPr>
            <a:xfrm>
              <a:off x="5196998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0" name="椭圆 1569"/>
            <p:cNvSpPr>
              <a:spLocks noChangeAspect="1"/>
            </p:cNvSpPr>
            <p:nvPr userDrawn="1"/>
          </p:nvSpPr>
          <p:spPr>
            <a:xfrm>
              <a:off x="5847682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1" name="椭圆 1570"/>
            <p:cNvSpPr>
              <a:spLocks noChangeAspect="1"/>
            </p:cNvSpPr>
            <p:nvPr userDrawn="1"/>
          </p:nvSpPr>
          <p:spPr>
            <a:xfrm>
              <a:off x="6498366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2" name="椭圆 1571"/>
            <p:cNvSpPr>
              <a:spLocks noChangeAspect="1"/>
            </p:cNvSpPr>
            <p:nvPr userDrawn="1"/>
          </p:nvSpPr>
          <p:spPr>
            <a:xfrm>
              <a:off x="7149050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3" name="椭圆 1572"/>
            <p:cNvSpPr>
              <a:spLocks noChangeAspect="1"/>
            </p:cNvSpPr>
            <p:nvPr userDrawn="1"/>
          </p:nvSpPr>
          <p:spPr>
            <a:xfrm>
              <a:off x="7799733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4" name="椭圆 1573"/>
            <p:cNvSpPr>
              <a:spLocks noChangeAspect="1"/>
            </p:cNvSpPr>
            <p:nvPr userDrawn="1"/>
          </p:nvSpPr>
          <p:spPr>
            <a:xfrm>
              <a:off x="8450417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5" name="椭圆 1574"/>
            <p:cNvSpPr>
              <a:spLocks noChangeAspect="1"/>
            </p:cNvSpPr>
            <p:nvPr userDrawn="1"/>
          </p:nvSpPr>
          <p:spPr>
            <a:xfrm>
              <a:off x="9101101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6" name="椭圆 1575"/>
            <p:cNvSpPr>
              <a:spLocks noChangeAspect="1"/>
            </p:cNvSpPr>
            <p:nvPr userDrawn="1"/>
          </p:nvSpPr>
          <p:spPr>
            <a:xfrm>
              <a:off x="9751785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0" name="椭圆 1579"/>
            <p:cNvSpPr>
              <a:spLocks noChangeAspect="1"/>
            </p:cNvSpPr>
            <p:nvPr userDrawn="1"/>
          </p:nvSpPr>
          <p:spPr>
            <a:xfrm>
              <a:off x="642210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1" name="椭圆 1580"/>
            <p:cNvSpPr>
              <a:spLocks noChangeAspect="1"/>
            </p:cNvSpPr>
            <p:nvPr userDrawn="1"/>
          </p:nvSpPr>
          <p:spPr>
            <a:xfrm>
              <a:off x="1292894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2" name="椭圆 1581"/>
            <p:cNvSpPr>
              <a:spLocks noChangeAspect="1"/>
            </p:cNvSpPr>
            <p:nvPr userDrawn="1"/>
          </p:nvSpPr>
          <p:spPr>
            <a:xfrm>
              <a:off x="1943578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3" name="椭圆 1582"/>
            <p:cNvSpPr>
              <a:spLocks noChangeAspect="1"/>
            </p:cNvSpPr>
            <p:nvPr userDrawn="1"/>
          </p:nvSpPr>
          <p:spPr>
            <a:xfrm>
              <a:off x="2594262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4" name="椭圆 1583"/>
            <p:cNvSpPr>
              <a:spLocks noChangeAspect="1"/>
            </p:cNvSpPr>
            <p:nvPr userDrawn="1"/>
          </p:nvSpPr>
          <p:spPr>
            <a:xfrm>
              <a:off x="3244946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5" name="椭圆 1584"/>
            <p:cNvSpPr>
              <a:spLocks noChangeAspect="1"/>
            </p:cNvSpPr>
            <p:nvPr userDrawn="1"/>
          </p:nvSpPr>
          <p:spPr>
            <a:xfrm>
              <a:off x="3895630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6" name="椭圆 1585"/>
            <p:cNvSpPr>
              <a:spLocks noChangeAspect="1"/>
            </p:cNvSpPr>
            <p:nvPr userDrawn="1"/>
          </p:nvSpPr>
          <p:spPr>
            <a:xfrm>
              <a:off x="4546314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7" name="椭圆 1586"/>
            <p:cNvSpPr>
              <a:spLocks noChangeAspect="1"/>
            </p:cNvSpPr>
            <p:nvPr userDrawn="1"/>
          </p:nvSpPr>
          <p:spPr>
            <a:xfrm>
              <a:off x="5196998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8" name="椭圆 1587"/>
            <p:cNvSpPr>
              <a:spLocks noChangeAspect="1"/>
            </p:cNvSpPr>
            <p:nvPr userDrawn="1"/>
          </p:nvSpPr>
          <p:spPr>
            <a:xfrm>
              <a:off x="5847682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9" name="椭圆 1588"/>
            <p:cNvSpPr>
              <a:spLocks noChangeAspect="1"/>
            </p:cNvSpPr>
            <p:nvPr userDrawn="1"/>
          </p:nvSpPr>
          <p:spPr>
            <a:xfrm>
              <a:off x="6498366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0" name="椭圆 1589"/>
            <p:cNvSpPr>
              <a:spLocks noChangeAspect="1"/>
            </p:cNvSpPr>
            <p:nvPr userDrawn="1"/>
          </p:nvSpPr>
          <p:spPr>
            <a:xfrm>
              <a:off x="7149050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1" name="椭圆 1590"/>
            <p:cNvSpPr>
              <a:spLocks noChangeAspect="1"/>
            </p:cNvSpPr>
            <p:nvPr userDrawn="1"/>
          </p:nvSpPr>
          <p:spPr>
            <a:xfrm>
              <a:off x="7799733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2" name="椭圆 1591"/>
            <p:cNvSpPr>
              <a:spLocks noChangeAspect="1"/>
            </p:cNvSpPr>
            <p:nvPr userDrawn="1"/>
          </p:nvSpPr>
          <p:spPr>
            <a:xfrm>
              <a:off x="8450417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3" name="椭圆 1592"/>
            <p:cNvSpPr>
              <a:spLocks noChangeAspect="1"/>
            </p:cNvSpPr>
            <p:nvPr userDrawn="1"/>
          </p:nvSpPr>
          <p:spPr>
            <a:xfrm>
              <a:off x="9101101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4" name="椭圆 1593"/>
            <p:cNvSpPr>
              <a:spLocks noChangeAspect="1"/>
            </p:cNvSpPr>
            <p:nvPr userDrawn="1"/>
          </p:nvSpPr>
          <p:spPr>
            <a:xfrm>
              <a:off x="9751785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7" name="椭圆 1596"/>
            <p:cNvSpPr>
              <a:spLocks noChangeAspect="1"/>
            </p:cNvSpPr>
            <p:nvPr userDrawn="1"/>
          </p:nvSpPr>
          <p:spPr>
            <a:xfrm>
              <a:off x="642210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8" name="椭圆 1597"/>
            <p:cNvSpPr>
              <a:spLocks noChangeAspect="1"/>
            </p:cNvSpPr>
            <p:nvPr userDrawn="1"/>
          </p:nvSpPr>
          <p:spPr>
            <a:xfrm>
              <a:off x="1292894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9" name="椭圆 1598"/>
            <p:cNvSpPr>
              <a:spLocks noChangeAspect="1"/>
            </p:cNvSpPr>
            <p:nvPr userDrawn="1"/>
          </p:nvSpPr>
          <p:spPr>
            <a:xfrm>
              <a:off x="1943578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0" name="椭圆 1599"/>
            <p:cNvSpPr>
              <a:spLocks noChangeAspect="1"/>
            </p:cNvSpPr>
            <p:nvPr userDrawn="1"/>
          </p:nvSpPr>
          <p:spPr>
            <a:xfrm>
              <a:off x="2594262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1" name="椭圆 1600"/>
            <p:cNvSpPr>
              <a:spLocks noChangeAspect="1"/>
            </p:cNvSpPr>
            <p:nvPr userDrawn="1"/>
          </p:nvSpPr>
          <p:spPr>
            <a:xfrm>
              <a:off x="3244946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2" name="椭圆 1601"/>
            <p:cNvSpPr>
              <a:spLocks noChangeAspect="1"/>
            </p:cNvSpPr>
            <p:nvPr userDrawn="1"/>
          </p:nvSpPr>
          <p:spPr>
            <a:xfrm>
              <a:off x="3895630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3" name="椭圆 1602"/>
            <p:cNvSpPr>
              <a:spLocks noChangeAspect="1"/>
            </p:cNvSpPr>
            <p:nvPr userDrawn="1"/>
          </p:nvSpPr>
          <p:spPr>
            <a:xfrm>
              <a:off x="4546314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4" name="椭圆 1603"/>
            <p:cNvSpPr>
              <a:spLocks noChangeAspect="1"/>
            </p:cNvSpPr>
            <p:nvPr userDrawn="1"/>
          </p:nvSpPr>
          <p:spPr>
            <a:xfrm>
              <a:off x="5196998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5" name="椭圆 1604"/>
            <p:cNvSpPr>
              <a:spLocks noChangeAspect="1"/>
            </p:cNvSpPr>
            <p:nvPr userDrawn="1"/>
          </p:nvSpPr>
          <p:spPr>
            <a:xfrm>
              <a:off x="5847682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6" name="椭圆 1605"/>
            <p:cNvSpPr>
              <a:spLocks noChangeAspect="1"/>
            </p:cNvSpPr>
            <p:nvPr userDrawn="1"/>
          </p:nvSpPr>
          <p:spPr>
            <a:xfrm>
              <a:off x="6498366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7" name="椭圆 1606"/>
            <p:cNvSpPr>
              <a:spLocks noChangeAspect="1"/>
            </p:cNvSpPr>
            <p:nvPr userDrawn="1"/>
          </p:nvSpPr>
          <p:spPr>
            <a:xfrm>
              <a:off x="7149050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8" name="椭圆 1607"/>
            <p:cNvSpPr>
              <a:spLocks noChangeAspect="1"/>
            </p:cNvSpPr>
            <p:nvPr userDrawn="1"/>
          </p:nvSpPr>
          <p:spPr>
            <a:xfrm>
              <a:off x="7799733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9" name="椭圆 1608"/>
            <p:cNvSpPr>
              <a:spLocks noChangeAspect="1"/>
            </p:cNvSpPr>
            <p:nvPr userDrawn="1"/>
          </p:nvSpPr>
          <p:spPr>
            <a:xfrm>
              <a:off x="8450417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0" name="椭圆 1609"/>
            <p:cNvSpPr>
              <a:spLocks noChangeAspect="1"/>
            </p:cNvSpPr>
            <p:nvPr userDrawn="1"/>
          </p:nvSpPr>
          <p:spPr>
            <a:xfrm>
              <a:off x="9101101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1" name="椭圆 1610"/>
            <p:cNvSpPr>
              <a:spLocks noChangeAspect="1"/>
            </p:cNvSpPr>
            <p:nvPr userDrawn="1"/>
          </p:nvSpPr>
          <p:spPr>
            <a:xfrm>
              <a:off x="9751785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4" name="椭圆 1613"/>
            <p:cNvSpPr>
              <a:spLocks noChangeAspect="1"/>
            </p:cNvSpPr>
            <p:nvPr userDrawn="1"/>
          </p:nvSpPr>
          <p:spPr>
            <a:xfrm>
              <a:off x="642210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5" name="椭圆 1614"/>
            <p:cNvSpPr>
              <a:spLocks noChangeAspect="1"/>
            </p:cNvSpPr>
            <p:nvPr userDrawn="1"/>
          </p:nvSpPr>
          <p:spPr>
            <a:xfrm>
              <a:off x="1292894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6" name="椭圆 1615"/>
            <p:cNvSpPr>
              <a:spLocks noChangeAspect="1"/>
            </p:cNvSpPr>
            <p:nvPr userDrawn="1"/>
          </p:nvSpPr>
          <p:spPr>
            <a:xfrm>
              <a:off x="1943578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7" name="椭圆 1616"/>
            <p:cNvSpPr>
              <a:spLocks noChangeAspect="1"/>
            </p:cNvSpPr>
            <p:nvPr userDrawn="1"/>
          </p:nvSpPr>
          <p:spPr>
            <a:xfrm>
              <a:off x="2594262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8" name="椭圆 1617"/>
            <p:cNvSpPr>
              <a:spLocks noChangeAspect="1"/>
            </p:cNvSpPr>
            <p:nvPr userDrawn="1"/>
          </p:nvSpPr>
          <p:spPr>
            <a:xfrm>
              <a:off x="3244946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9" name="椭圆 1618"/>
            <p:cNvSpPr>
              <a:spLocks noChangeAspect="1"/>
            </p:cNvSpPr>
            <p:nvPr userDrawn="1"/>
          </p:nvSpPr>
          <p:spPr>
            <a:xfrm>
              <a:off x="3895630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0" name="椭圆 1619"/>
            <p:cNvSpPr>
              <a:spLocks noChangeAspect="1"/>
            </p:cNvSpPr>
            <p:nvPr userDrawn="1"/>
          </p:nvSpPr>
          <p:spPr>
            <a:xfrm>
              <a:off x="4546314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1" name="椭圆 1620"/>
            <p:cNvSpPr>
              <a:spLocks noChangeAspect="1"/>
            </p:cNvSpPr>
            <p:nvPr userDrawn="1"/>
          </p:nvSpPr>
          <p:spPr>
            <a:xfrm>
              <a:off x="5196998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2" name="椭圆 1621"/>
            <p:cNvSpPr>
              <a:spLocks noChangeAspect="1"/>
            </p:cNvSpPr>
            <p:nvPr userDrawn="1"/>
          </p:nvSpPr>
          <p:spPr>
            <a:xfrm>
              <a:off x="5847682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3" name="椭圆 1622"/>
            <p:cNvSpPr>
              <a:spLocks noChangeAspect="1"/>
            </p:cNvSpPr>
            <p:nvPr userDrawn="1"/>
          </p:nvSpPr>
          <p:spPr>
            <a:xfrm>
              <a:off x="6498366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4" name="椭圆 1623"/>
            <p:cNvSpPr>
              <a:spLocks noChangeAspect="1"/>
            </p:cNvSpPr>
            <p:nvPr userDrawn="1"/>
          </p:nvSpPr>
          <p:spPr>
            <a:xfrm>
              <a:off x="7149050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5" name="椭圆 1624"/>
            <p:cNvSpPr>
              <a:spLocks noChangeAspect="1"/>
            </p:cNvSpPr>
            <p:nvPr userDrawn="1"/>
          </p:nvSpPr>
          <p:spPr>
            <a:xfrm>
              <a:off x="7799733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6" name="椭圆 1625"/>
            <p:cNvSpPr>
              <a:spLocks noChangeAspect="1"/>
            </p:cNvSpPr>
            <p:nvPr userDrawn="1"/>
          </p:nvSpPr>
          <p:spPr>
            <a:xfrm>
              <a:off x="8450417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7" name="椭圆 1626"/>
            <p:cNvSpPr>
              <a:spLocks noChangeAspect="1"/>
            </p:cNvSpPr>
            <p:nvPr userDrawn="1"/>
          </p:nvSpPr>
          <p:spPr>
            <a:xfrm>
              <a:off x="9101101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8" name="椭圆 1627"/>
            <p:cNvSpPr>
              <a:spLocks noChangeAspect="1"/>
            </p:cNvSpPr>
            <p:nvPr userDrawn="1"/>
          </p:nvSpPr>
          <p:spPr>
            <a:xfrm>
              <a:off x="9751785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1" name="椭圆 1630"/>
            <p:cNvSpPr>
              <a:spLocks noChangeAspect="1"/>
            </p:cNvSpPr>
            <p:nvPr userDrawn="1"/>
          </p:nvSpPr>
          <p:spPr>
            <a:xfrm>
              <a:off x="642210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2" name="椭圆 1631"/>
            <p:cNvSpPr>
              <a:spLocks noChangeAspect="1"/>
            </p:cNvSpPr>
            <p:nvPr userDrawn="1"/>
          </p:nvSpPr>
          <p:spPr>
            <a:xfrm>
              <a:off x="1292894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3" name="椭圆 1632"/>
            <p:cNvSpPr>
              <a:spLocks noChangeAspect="1"/>
            </p:cNvSpPr>
            <p:nvPr userDrawn="1"/>
          </p:nvSpPr>
          <p:spPr>
            <a:xfrm>
              <a:off x="1943578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4" name="椭圆 1633"/>
            <p:cNvSpPr>
              <a:spLocks noChangeAspect="1"/>
            </p:cNvSpPr>
            <p:nvPr userDrawn="1"/>
          </p:nvSpPr>
          <p:spPr>
            <a:xfrm>
              <a:off x="2594262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5" name="椭圆 1634"/>
            <p:cNvSpPr>
              <a:spLocks noChangeAspect="1"/>
            </p:cNvSpPr>
            <p:nvPr userDrawn="1"/>
          </p:nvSpPr>
          <p:spPr>
            <a:xfrm>
              <a:off x="3244946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6" name="椭圆 1635"/>
            <p:cNvSpPr>
              <a:spLocks noChangeAspect="1"/>
            </p:cNvSpPr>
            <p:nvPr userDrawn="1"/>
          </p:nvSpPr>
          <p:spPr>
            <a:xfrm>
              <a:off x="3895630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7" name="椭圆 1636"/>
            <p:cNvSpPr>
              <a:spLocks noChangeAspect="1"/>
            </p:cNvSpPr>
            <p:nvPr userDrawn="1"/>
          </p:nvSpPr>
          <p:spPr>
            <a:xfrm>
              <a:off x="4546314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8" name="椭圆 1637"/>
            <p:cNvSpPr>
              <a:spLocks noChangeAspect="1"/>
            </p:cNvSpPr>
            <p:nvPr userDrawn="1"/>
          </p:nvSpPr>
          <p:spPr>
            <a:xfrm>
              <a:off x="5196998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9" name="椭圆 1638"/>
            <p:cNvSpPr>
              <a:spLocks noChangeAspect="1"/>
            </p:cNvSpPr>
            <p:nvPr userDrawn="1"/>
          </p:nvSpPr>
          <p:spPr>
            <a:xfrm>
              <a:off x="5847682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0" name="椭圆 1639"/>
            <p:cNvSpPr>
              <a:spLocks noChangeAspect="1"/>
            </p:cNvSpPr>
            <p:nvPr userDrawn="1"/>
          </p:nvSpPr>
          <p:spPr>
            <a:xfrm>
              <a:off x="6498366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1" name="椭圆 1640"/>
            <p:cNvSpPr>
              <a:spLocks noChangeAspect="1"/>
            </p:cNvSpPr>
            <p:nvPr userDrawn="1"/>
          </p:nvSpPr>
          <p:spPr>
            <a:xfrm>
              <a:off x="7149050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2" name="椭圆 1641"/>
            <p:cNvSpPr>
              <a:spLocks noChangeAspect="1"/>
            </p:cNvSpPr>
            <p:nvPr userDrawn="1"/>
          </p:nvSpPr>
          <p:spPr>
            <a:xfrm>
              <a:off x="7799733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3" name="椭圆 1642"/>
            <p:cNvSpPr>
              <a:spLocks noChangeAspect="1"/>
            </p:cNvSpPr>
            <p:nvPr userDrawn="1"/>
          </p:nvSpPr>
          <p:spPr>
            <a:xfrm>
              <a:off x="8450417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4" name="椭圆 1643"/>
            <p:cNvSpPr>
              <a:spLocks noChangeAspect="1"/>
            </p:cNvSpPr>
            <p:nvPr userDrawn="1"/>
          </p:nvSpPr>
          <p:spPr>
            <a:xfrm>
              <a:off x="9101101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5" name="椭圆 1644"/>
            <p:cNvSpPr>
              <a:spLocks noChangeAspect="1"/>
            </p:cNvSpPr>
            <p:nvPr userDrawn="1"/>
          </p:nvSpPr>
          <p:spPr>
            <a:xfrm>
              <a:off x="9751785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8" name="椭圆 1647"/>
            <p:cNvSpPr>
              <a:spLocks noChangeAspect="1"/>
            </p:cNvSpPr>
            <p:nvPr userDrawn="1"/>
          </p:nvSpPr>
          <p:spPr>
            <a:xfrm>
              <a:off x="642210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9" name="椭圆 1648"/>
            <p:cNvSpPr>
              <a:spLocks noChangeAspect="1"/>
            </p:cNvSpPr>
            <p:nvPr userDrawn="1"/>
          </p:nvSpPr>
          <p:spPr>
            <a:xfrm>
              <a:off x="1292894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0" name="椭圆 1649"/>
            <p:cNvSpPr>
              <a:spLocks noChangeAspect="1"/>
            </p:cNvSpPr>
            <p:nvPr userDrawn="1"/>
          </p:nvSpPr>
          <p:spPr>
            <a:xfrm>
              <a:off x="1943578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1" name="椭圆 1650"/>
            <p:cNvSpPr>
              <a:spLocks noChangeAspect="1"/>
            </p:cNvSpPr>
            <p:nvPr userDrawn="1"/>
          </p:nvSpPr>
          <p:spPr>
            <a:xfrm>
              <a:off x="2594262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2" name="椭圆 1651"/>
            <p:cNvSpPr>
              <a:spLocks noChangeAspect="1"/>
            </p:cNvSpPr>
            <p:nvPr userDrawn="1"/>
          </p:nvSpPr>
          <p:spPr>
            <a:xfrm>
              <a:off x="3244946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3" name="椭圆 1652"/>
            <p:cNvSpPr>
              <a:spLocks noChangeAspect="1"/>
            </p:cNvSpPr>
            <p:nvPr userDrawn="1"/>
          </p:nvSpPr>
          <p:spPr>
            <a:xfrm>
              <a:off x="3895630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4" name="椭圆 1653"/>
            <p:cNvSpPr>
              <a:spLocks noChangeAspect="1"/>
            </p:cNvSpPr>
            <p:nvPr userDrawn="1"/>
          </p:nvSpPr>
          <p:spPr>
            <a:xfrm>
              <a:off x="4546314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5" name="椭圆 1654"/>
            <p:cNvSpPr>
              <a:spLocks noChangeAspect="1"/>
            </p:cNvSpPr>
            <p:nvPr userDrawn="1"/>
          </p:nvSpPr>
          <p:spPr>
            <a:xfrm>
              <a:off x="5196998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6" name="椭圆 1655"/>
            <p:cNvSpPr>
              <a:spLocks noChangeAspect="1"/>
            </p:cNvSpPr>
            <p:nvPr userDrawn="1"/>
          </p:nvSpPr>
          <p:spPr>
            <a:xfrm>
              <a:off x="5847682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7" name="椭圆 1656"/>
            <p:cNvSpPr>
              <a:spLocks noChangeAspect="1"/>
            </p:cNvSpPr>
            <p:nvPr userDrawn="1"/>
          </p:nvSpPr>
          <p:spPr>
            <a:xfrm>
              <a:off x="6498366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8" name="椭圆 1657"/>
            <p:cNvSpPr>
              <a:spLocks noChangeAspect="1"/>
            </p:cNvSpPr>
            <p:nvPr userDrawn="1"/>
          </p:nvSpPr>
          <p:spPr>
            <a:xfrm>
              <a:off x="7149050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9" name="椭圆 1658"/>
            <p:cNvSpPr>
              <a:spLocks noChangeAspect="1"/>
            </p:cNvSpPr>
            <p:nvPr userDrawn="1"/>
          </p:nvSpPr>
          <p:spPr>
            <a:xfrm>
              <a:off x="7799733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0" name="椭圆 1659"/>
            <p:cNvSpPr>
              <a:spLocks noChangeAspect="1"/>
            </p:cNvSpPr>
            <p:nvPr userDrawn="1"/>
          </p:nvSpPr>
          <p:spPr>
            <a:xfrm>
              <a:off x="8450417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1" name="椭圆 1660"/>
            <p:cNvSpPr>
              <a:spLocks noChangeAspect="1"/>
            </p:cNvSpPr>
            <p:nvPr userDrawn="1"/>
          </p:nvSpPr>
          <p:spPr>
            <a:xfrm>
              <a:off x="9101101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2" name="椭圆 1661"/>
            <p:cNvSpPr>
              <a:spLocks noChangeAspect="1"/>
            </p:cNvSpPr>
            <p:nvPr userDrawn="1"/>
          </p:nvSpPr>
          <p:spPr>
            <a:xfrm>
              <a:off x="9751785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5" name="椭圆 1664"/>
            <p:cNvSpPr>
              <a:spLocks noChangeAspect="1"/>
            </p:cNvSpPr>
            <p:nvPr userDrawn="1"/>
          </p:nvSpPr>
          <p:spPr>
            <a:xfrm>
              <a:off x="642210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6" name="椭圆 1665"/>
            <p:cNvSpPr>
              <a:spLocks noChangeAspect="1"/>
            </p:cNvSpPr>
            <p:nvPr userDrawn="1"/>
          </p:nvSpPr>
          <p:spPr>
            <a:xfrm>
              <a:off x="1292894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7" name="椭圆 1666"/>
            <p:cNvSpPr>
              <a:spLocks noChangeAspect="1"/>
            </p:cNvSpPr>
            <p:nvPr userDrawn="1"/>
          </p:nvSpPr>
          <p:spPr>
            <a:xfrm>
              <a:off x="1943578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8" name="椭圆 1667"/>
            <p:cNvSpPr>
              <a:spLocks noChangeAspect="1"/>
            </p:cNvSpPr>
            <p:nvPr userDrawn="1"/>
          </p:nvSpPr>
          <p:spPr>
            <a:xfrm>
              <a:off x="2594262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9" name="椭圆 1668"/>
            <p:cNvSpPr>
              <a:spLocks noChangeAspect="1"/>
            </p:cNvSpPr>
            <p:nvPr userDrawn="1"/>
          </p:nvSpPr>
          <p:spPr>
            <a:xfrm>
              <a:off x="3244946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0" name="椭圆 1669"/>
            <p:cNvSpPr>
              <a:spLocks noChangeAspect="1"/>
            </p:cNvSpPr>
            <p:nvPr userDrawn="1"/>
          </p:nvSpPr>
          <p:spPr>
            <a:xfrm>
              <a:off x="3895630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1" name="椭圆 1670"/>
            <p:cNvSpPr>
              <a:spLocks noChangeAspect="1"/>
            </p:cNvSpPr>
            <p:nvPr userDrawn="1"/>
          </p:nvSpPr>
          <p:spPr>
            <a:xfrm>
              <a:off x="4546314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2" name="椭圆 1671"/>
            <p:cNvSpPr>
              <a:spLocks noChangeAspect="1"/>
            </p:cNvSpPr>
            <p:nvPr userDrawn="1"/>
          </p:nvSpPr>
          <p:spPr>
            <a:xfrm>
              <a:off x="5196998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3" name="椭圆 1672"/>
            <p:cNvSpPr>
              <a:spLocks noChangeAspect="1"/>
            </p:cNvSpPr>
            <p:nvPr userDrawn="1"/>
          </p:nvSpPr>
          <p:spPr>
            <a:xfrm>
              <a:off x="5847682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4" name="椭圆 1673"/>
            <p:cNvSpPr>
              <a:spLocks noChangeAspect="1"/>
            </p:cNvSpPr>
            <p:nvPr userDrawn="1"/>
          </p:nvSpPr>
          <p:spPr>
            <a:xfrm>
              <a:off x="6498366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5" name="椭圆 1674"/>
            <p:cNvSpPr>
              <a:spLocks noChangeAspect="1"/>
            </p:cNvSpPr>
            <p:nvPr userDrawn="1"/>
          </p:nvSpPr>
          <p:spPr>
            <a:xfrm>
              <a:off x="7149050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6" name="椭圆 1675"/>
            <p:cNvSpPr>
              <a:spLocks noChangeAspect="1"/>
            </p:cNvSpPr>
            <p:nvPr userDrawn="1"/>
          </p:nvSpPr>
          <p:spPr>
            <a:xfrm>
              <a:off x="7799733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7" name="椭圆 1676"/>
            <p:cNvSpPr>
              <a:spLocks noChangeAspect="1"/>
            </p:cNvSpPr>
            <p:nvPr userDrawn="1"/>
          </p:nvSpPr>
          <p:spPr>
            <a:xfrm>
              <a:off x="8450417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8" name="椭圆 1677"/>
            <p:cNvSpPr>
              <a:spLocks noChangeAspect="1"/>
            </p:cNvSpPr>
            <p:nvPr userDrawn="1"/>
          </p:nvSpPr>
          <p:spPr>
            <a:xfrm>
              <a:off x="9101101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9" name="椭圆 1678"/>
            <p:cNvSpPr>
              <a:spLocks noChangeAspect="1"/>
            </p:cNvSpPr>
            <p:nvPr userDrawn="1"/>
          </p:nvSpPr>
          <p:spPr>
            <a:xfrm>
              <a:off x="9751785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2" name="椭圆 1681"/>
            <p:cNvSpPr>
              <a:spLocks noChangeAspect="1"/>
            </p:cNvSpPr>
            <p:nvPr userDrawn="1"/>
          </p:nvSpPr>
          <p:spPr>
            <a:xfrm>
              <a:off x="642210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3" name="椭圆 1682"/>
            <p:cNvSpPr>
              <a:spLocks noChangeAspect="1"/>
            </p:cNvSpPr>
            <p:nvPr userDrawn="1"/>
          </p:nvSpPr>
          <p:spPr>
            <a:xfrm>
              <a:off x="1292894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4" name="椭圆 1683"/>
            <p:cNvSpPr>
              <a:spLocks noChangeAspect="1"/>
            </p:cNvSpPr>
            <p:nvPr userDrawn="1"/>
          </p:nvSpPr>
          <p:spPr>
            <a:xfrm>
              <a:off x="1943578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5" name="椭圆 1684"/>
            <p:cNvSpPr>
              <a:spLocks noChangeAspect="1"/>
            </p:cNvSpPr>
            <p:nvPr userDrawn="1"/>
          </p:nvSpPr>
          <p:spPr>
            <a:xfrm>
              <a:off x="2594262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6" name="椭圆 1685"/>
            <p:cNvSpPr>
              <a:spLocks noChangeAspect="1"/>
            </p:cNvSpPr>
            <p:nvPr userDrawn="1"/>
          </p:nvSpPr>
          <p:spPr>
            <a:xfrm>
              <a:off x="3244946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7" name="椭圆 1686"/>
            <p:cNvSpPr>
              <a:spLocks noChangeAspect="1"/>
            </p:cNvSpPr>
            <p:nvPr userDrawn="1"/>
          </p:nvSpPr>
          <p:spPr>
            <a:xfrm>
              <a:off x="3895630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8" name="椭圆 1687"/>
            <p:cNvSpPr>
              <a:spLocks noChangeAspect="1"/>
            </p:cNvSpPr>
            <p:nvPr userDrawn="1"/>
          </p:nvSpPr>
          <p:spPr>
            <a:xfrm>
              <a:off x="4546314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9" name="椭圆 1688"/>
            <p:cNvSpPr>
              <a:spLocks noChangeAspect="1"/>
            </p:cNvSpPr>
            <p:nvPr userDrawn="1"/>
          </p:nvSpPr>
          <p:spPr>
            <a:xfrm>
              <a:off x="5196998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0" name="椭圆 1689"/>
            <p:cNvSpPr>
              <a:spLocks noChangeAspect="1"/>
            </p:cNvSpPr>
            <p:nvPr userDrawn="1"/>
          </p:nvSpPr>
          <p:spPr>
            <a:xfrm>
              <a:off x="5847682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1" name="椭圆 1690"/>
            <p:cNvSpPr>
              <a:spLocks noChangeAspect="1"/>
            </p:cNvSpPr>
            <p:nvPr userDrawn="1"/>
          </p:nvSpPr>
          <p:spPr>
            <a:xfrm>
              <a:off x="6498366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2" name="椭圆 1691"/>
            <p:cNvSpPr>
              <a:spLocks noChangeAspect="1"/>
            </p:cNvSpPr>
            <p:nvPr userDrawn="1"/>
          </p:nvSpPr>
          <p:spPr>
            <a:xfrm>
              <a:off x="7149050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3" name="椭圆 1692"/>
            <p:cNvSpPr>
              <a:spLocks noChangeAspect="1"/>
            </p:cNvSpPr>
            <p:nvPr userDrawn="1"/>
          </p:nvSpPr>
          <p:spPr>
            <a:xfrm>
              <a:off x="7799733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4" name="椭圆 1693"/>
            <p:cNvSpPr>
              <a:spLocks noChangeAspect="1"/>
            </p:cNvSpPr>
            <p:nvPr userDrawn="1"/>
          </p:nvSpPr>
          <p:spPr>
            <a:xfrm>
              <a:off x="8450417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5" name="椭圆 1694"/>
            <p:cNvSpPr>
              <a:spLocks noChangeAspect="1"/>
            </p:cNvSpPr>
            <p:nvPr userDrawn="1"/>
          </p:nvSpPr>
          <p:spPr>
            <a:xfrm>
              <a:off x="9101101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6" name="椭圆 1695"/>
            <p:cNvSpPr>
              <a:spLocks noChangeAspect="1"/>
            </p:cNvSpPr>
            <p:nvPr userDrawn="1"/>
          </p:nvSpPr>
          <p:spPr>
            <a:xfrm>
              <a:off x="9751785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9" name="椭圆 1698"/>
            <p:cNvSpPr>
              <a:spLocks noChangeAspect="1"/>
            </p:cNvSpPr>
            <p:nvPr userDrawn="1"/>
          </p:nvSpPr>
          <p:spPr>
            <a:xfrm>
              <a:off x="642210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0" name="椭圆 1699"/>
            <p:cNvSpPr>
              <a:spLocks noChangeAspect="1"/>
            </p:cNvSpPr>
            <p:nvPr userDrawn="1"/>
          </p:nvSpPr>
          <p:spPr>
            <a:xfrm>
              <a:off x="1292894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1" name="椭圆 1700"/>
            <p:cNvSpPr>
              <a:spLocks noChangeAspect="1"/>
            </p:cNvSpPr>
            <p:nvPr userDrawn="1"/>
          </p:nvSpPr>
          <p:spPr>
            <a:xfrm>
              <a:off x="1943578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2" name="椭圆 1701"/>
            <p:cNvSpPr>
              <a:spLocks noChangeAspect="1"/>
            </p:cNvSpPr>
            <p:nvPr userDrawn="1"/>
          </p:nvSpPr>
          <p:spPr>
            <a:xfrm>
              <a:off x="2594262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3" name="椭圆 1702"/>
            <p:cNvSpPr>
              <a:spLocks noChangeAspect="1"/>
            </p:cNvSpPr>
            <p:nvPr userDrawn="1"/>
          </p:nvSpPr>
          <p:spPr>
            <a:xfrm>
              <a:off x="3244946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4" name="椭圆 1703"/>
            <p:cNvSpPr>
              <a:spLocks noChangeAspect="1"/>
            </p:cNvSpPr>
            <p:nvPr userDrawn="1"/>
          </p:nvSpPr>
          <p:spPr>
            <a:xfrm>
              <a:off x="3895630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5" name="椭圆 1704"/>
            <p:cNvSpPr>
              <a:spLocks noChangeAspect="1"/>
            </p:cNvSpPr>
            <p:nvPr userDrawn="1"/>
          </p:nvSpPr>
          <p:spPr>
            <a:xfrm>
              <a:off x="4546314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6" name="椭圆 1705"/>
            <p:cNvSpPr>
              <a:spLocks noChangeAspect="1"/>
            </p:cNvSpPr>
            <p:nvPr userDrawn="1"/>
          </p:nvSpPr>
          <p:spPr>
            <a:xfrm>
              <a:off x="5196998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7" name="椭圆 1706"/>
            <p:cNvSpPr>
              <a:spLocks noChangeAspect="1"/>
            </p:cNvSpPr>
            <p:nvPr userDrawn="1"/>
          </p:nvSpPr>
          <p:spPr>
            <a:xfrm>
              <a:off x="5847682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8" name="椭圆 1707"/>
            <p:cNvSpPr>
              <a:spLocks noChangeAspect="1"/>
            </p:cNvSpPr>
            <p:nvPr userDrawn="1"/>
          </p:nvSpPr>
          <p:spPr>
            <a:xfrm>
              <a:off x="6498366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9" name="椭圆 1708"/>
            <p:cNvSpPr>
              <a:spLocks noChangeAspect="1"/>
            </p:cNvSpPr>
            <p:nvPr userDrawn="1"/>
          </p:nvSpPr>
          <p:spPr>
            <a:xfrm>
              <a:off x="7149050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0" name="椭圆 1709"/>
            <p:cNvSpPr>
              <a:spLocks noChangeAspect="1"/>
            </p:cNvSpPr>
            <p:nvPr userDrawn="1"/>
          </p:nvSpPr>
          <p:spPr>
            <a:xfrm>
              <a:off x="7799733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1" name="椭圆 1710"/>
            <p:cNvSpPr>
              <a:spLocks noChangeAspect="1"/>
            </p:cNvSpPr>
            <p:nvPr userDrawn="1"/>
          </p:nvSpPr>
          <p:spPr>
            <a:xfrm>
              <a:off x="8450417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2" name="椭圆 1711"/>
            <p:cNvSpPr>
              <a:spLocks noChangeAspect="1"/>
            </p:cNvSpPr>
            <p:nvPr userDrawn="1"/>
          </p:nvSpPr>
          <p:spPr>
            <a:xfrm>
              <a:off x="9101101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3" name="椭圆 1712"/>
            <p:cNvSpPr>
              <a:spLocks noChangeAspect="1"/>
            </p:cNvSpPr>
            <p:nvPr userDrawn="1"/>
          </p:nvSpPr>
          <p:spPr>
            <a:xfrm>
              <a:off x="9751785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0" name="椭圆 219"/>
            <p:cNvSpPr>
              <a:spLocks noChangeAspect="1"/>
            </p:cNvSpPr>
            <p:nvPr userDrawn="1"/>
          </p:nvSpPr>
          <p:spPr>
            <a:xfrm>
              <a:off x="642210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1" name="椭圆 220"/>
            <p:cNvSpPr>
              <a:spLocks noChangeAspect="1"/>
            </p:cNvSpPr>
            <p:nvPr userDrawn="1"/>
          </p:nvSpPr>
          <p:spPr>
            <a:xfrm>
              <a:off x="1292894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2" name="椭圆 221"/>
            <p:cNvSpPr>
              <a:spLocks noChangeAspect="1"/>
            </p:cNvSpPr>
            <p:nvPr userDrawn="1"/>
          </p:nvSpPr>
          <p:spPr>
            <a:xfrm>
              <a:off x="1943578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3" name="椭圆 222"/>
            <p:cNvSpPr>
              <a:spLocks noChangeAspect="1"/>
            </p:cNvSpPr>
            <p:nvPr userDrawn="1"/>
          </p:nvSpPr>
          <p:spPr>
            <a:xfrm>
              <a:off x="2594262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4" name="椭圆 223"/>
            <p:cNvSpPr>
              <a:spLocks noChangeAspect="1"/>
            </p:cNvSpPr>
            <p:nvPr userDrawn="1"/>
          </p:nvSpPr>
          <p:spPr>
            <a:xfrm>
              <a:off x="3244946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5" name="椭圆 224"/>
            <p:cNvSpPr>
              <a:spLocks noChangeAspect="1"/>
            </p:cNvSpPr>
            <p:nvPr userDrawn="1"/>
          </p:nvSpPr>
          <p:spPr>
            <a:xfrm>
              <a:off x="3895630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6" name="椭圆 225"/>
            <p:cNvSpPr>
              <a:spLocks noChangeAspect="1"/>
            </p:cNvSpPr>
            <p:nvPr userDrawn="1"/>
          </p:nvSpPr>
          <p:spPr>
            <a:xfrm>
              <a:off x="4546314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7" name="椭圆 226"/>
            <p:cNvSpPr>
              <a:spLocks noChangeAspect="1"/>
            </p:cNvSpPr>
            <p:nvPr userDrawn="1"/>
          </p:nvSpPr>
          <p:spPr>
            <a:xfrm>
              <a:off x="5196998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8" name="椭圆 227"/>
            <p:cNvSpPr>
              <a:spLocks noChangeAspect="1"/>
            </p:cNvSpPr>
            <p:nvPr userDrawn="1"/>
          </p:nvSpPr>
          <p:spPr>
            <a:xfrm>
              <a:off x="5847682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9" name="椭圆 228"/>
            <p:cNvSpPr>
              <a:spLocks noChangeAspect="1"/>
            </p:cNvSpPr>
            <p:nvPr userDrawn="1"/>
          </p:nvSpPr>
          <p:spPr>
            <a:xfrm>
              <a:off x="6498366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0" name="椭圆 229"/>
            <p:cNvSpPr>
              <a:spLocks noChangeAspect="1"/>
            </p:cNvSpPr>
            <p:nvPr userDrawn="1"/>
          </p:nvSpPr>
          <p:spPr>
            <a:xfrm>
              <a:off x="7149050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1" name="椭圆 230"/>
            <p:cNvSpPr>
              <a:spLocks noChangeAspect="1"/>
            </p:cNvSpPr>
            <p:nvPr userDrawn="1"/>
          </p:nvSpPr>
          <p:spPr>
            <a:xfrm>
              <a:off x="7799733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2" name="椭圆 231"/>
            <p:cNvSpPr>
              <a:spLocks noChangeAspect="1"/>
            </p:cNvSpPr>
            <p:nvPr userDrawn="1"/>
          </p:nvSpPr>
          <p:spPr>
            <a:xfrm>
              <a:off x="8450417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3" name="椭圆 232"/>
            <p:cNvSpPr>
              <a:spLocks noChangeAspect="1"/>
            </p:cNvSpPr>
            <p:nvPr userDrawn="1"/>
          </p:nvSpPr>
          <p:spPr>
            <a:xfrm>
              <a:off x="9101101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4" name="椭圆 233"/>
            <p:cNvSpPr>
              <a:spLocks noChangeAspect="1"/>
            </p:cNvSpPr>
            <p:nvPr userDrawn="1"/>
          </p:nvSpPr>
          <p:spPr>
            <a:xfrm>
              <a:off x="9751785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7" name="椭圆 236"/>
            <p:cNvSpPr>
              <a:spLocks noChangeAspect="1"/>
            </p:cNvSpPr>
            <p:nvPr userDrawn="1"/>
          </p:nvSpPr>
          <p:spPr>
            <a:xfrm>
              <a:off x="642210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8" name="椭圆 237"/>
            <p:cNvSpPr>
              <a:spLocks noChangeAspect="1"/>
            </p:cNvSpPr>
            <p:nvPr userDrawn="1"/>
          </p:nvSpPr>
          <p:spPr>
            <a:xfrm>
              <a:off x="1292894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9" name="椭圆 238"/>
            <p:cNvSpPr>
              <a:spLocks noChangeAspect="1"/>
            </p:cNvSpPr>
            <p:nvPr userDrawn="1"/>
          </p:nvSpPr>
          <p:spPr>
            <a:xfrm>
              <a:off x="1943578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0" name="椭圆 239"/>
            <p:cNvSpPr>
              <a:spLocks noChangeAspect="1"/>
            </p:cNvSpPr>
            <p:nvPr userDrawn="1"/>
          </p:nvSpPr>
          <p:spPr>
            <a:xfrm>
              <a:off x="2594262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1" name="椭圆 240"/>
            <p:cNvSpPr>
              <a:spLocks noChangeAspect="1"/>
            </p:cNvSpPr>
            <p:nvPr userDrawn="1"/>
          </p:nvSpPr>
          <p:spPr>
            <a:xfrm>
              <a:off x="3244946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2" name="椭圆 241"/>
            <p:cNvSpPr>
              <a:spLocks noChangeAspect="1"/>
            </p:cNvSpPr>
            <p:nvPr userDrawn="1"/>
          </p:nvSpPr>
          <p:spPr>
            <a:xfrm>
              <a:off x="3895630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3" name="椭圆 242"/>
            <p:cNvSpPr>
              <a:spLocks noChangeAspect="1"/>
            </p:cNvSpPr>
            <p:nvPr userDrawn="1"/>
          </p:nvSpPr>
          <p:spPr>
            <a:xfrm>
              <a:off x="4546314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4" name="椭圆 243"/>
            <p:cNvSpPr>
              <a:spLocks noChangeAspect="1"/>
            </p:cNvSpPr>
            <p:nvPr userDrawn="1"/>
          </p:nvSpPr>
          <p:spPr>
            <a:xfrm>
              <a:off x="5196998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5" name="椭圆 244"/>
            <p:cNvSpPr>
              <a:spLocks noChangeAspect="1"/>
            </p:cNvSpPr>
            <p:nvPr userDrawn="1"/>
          </p:nvSpPr>
          <p:spPr>
            <a:xfrm>
              <a:off x="5847682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6" name="椭圆 245"/>
            <p:cNvSpPr>
              <a:spLocks noChangeAspect="1"/>
            </p:cNvSpPr>
            <p:nvPr userDrawn="1"/>
          </p:nvSpPr>
          <p:spPr>
            <a:xfrm>
              <a:off x="6498366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7" name="椭圆 246"/>
            <p:cNvSpPr>
              <a:spLocks noChangeAspect="1"/>
            </p:cNvSpPr>
            <p:nvPr userDrawn="1"/>
          </p:nvSpPr>
          <p:spPr>
            <a:xfrm>
              <a:off x="7149050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8" name="椭圆 247"/>
            <p:cNvSpPr>
              <a:spLocks noChangeAspect="1"/>
            </p:cNvSpPr>
            <p:nvPr userDrawn="1"/>
          </p:nvSpPr>
          <p:spPr>
            <a:xfrm>
              <a:off x="7799733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9" name="椭圆 248"/>
            <p:cNvSpPr>
              <a:spLocks noChangeAspect="1"/>
            </p:cNvSpPr>
            <p:nvPr userDrawn="1"/>
          </p:nvSpPr>
          <p:spPr>
            <a:xfrm>
              <a:off x="8450417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0" name="椭圆 249"/>
            <p:cNvSpPr>
              <a:spLocks noChangeAspect="1"/>
            </p:cNvSpPr>
            <p:nvPr userDrawn="1"/>
          </p:nvSpPr>
          <p:spPr>
            <a:xfrm>
              <a:off x="9101101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1" name="椭圆 250"/>
            <p:cNvSpPr>
              <a:spLocks noChangeAspect="1"/>
            </p:cNvSpPr>
            <p:nvPr userDrawn="1"/>
          </p:nvSpPr>
          <p:spPr>
            <a:xfrm>
              <a:off x="9751785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7" name="椭圆 1576"/>
            <p:cNvSpPr>
              <a:spLocks noChangeAspect="1"/>
            </p:cNvSpPr>
            <p:nvPr userDrawn="1"/>
          </p:nvSpPr>
          <p:spPr>
            <a:xfrm>
              <a:off x="10402470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5" name="椭圆 1594"/>
            <p:cNvSpPr>
              <a:spLocks noChangeAspect="1"/>
            </p:cNvSpPr>
            <p:nvPr userDrawn="1"/>
          </p:nvSpPr>
          <p:spPr>
            <a:xfrm>
              <a:off x="10402470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2" name="椭圆 1611"/>
            <p:cNvSpPr>
              <a:spLocks noChangeAspect="1"/>
            </p:cNvSpPr>
            <p:nvPr userDrawn="1"/>
          </p:nvSpPr>
          <p:spPr>
            <a:xfrm>
              <a:off x="10402470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9" name="椭圆 1628"/>
            <p:cNvSpPr>
              <a:spLocks noChangeAspect="1"/>
            </p:cNvSpPr>
            <p:nvPr userDrawn="1"/>
          </p:nvSpPr>
          <p:spPr>
            <a:xfrm>
              <a:off x="10402470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6" name="椭圆 1645"/>
            <p:cNvSpPr>
              <a:spLocks noChangeAspect="1"/>
            </p:cNvSpPr>
            <p:nvPr userDrawn="1"/>
          </p:nvSpPr>
          <p:spPr>
            <a:xfrm>
              <a:off x="10402470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3" name="椭圆 1662"/>
            <p:cNvSpPr>
              <a:spLocks noChangeAspect="1"/>
            </p:cNvSpPr>
            <p:nvPr userDrawn="1"/>
          </p:nvSpPr>
          <p:spPr>
            <a:xfrm>
              <a:off x="10402470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0" name="椭圆 1679"/>
            <p:cNvSpPr>
              <a:spLocks noChangeAspect="1"/>
            </p:cNvSpPr>
            <p:nvPr userDrawn="1"/>
          </p:nvSpPr>
          <p:spPr>
            <a:xfrm>
              <a:off x="10402470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7" name="椭圆 1696"/>
            <p:cNvSpPr>
              <a:spLocks noChangeAspect="1"/>
            </p:cNvSpPr>
            <p:nvPr userDrawn="1"/>
          </p:nvSpPr>
          <p:spPr>
            <a:xfrm>
              <a:off x="10402470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4" name="椭圆 1713"/>
            <p:cNvSpPr>
              <a:spLocks noChangeAspect="1"/>
            </p:cNvSpPr>
            <p:nvPr userDrawn="1"/>
          </p:nvSpPr>
          <p:spPr>
            <a:xfrm>
              <a:off x="10402470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5" name="椭圆 234"/>
            <p:cNvSpPr>
              <a:spLocks noChangeAspect="1"/>
            </p:cNvSpPr>
            <p:nvPr userDrawn="1"/>
          </p:nvSpPr>
          <p:spPr>
            <a:xfrm>
              <a:off x="10402470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2" name="椭圆 251"/>
            <p:cNvSpPr>
              <a:spLocks noChangeAspect="1"/>
            </p:cNvSpPr>
            <p:nvPr userDrawn="1"/>
          </p:nvSpPr>
          <p:spPr>
            <a:xfrm>
              <a:off x="10402470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9" name="椭圆 338"/>
            <p:cNvSpPr>
              <a:spLocks noChangeAspect="1"/>
            </p:cNvSpPr>
            <p:nvPr userDrawn="1"/>
          </p:nvSpPr>
          <p:spPr>
            <a:xfrm>
              <a:off x="11043934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0" name="椭圆 339"/>
            <p:cNvSpPr>
              <a:spLocks noChangeAspect="1"/>
            </p:cNvSpPr>
            <p:nvPr userDrawn="1"/>
          </p:nvSpPr>
          <p:spPr>
            <a:xfrm>
              <a:off x="11043934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1" name="椭圆 340"/>
            <p:cNvSpPr>
              <a:spLocks noChangeAspect="1"/>
            </p:cNvSpPr>
            <p:nvPr userDrawn="1"/>
          </p:nvSpPr>
          <p:spPr>
            <a:xfrm>
              <a:off x="11043934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2" name="椭圆 341"/>
            <p:cNvSpPr>
              <a:spLocks noChangeAspect="1"/>
            </p:cNvSpPr>
            <p:nvPr userDrawn="1"/>
          </p:nvSpPr>
          <p:spPr>
            <a:xfrm>
              <a:off x="11043934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3" name="椭圆 342"/>
            <p:cNvSpPr>
              <a:spLocks noChangeAspect="1"/>
            </p:cNvSpPr>
            <p:nvPr userDrawn="1"/>
          </p:nvSpPr>
          <p:spPr>
            <a:xfrm>
              <a:off x="11043934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4" name="椭圆 343"/>
            <p:cNvSpPr>
              <a:spLocks noChangeAspect="1"/>
            </p:cNvSpPr>
            <p:nvPr userDrawn="1"/>
          </p:nvSpPr>
          <p:spPr>
            <a:xfrm>
              <a:off x="11043934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5" name="椭圆 344"/>
            <p:cNvSpPr>
              <a:spLocks noChangeAspect="1"/>
            </p:cNvSpPr>
            <p:nvPr userDrawn="1"/>
          </p:nvSpPr>
          <p:spPr>
            <a:xfrm>
              <a:off x="11043934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6" name="椭圆 345"/>
            <p:cNvSpPr>
              <a:spLocks noChangeAspect="1"/>
            </p:cNvSpPr>
            <p:nvPr userDrawn="1"/>
          </p:nvSpPr>
          <p:spPr>
            <a:xfrm>
              <a:off x="11043934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7" name="椭圆 346"/>
            <p:cNvSpPr>
              <a:spLocks noChangeAspect="1"/>
            </p:cNvSpPr>
            <p:nvPr userDrawn="1"/>
          </p:nvSpPr>
          <p:spPr>
            <a:xfrm>
              <a:off x="11043934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8" name="椭圆 347"/>
            <p:cNvSpPr>
              <a:spLocks noChangeAspect="1"/>
            </p:cNvSpPr>
            <p:nvPr userDrawn="1"/>
          </p:nvSpPr>
          <p:spPr>
            <a:xfrm>
              <a:off x="11043934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9" name="椭圆 348"/>
            <p:cNvSpPr>
              <a:spLocks noChangeAspect="1"/>
            </p:cNvSpPr>
            <p:nvPr userDrawn="1"/>
          </p:nvSpPr>
          <p:spPr>
            <a:xfrm>
              <a:off x="11043934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3" name="椭圆 362"/>
            <p:cNvSpPr>
              <a:spLocks noChangeAspect="1"/>
            </p:cNvSpPr>
            <p:nvPr userDrawn="1"/>
          </p:nvSpPr>
          <p:spPr>
            <a:xfrm>
              <a:off x="11684014" y="5166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4" name="椭圆 363"/>
            <p:cNvSpPr>
              <a:spLocks noChangeAspect="1"/>
            </p:cNvSpPr>
            <p:nvPr userDrawn="1"/>
          </p:nvSpPr>
          <p:spPr>
            <a:xfrm>
              <a:off x="11684014" y="117796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5" name="椭圆 364"/>
            <p:cNvSpPr>
              <a:spLocks noChangeAspect="1"/>
            </p:cNvSpPr>
            <p:nvPr userDrawn="1"/>
          </p:nvSpPr>
          <p:spPr>
            <a:xfrm>
              <a:off x="11684014" y="1839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6" name="椭圆 365"/>
            <p:cNvSpPr>
              <a:spLocks noChangeAspect="1"/>
            </p:cNvSpPr>
            <p:nvPr userDrawn="1"/>
          </p:nvSpPr>
          <p:spPr>
            <a:xfrm>
              <a:off x="11684014" y="250059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7" name="椭圆 366"/>
            <p:cNvSpPr>
              <a:spLocks noChangeAspect="1"/>
            </p:cNvSpPr>
            <p:nvPr userDrawn="1"/>
          </p:nvSpPr>
          <p:spPr>
            <a:xfrm>
              <a:off x="11684014" y="316190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8" name="椭圆 367"/>
            <p:cNvSpPr>
              <a:spLocks noChangeAspect="1"/>
            </p:cNvSpPr>
            <p:nvPr userDrawn="1"/>
          </p:nvSpPr>
          <p:spPr>
            <a:xfrm>
              <a:off x="11684014" y="382322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9" name="椭圆 368"/>
            <p:cNvSpPr>
              <a:spLocks noChangeAspect="1"/>
            </p:cNvSpPr>
            <p:nvPr userDrawn="1"/>
          </p:nvSpPr>
          <p:spPr>
            <a:xfrm>
              <a:off x="11684014" y="448453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0" name="椭圆 369"/>
            <p:cNvSpPr>
              <a:spLocks noChangeAspect="1"/>
            </p:cNvSpPr>
            <p:nvPr userDrawn="1"/>
          </p:nvSpPr>
          <p:spPr>
            <a:xfrm>
              <a:off x="11684014" y="514585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1" name="椭圆 370"/>
            <p:cNvSpPr>
              <a:spLocks noChangeAspect="1"/>
            </p:cNvSpPr>
            <p:nvPr userDrawn="1"/>
          </p:nvSpPr>
          <p:spPr>
            <a:xfrm>
              <a:off x="11684014" y="580716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2" name="椭圆 371"/>
            <p:cNvSpPr>
              <a:spLocks noChangeAspect="1"/>
            </p:cNvSpPr>
            <p:nvPr userDrawn="1"/>
          </p:nvSpPr>
          <p:spPr>
            <a:xfrm>
              <a:off x="11684014" y="644862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3" name="椭圆 372"/>
            <p:cNvSpPr>
              <a:spLocks noChangeAspect="1"/>
            </p:cNvSpPr>
            <p:nvPr userDrawn="1"/>
          </p:nvSpPr>
          <p:spPr>
            <a:xfrm>
              <a:off x="11684014" y="709009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9" name="组合 28"/>
          <p:cNvGrpSpPr/>
          <p:nvPr userDrawn="1"/>
        </p:nvGrpSpPr>
        <p:grpSpPr>
          <a:xfrm>
            <a:off x="-1676400" y="817616"/>
            <a:ext cx="15544800" cy="8193986"/>
            <a:chOff x="276640" y="-152400"/>
            <a:chExt cx="11638721" cy="7193280"/>
          </a:xfrm>
          <a:scene3d>
            <a:camera prst="perspectiveRelaxedModerately" fov="6000000"/>
            <a:lightRig rig="threePt" dir="t"/>
          </a:scene3d>
        </p:grpSpPr>
        <p:grpSp>
          <p:nvGrpSpPr>
            <p:cNvPr id="10" name="组合 9"/>
            <p:cNvGrpSpPr/>
            <p:nvPr userDrawn="1"/>
          </p:nvGrpSpPr>
          <p:grpSpPr>
            <a:xfrm>
              <a:off x="276640" y="139967"/>
              <a:ext cx="11638721" cy="6570114"/>
              <a:chOff x="720830" y="139967"/>
              <a:chExt cx="11638721" cy="6570114"/>
            </a:xfrm>
          </p:grpSpPr>
          <p:cxnSp>
            <p:nvCxnSpPr>
              <p:cNvPr id="6" name="直接连接符 5"/>
              <p:cNvCxnSpPr/>
              <p:nvPr userDrawn="1"/>
            </p:nvCxnSpPr>
            <p:spPr>
              <a:xfrm>
                <a:off x="720830" y="796978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1" name="直接连接符 390"/>
              <p:cNvCxnSpPr/>
              <p:nvPr userDrawn="1"/>
            </p:nvCxnSpPr>
            <p:spPr>
              <a:xfrm>
                <a:off x="720830" y="6710081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4" name="直接连接符 393"/>
              <p:cNvCxnSpPr/>
              <p:nvPr userDrawn="1"/>
            </p:nvCxnSpPr>
            <p:spPr>
              <a:xfrm>
                <a:off x="720830" y="1453989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5" name="直接连接符 394"/>
              <p:cNvCxnSpPr/>
              <p:nvPr userDrawn="1"/>
            </p:nvCxnSpPr>
            <p:spPr>
              <a:xfrm>
                <a:off x="720830" y="2118620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6" name="直接连接符 395"/>
              <p:cNvCxnSpPr/>
              <p:nvPr userDrawn="1"/>
            </p:nvCxnSpPr>
            <p:spPr>
              <a:xfrm>
                <a:off x="720830" y="2775631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7" name="直接连接符 396"/>
              <p:cNvCxnSpPr/>
              <p:nvPr userDrawn="1"/>
            </p:nvCxnSpPr>
            <p:spPr>
              <a:xfrm>
                <a:off x="720830" y="3440262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8" name="直接连接符 397"/>
              <p:cNvCxnSpPr/>
              <p:nvPr userDrawn="1"/>
            </p:nvCxnSpPr>
            <p:spPr>
              <a:xfrm>
                <a:off x="720830" y="4097273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9" name="直接连接符 398"/>
              <p:cNvCxnSpPr/>
              <p:nvPr userDrawn="1"/>
            </p:nvCxnSpPr>
            <p:spPr>
              <a:xfrm>
                <a:off x="720830" y="4761904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0" name="直接连接符 399"/>
              <p:cNvCxnSpPr/>
              <p:nvPr userDrawn="1"/>
            </p:nvCxnSpPr>
            <p:spPr>
              <a:xfrm>
                <a:off x="720830" y="139967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1" name="直接连接符 400"/>
              <p:cNvCxnSpPr/>
              <p:nvPr userDrawn="1"/>
            </p:nvCxnSpPr>
            <p:spPr>
              <a:xfrm>
                <a:off x="720830" y="542653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2" name="直接连接符 401"/>
              <p:cNvCxnSpPr/>
              <p:nvPr userDrawn="1"/>
            </p:nvCxnSpPr>
            <p:spPr>
              <a:xfrm>
                <a:off x="720830" y="6068306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组合 25"/>
            <p:cNvGrpSpPr/>
            <p:nvPr userDrawn="1"/>
          </p:nvGrpSpPr>
          <p:grpSpPr>
            <a:xfrm>
              <a:off x="556298" y="-152400"/>
              <a:ext cx="11060612" cy="7193280"/>
              <a:chOff x="556298" y="-2372416"/>
              <a:chExt cx="11060612" cy="11654646"/>
            </a:xfrm>
          </p:grpSpPr>
          <p:cxnSp>
            <p:nvCxnSpPr>
              <p:cNvPr id="405" name="直接连接符 404"/>
              <p:cNvCxnSpPr/>
              <p:nvPr userDrawn="1"/>
            </p:nvCxnSpPr>
            <p:spPr>
              <a:xfrm rot="5400000">
                <a:off x="603740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6" name="直接连接符 405"/>
              <p:cNvCxnSpPr/>
              <p:nvPr userDrawn="1"/>
            </p:nvCxnSpPr>
            <p:spPr>
              <a:xfrm rot="5400000">
                <a:off x="-5263063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7" name="直接连接符 406"/>
              <p:cNvCxnSpPr/>
              <p:nvPr userDrawn="1"/>
            </p:nvCxnSpPr>
            <p:spPr>
              <a:xfrm rot="5400000">
                <a:off x="-41696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8" name="直接连接符 407"/>
              <p:cNvCxnSpPr/>
              <p:nvPr userDrawn="1"/>
            </p:nvCxnSpPr>
            <p:spPr>
              <a:xfrm rot="5400000">
                <a:off x="-694752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9" name="直接连接符 408"/>
              <p:cNvCxnSpPr/>
              <p:nvPr userDrawn="1"/>
            </p:nvCxnSpPr>
            <p:spPr>
              <a:xfrm rot="5400000">
                <a:off x="-1328613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0" name="直接连接符 409"/>
              <p:cNvCxnSpPr/>
              <p:nvPr userDrawn="1"/>
            </p:nvCxnSpPr>
            <p:spPr>
              <a:xfrm rot="5400000">
                <a:off x="-2004819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1" name="直接连接符 410"/>
              <p:cNvCxnSpPr/>
              <p:nvPr userDrawn="1"/>
            </p:nvCxnSpPr>
            <p:spPr>
              <a:xfrm rot="5400000">
                <a:off x="-2650255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2" name="直接连接符 411"/>
              <p:cNvCxnSpPr/>
              <p:nvPr userDrawn="1"/>
            </p:nvCxnSpPr>
            <p:spPr>
              <a:xfrm rot="5400000">
                <a:off x="-3314886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3" name="直接连接符 412"/>
              <p:cNvCxnSpPr/>
              <p:nvPr userDrawn="1"/>
            </p:nvCxnSpPr>
            <p:spPr>
              <a:xfrm rot="5400000">
                <a:off x="1260751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4" name="直接连接符 413"/>
              <p:cNvCxnSpPr/>
              <p:nvPr userDrawn="1"/>
            </p:nvCxnSpPr>
            <p:spPr>
              <a:xfrm rot="5400000">
                <a:off x="-3979517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5" name="直接连接符 414"/>
              <p:cNvCxnSpPr/>
              <p:nvPr userDrawn="1"/>
            </p:nvCxnSpPr>
            <p:spPr>
              <a:xfrm rot="5400000">
                <a:off x="-4621288" y="3446945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1" name="直接连接符 430"/>
              <p:cNvCxnSpPr/>
              <p:nvPr userDrawn="1"/>
            </p:nvCxnSpPr>
            <p:spPr>
              <a:xfrm rot="5400000">
                <a:off x="1893579" y="3462870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4" name="直接连接符 433"/>
              <p:cNvCxnSpPr/>
              <p:nvPr userDrawn="1"/>
            </p:nvCxnSpPr>
            <p:spPr>
              <a:xfrm rot="5400000">
                <a:off x="5797549" y="3462870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5" name="直接连接符 434"/>
              <p:cNvCxnSpPr/>
              <p:nvPr userDrawn="1"/>
            </p:nvCxnSpPr>
            <p:spPr>
              <a:xfrm rot="5400000">
                <a:off x="5151823" y="3462870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6" name="直接连接符 435"/>
              <p:cNvCxnSpPr/>
              <p:nvPr userDrawn="1"/>
            </p:nvCxnSpPr>
            <p:spPr>
              <a:xfrm rot="5400000">
                <a:off x="4506387" y="3462870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7" name="直接连接符 436"/>
              <p:cNvCxnSpPr/>
              <p:nvPr userDrawn="1"/>
            </p:nvCxnSpPr>
            <p:spPr>
              <a:xfrm rot="5400000">
                <a:off x="3856996" y="3462870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9" name="直接连接符 438"/>
              <p:cNvCxnSpPr/>
              <p:nvPr userDrawn="1"/>
            </p:nvCxnSpPr>
            <p:spPr>
              <a:xfrm rot="5400000">
                <a:off x="3207605" y="3462870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0" name="直接连接符 439"/>
              <p:cNvCxnSpPr/>
              <p:nvPr userDrawn="1"/>
            </p:nvCxnSpPr>
            <p:spPr>
              <a:xfrm rot="5400000">
                <a:off x="2550594" y="3462870"/>
                <a:ext cx="11638721" cy="0"/>
              </a:xfrm>
              <a:prstGeom prst="line">
                <a:avLst/>
              </a:prstGeom>
              <a:ln w="12700"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62845774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幻灯片">
    <p:bg>
      <p:bgPr>
        <a:gradFill>
          <a:gsLst>
            <a:gs pos="20000">
              <a:srgbClr val="050537"/>
            </a:gs>
            <a:gs pos="58000">
              <a:srgbClr val="180F3A"/>
            </a:gs>
            <a:gs pos="84000">
              <a:srgbClr val="4A113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9331"/>
            <a:ext cx="12192000" cy="6848669"/>
          </a:xfrm>
          <a:prstGeom prst="rect">
            <a:avLst/>
          </a:prstGeom>
          <a:gradFill>
            <a:gsLst>
              <a:gs pos="0">
                <a:srgbClr val="050537">
                  <a:alpha val="0"/>
                </a:srgbClr>
              </a:gs>
              <a:gs pos="43000">
                <a:srgbClr val="180F3A"/>
              </a:gs>
              <a:gs pos="100000">
                <a:srgbClr val="4A113C">
                  <a:alpha val="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/>
          <p:cNvGrpSpPr/>
          <p:nvPr userDrawn="1"/>
        </p:nvGrpSpPr>
        <p:grpSpPr>
          <a:xfrm>
            <a:off x="-594360" y="1877051"/>
            <a:ext cx="13380720" cy="6609098"/>
            <a:chOff x="642210" y="512844"/>
            <a:chExt cx="11073654" cy="6609098"/>
          </a:xfrm>
          <a:scene3d>
            <a:camera prst="perspectiveRelaxedModerately" fov="6000000"/>
            <a:lightRig rig="threePt" dir="t"/>
          </a:scene3d>
        </p:grpSpPr>
        <p:sp>
          <p:nvSpPr>
            <p:cNvPr id="1294" name="椭圆 1293"/>
            <p:cNvSpPr>
              <a:spLocks noChangeAspect="1"/>
            </p:cNvSpPr>
            <p:nvPr userDrawn="1"/>
          </p:nvSpPr>
          <p:spPr>
            <a:xfrm>
              <a:off x="642210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59" name="椭圆 1558"/>
            <p:cNvSpPr>
              <a:spLocks noChangeAspect="1"/>
            </p:cNvSpPr>
            <p:nvPr userDrawn="1"/>
          </p:nvSpPr>
          <p:spPr>
            <a:xfrm>
              <a:off x="1292894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0" name="椭圆 1559"/>
            <p:cNvSpPr>
              <a:spLocks noChangeAspect="1"/>
            </p:cNvSpPr>
            <p:nvPr userDrawn="1"/>
          </p:nvSpPr>
          <p:spPr>
            <a:xfrm>
              <a:off x="1943578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1" name="椭圆 1560"/>
            <p:cNvSpPr>
              <a:spLocks noChangeAspect="1"/>
            </p:cNvSpPr>
            <p:nvPr userDrawn="1"/>
          </p:nvSpPr>
          <p:spPr>
            <a:xfrm>
              <a:off x="2594262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2" name="椭圆 1561"/>
            <p:cNvSpPr>
              <a:spLocks noChangeAspect="1"/>
            </p:cNvSpPr>
            <p:nvPr userDrawn="1"/>
          </p:nvSpPr>
          <p:spPr>
            <a:xfrm>
              <a:off x="3244946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5" name="椭圆 1564"/>
            <p:cNvSpPr>
              <a:spLocks noChangeAspect="1"/>
            </p:cNvSpPr>
            <p:nvPr userDrawn="1"/>
          </p:nvSpPr>
          <p:spPr>
            <a:xfrm>
              <a:off x="3895630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6" name="椭圆 1565"/>
            <p:cNvSpPr>
              <a:spLocks noChangeAspect="1"/>
            </p:cNvSpPr>
            <p:nvPr userDrawn="1"/>
          </p:nvSpPr>
          <p:spPr>
            <a:xfrm>
              <a:off x="4546314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7" name="椭圆 1566"/>
            <p:cNvSpPr>
              <a:spLocks noChangeAspect="1"/>
            </p:cNvSpPr>
            <p:nvPr userDrawn="1"/>
          </p:nvSpPr>
          <p:spPr>
            <a:xfrm>
              <a:off x="5196998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0" name="椭圆 1569"/>
            <p:cNvSpPr>
              <a:spLocks noChangeAspect="1"/>
            </p:cNvSpPr>
            <p:nvPr userDrawn="1"/>
          </p:nvSpPr>
          <p:spPr>
            <a:xfrm>
              <a:off x="5847682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1" name="椭圆 1570"/>
            <p:cNvSpPr>
              <a:spLocks noChangeAspect="1"/>
            </p:cNvSpPr>
            <p:nvPr userDrawn="1"/>
          </p:nvSpPr>
          <p:spPr>
            <a:xfrm>
              <a:off x="6498366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2" name="椭圆 1571"/>
            <p:cNvSpPr>
              <a:spLocks noChangeAspect="1"/>
            </p:cNvSpPr>
            <p:nvPr userDrawn="1"/>
          </p:nvSpPr>
          <p:spPr>
            <a:xfrm>
              <a:off x="7149050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3" name="椭圆 1572"/>
            <p:cNvSpPr>
              <a:spLocks noChangeAspect="1"/>
            </p:cNvSpPr>
            <p:nvPr userDrawn="1"/>
          </p:nvSpPr>
          <p:spPr>
            <a:xfrm>
              <a:off x="7799733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4" name="椭圆 1573"/>
            <p:cNvSpPr>
              <a:spLocks noChangeAspect="1"/>
            </p:cNvSpPr>
            <p:nvPr userDrawn="1"/>
          </p:nvSpPr>
          <p:spPr>
            <a:xfrm>
              <a:off x="8450417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5" name="椭圆 1574"/>
            <p:cNvSpPr>
              <a:spLocks noChangeAspect="1"/>
            </p:cNvSpPr>
            <p:nvPr userDrawn="1"/>
          </p:nvSpPr>
          <p:spPr>
            <a:xfrm>
              <a:off x="9101101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6" name="椭圆 1575"/>
            <p:cNvSpPr>
              <a:spLocks noChangeAspect="1"/>
            </p:cNvSpPr>
            <p:nvPr userDrawn="1"/>
          </p:nvSpPr>
          <p:spPr>
            <a:xfrm>
              <a:off x="9751785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0" name="椭圆 1579"/>
            <p:cNvSpPr>
              <a:spLocks noChangeAspect="1"/>
            </p:cNvSpPr>
            <p:nvPr userDrawn="1"/>
          </p:nvSpPr>
          <p:spPr>
            <a:xfrm>
              <a:off x="642210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1" name="椭圆 1580"/>
            <p:cNvSpPr>
              <a:spLocks noChangeAspect="1"/>
            </p:cNvSpPr>
            <p:nvPr userDrawn="1"/>
          </p:nvSpPr>
          <p:spPr>
            <a:xfrm>
              <a:off x="1292894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2" name="椭圆 1581"/>
            <p:cNvSpPr>
              <a:spLocks noChangeAspect="1"/>
            </p:cNvSpPr>
            <p:nvPr userDrawn="1"/>
          </p:nvSpPr>
          <p:spPr>
            <a:xfrm>
              <a:off x="1943578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3" name="椭圆 1582"/>
            <p:cNvSpPr>
              <a:spLocks noChangeAspect="1"/>
            </p:cNvSpPr>
            <p:nvPr userDrawn="1"/>
          </p:nvSpPr>
          <p:spPr>
            <a:xfrm>
              <a:off x="2594262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4" name="椭圆 1583"/>
            <p:cNvSpPr>
              <a:spLocks noChangeAspect="1"/>
            </p:cNvSpPr>
            <p:nvPr userDrawn="1"/>
          </p:nvSpPr>
          <p:spPr>
            <a:xfrm>
              <a:off x="3244946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5" name="椭圆 1584"/>
            <p:cNvSpPr>
              <a:spLocks noChangeAspect="1"/>
            </p:cNvSpPr>
            <p:nvPr userDrawn="1"/>
          </p:nvSpPr>
          <p:spPr>
            <a:xfrm>
              <a:off x="3895630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6" name="椭圆 1585"/>
            <p:cNvSpPr>
              <a:spLocks noChangeAspect="1"/>
            </p:cNvSpPr>
            <p:nvPr userDrawn="1"/>
          </p:nvSpPr>
          <p:spPr>
            <a:xfrm>
              <a:off x="4546314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7" name="椭圆 1586"/>
            <p:cNvSpPr>
              <a:spLocks noChangeAspect="1"/>
            </p:cNvSpPr>
            <p:nvPr userDrawn="1"/>
          </p:nvSpPr>
          <p:spPr>
            <a:xfrm>
              <a:off x="5196998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8" name="椭圆 1587"/>
            <p:cNvSpPr>
              <a:spLocks noChangeAspect="1"/>
            </p:cNvSpPr>
            <p:nvPr userDrawn="1"/>
          </p:nvSpPr>
          <p:spPr>
            <a:xfrm>
              <a:off x="5847682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9" name="椭圆 1588"/>
            <p:cNvSpPr>
              <a:spLocks noChangeAspect="1"/>
            </p:cNvSpPr>
            <p:nvPr userDrawn="1"/>
          </p:nvSpPr>
          <p:spPr>
            <a:xfrm>
              <a:off x="6498366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0" name="椭圆 1589"/>
            <p:cNvSpPr>
              <a:spLocks noChangeAspect="1"/>
            </p:cNvSpPr>
            <p:nvPr userDrawn="1"/>
          </p:nvSpPr>
          <p:spPr>
            <a:xfrm>
              <a:off x="7149050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1" name="椭圆 1590"/>
            <p:cNvSpPr>
              <a:spLocks noChangeAspect="1"/>
            </p:cNvSpPr>
            <p:nvPr userDrawn="1"/>
          </p:nvSpPr>
          <p:spPr>
            <a:xfrm>
              <a:off x="7799733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2" name="椭圆 1591"/>
            <p:cNvSpPr>
              <a:spLocks noChangeAspect="1"/>
            </p:cNvSpPr>
            <p:nvPr userDrawn="1"/>
          </p:nvSpPr>
          <p:spPr>
            <a:xfrm>
              <a:off x="8450417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3" name="椭圆 1592"/>
            <p:cNvSpPr>
              <a:spLocks noChangeAspect="1"/>
            </p:cNvSpPr>
            <p:nvPr userDrawn="1"/>
          </p:nvSpPr>
          <p:spPr>
            <a:xfrm>
              <a:off x="9101101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4" name="椭圆 1593"/>
            <p:cNvSpPr>
              <a:spLocks noChangeAspect="1"/>
            </p:cNvSpPr>
            <p:nvPr userDrawn="1"/>
          </p:nvSpPr>
          <p:spPr>
            <a:xfrm>
              <a:off x="9751785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7" name="椭圆 1596"/>
            <p:cNvSpPr>
              <a:spLocks noChangeAspect="1"/>
            </p:cNvSpPr>
            <p:nvPr userDrawn="1"/>
          </p:nvSpPr>
          <p:spPr>
            <a:xfrm>
              <a:off x="642210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8" name="椭圆 1597"/>
            <p:cNvSpPr>
              <a:spLocks noChangeAspect="1"/>
            </p:cNvSpPr>
            <p:nvPr userDrawn="1"/>
          </p:nvSpPr>
          <p:spPr>
            <a:xfrm>
              <a:off x="1292894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9" name="椭圆 1598"/>
            <p:cNvSpPr>
              <a:spLocks noChangeAspect="1"/>
            </p:cNvSpPr>
            <p:nvPr userDrawn="1"/>
          </p:nvSpPr>
          <p:spPr>
            <a:xfrm>
              <a:off x="1943578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0" name="椭圆 1599"/>
            <p:cNvSpPr>
              <a:spLocks noChangeAspect="1"/>
            </p:cNvSpPr>
            <p:nvPr userDrawn="1"/>
          </p:nvSpPr>
          <p:spPr>
            <a:xfrm>
              <a:off x="2594262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1" name="椭圆 1600"/>
            <p:cNvSpPr>
              <a:spLocks noChangeAspect="1"/>
            </p:cNvSpPr>
            <p:nvPr userDrawn="1"/>
          </p:nvSpPr>
          <p:spPr>
            <a:xfrm>
              <a:off x="3244946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2" name="椭圆 1601"/>
            <p:cNvSpPr>
              <a:spLocks noChangeAspect="1"/>
            </p:cNvSpPr>
            <p:nvPr userDrawn="1"/>
          </p:nvSpPr>
          <p:spPr>
            <a:xfrm>
              <a:off x="3895630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3" name="椭圆 1602"/>
            <p:cNvSpPr>
              <a:spLocks noChangeAspect="1"/>
            </p:cNvSpPr>
            <p:nvPr userDrawn="1"/>
          </p:nvSpPr>
          <p:spPr>
            <a:xfrm>
              <a:off x="4546314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4" name="椭圆 1603"/>
            <p:cNvSpPr>
              <a:spLocks noChangeAspect="1"/>
            </p:cNvSpPr>
            <p:nvPr userDrawn="1"/>
          </p:nvSpPr>
          <p:spPr>
            <a:xfrm>
              <a:off x="5196998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5" name="椭圆 1604"/>
            <p:cNvSpPr>
              <a:spLocks noChangeAspect="1"/>
            </p:cNvSpPr>
            <p:nvPr userDrawn="1"/>
          </p:nvSpPr>
          <p:spPr>
            <a:xfrm>
              <a:off x="5847682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6" name="椭圆 1605"/>
            <p:cNvSpPr>
              <a:spLocks noChangeAspect="1"/>
            </p:cNvSpPr>
            <p:nvPr userDrawn="1"/>
          </p:nvSpPr>
          <p:spPr>
            <a:xfrm>
              <a:off x="6498366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7" name="椭圆 1606"/>
            <p:cNvSpPr>
              <a:spLocks noChangeAspect="1"/>
            </p:cNvSpPr>
            <p:nvPr userDrawn="1"/>
          </p:nvSpPr>
          <p:spPr>
            <a:xfrm>
              <a:off x="7149050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8" name="椭圆 1607"/>
            <p:cNvSpPr>
              <a:spLocks noChangeAspect="1"/>
            </p:cNvSpPr>
            <p:nvPr userDrawn="1"/>
          </p:nvSpPr>
          <p:spPr>
            <a:xfrm>
              <a:off x="7799733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9" name="椭圆 1608"/>
            <p:cNvSpPr>
              <a:spLocks noChangeAspect="1"/>
            </p:cNvSpPr>
            <p:nvPr userDrawn="1"/>
          </p:nvSpPr>
          <p:spPr>
            <a:xfrm>
              <a:off x="8450417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0" name="椭圆 1609"/>
            <p:cNvSpPr>
              <a:spLocks noChangeAspect="1"/>
            </p:cNvSpPr>
            <p:nvPr userDrawn="1"/>
          </p:nvSpPr>
          <p:spPr>
            <a:xfrm>
              <a:off x="9101101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1" name="椭圆 1610"/>
            <p:cNvSpPr>
              <a:spLocks noChangeAspect="1"/>
            </p:cNvSpPr>
            <p:nvPr userDrawn="1"/>
          </p:nvSpPr>
          <p:spPr>
            <a:xfrm>
              <a:off x="9751785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4" name="椭圆 1613"/>
            <p:cNvSpPr>
              <a:spLocks noChangeAspect="1"/>
            </p:cNvSpPr>
            <p:nvPr userDrawn="1"/>
          </p:nvSpPr>
          <p:spPr>
            <a:xfrm>
              <a:off x="642210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5" name="椭圆 1614"/>
            <p:cNvSpPr>
              <a:spLocks noChangeAspect="1"/>
            </p:cNvSpPr>
            <p:nvPr userDrawn="1"/>
          </p:nvSpPr>
          <p:spPr>
            <a:xfrm>
              <a:off x="1292894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6" name="椭圆 1615"/>
            <p:cNvSpPr>
              <a:spLocks noChangeAspect="1"/>
            </p:cNvSpPr>
            <p:nvPr userDrawn="1"/>
          </p:nvSpPr>
          <p:spPr>
            <a:xfrm>
              <a:off x="1943578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7" name="椭圆 1616"/>
            <p:cNvSpPr>
              <a:spLocks noChangeAspect="1"/>
            </p:cNvSpPr>
            <p:nvPr userDrawn="1"/>
          </p:nvSpPr>
          <p:spPr>
            <a:xfrm>
              <a:off x="2594262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8" name="椭圆 1617"/>
            <p:cNvSpPr>
              <a:spLocks noChangeAspect="1"/>
            </p:cNvSpPr>
            <p:nvPr userDrawn="1"/>
          </p:nvSpPr>
          <p:spPr>
            <a:xfrm>
              <a:off x="3244946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9" name="椭圆 1618"/>
            <p:cNvSpPr>
              <a:spLocks noChangeAspect="1"/>
            </p:cNvSpPr>
            <p:nvPr userDrawn="1"/>
          </p:nvSpPr>
          <p:spPr>
            <a:xfrm>
              <a:off x="3895630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0" name="椭圆 1619"/>
            <p:cNvSpPr>
              <a:spLocks noChangeAspect="1"/>
            </p:cNvSpPr>
            <p:nvPr userDrawn="1"/>
          </p:nvSpPr>
          <p:spPr>
            <a:xfrm>
              <a:off x="4546314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1" name="椭圆 1620"/>
            <p:cNvSpPr>
              <a:spLocks noChangeAspect="1"/>
            </p:cNvSpPr>
            <p:nvPr userDrawn="1"/>
          </p:nvSpPr>
          <p:spPr>
            <a:xfrm>
              <a:off x="5196998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2" name="椭圆 1621"/>
            <p:cNvSpPr>
              <a:spLocks noChangeAspect="1"/>
            </p:cNvSpPr>
            <p:nvPr userDrawn="1"/>
          </p:nvSpPr>
          <p:spPr>
            <a:xfrm>
              <a:off x="5847682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3" name="椭圆 1622"/>
            <p:cNvSpPr>
              <a:spLocks noChangeAspect="1"/>
            </p:cNvSpPr>
            <p:nvPr userDrawn="1"/>
          </p:nvSpPr>
          <p:spPr>
            <a:xfrm>
              <a:off x="6498366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4" name="椭圆 1623"/>
            <p:cNvSpPr>
              <a:spLocks noChangeAspect="1"/>
            </p:cNvSpPr>
            <p:nvPr userDrawn="1"/>
          </p:nvSpPr>
          <p:spPr>
            <a:xfrm>
              <a:off x="7149050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5" name="椭圆 1624"/>
            <p:cNvSpPr>
              <a:spLocks noChangeAspect="1"/>
            </p:cNvSpPr>
            <p:nvPr userDrawn="1"/>
          </p:nvSpPr>
          <p:spPr>
            <a:xfrm>
              <a:off x="7799733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6" name="椭圆 1625"/>
            <p:cNvSpPr>
              <a:spLocks noChangeAspect="1"/>
            </p:cNvSpPr>
            <p:nvPr userDrawn="1"/>
          </p:nvSpPr>
          <p:spPr>
            <a:xfrm>
              <a:off x="8450417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7" name="椭圆 1626"/>
            <p:cNvSpPr>
              <a:spLocks noChangeAspect="1"/>
            </p:cNvSpPr>
            <p:nvPr userDrawn="1"/>
          </p:nvSpPr>
          <p:spPr>
            <a:xfrm>
              <a:off x="9101101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8" name="椭圆 1627"/>
            <p:cNvSpPr>
              <a:spLocks noChangeAspect="1"/>
            </p:cNvSpPr>
            <p:nvPr userDrawn="1"/>
          </p:nvSpPr>
          <p:spPr>
            <a:xfrm>
              <a:off x="9751785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1" name="椭圆 1630"/>
            <p:cNvSpPr>
              <a:spLocks noChangeAspect="1"/>
            </p:cNvSpPr>
            <p:nvPr userDrawn="1"/>
          </p:nvSpPr>
          <p:spPr>
            <a:xfrm>
              <a:off x="642210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2" name="椭圆 1631"/>
            <p:cNvSpPr>
              <a:spLocks noChangeAspect="1"/>
            </p:cNvSpPr>
            <p:nvPr userDrawn="1"/>
          </p:nvSpPr>
          <p:spPr>
            <a:xfrm>
              <a:off x="1292894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3" name="椭圆 1632"/>
            <p:cNvSpPr>
              <a:spLocks noChangeAspect="1"/>
            </p:cNvSpPr>
            <p:nvPr userDrawn="1"/>
          </p:nvSpPr>
          <p:spPr>
            <a:xfrm>
              <a:off x="1943578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4" name="椭圆 1633"/>
            <p:cNvSpPr>
              <a:spLocks noChangeAspect="1"/>
            </p:cNvSpPr>
            <p:nvPr userDrawn="1"/>
          </p:nvSpPr>
          <p:spPr>
            <a:xfrm>
              <a:off x="2594262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5" name="椭圆 1634"/>
            <p:cNvSpPr>
              <a:spLocks noChangeAspect="1"/>
            </p:cNvSpPr>
            <p:nvPr userDrawn="1"/>
          </p:nvSpPr>
          <p:spPr>
            <a:xfrm>
              <a:off x="3244946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6" name="椭圆 1635"/>
            <p:cNvSpPr>
              <a:spLocks noChangeAspect="1"/>
            </p:cNvSpPr>
            <p:nvPr userDrawn="1"/>
          </p:nvSpPr>
          <p:spPr>
            <a:xfrm>
              <a:off x="3895630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7" name="椭圆 1636"/>
            <p:cNvSpPr>
              <a:spLocks noChangeAspect="1"/>
            </p:cNvSpPr>
            <p:nvPr userDrawn="1"/>
          </p:nvSpPr>
          <p:spPr>
            <a:xfrm>
              <a:off x="4546314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8" name="椭圆 1637"/>
            <p:cNvSpPr>
              <a:spLocks noChangeAspect="1"/>
            </p:cNvSpPr>
            <p:nvPr userDrawn="1"/>
          </p:nvSpPr>
          <p:spPr>
            <a:xfrm>
              <a:off x="5196998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9" name="椭圆 1638"/>
            <p:cNvSpPr>
              <a:spLocks noChangeAspect="1"/>
            </p:cNvSpPr>
            <p:nvPr userDrawn="1"/>
          </p:nvSpPr>
          <p:spPr>
            <a:xfrm>
              <a:off x="5847682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0" name="椭圆 1639"/>
            <p:cNvSpPr>
              <a:spLocks noChangeAspect="1"/>
            </p:cNvSpPr>
            <p:nvPr userDrawn="1"/>
          </p:nvSpPr>
          <p:spPr>
            <a:xfrm>
              <a:off x="6498366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1" name="椭圆 1640"/>
            <p:cNvSpPr>
              <a:spLocks noChangeAspect="1"/>
            </p:cNvSpPr>
            <p:nvPr userDrawn="1"/>
          </p:nvSpPr>
          <p:spPr>
            <a:xfrm>
              <a:off x="7149050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2" name="椭圆 1641"/>
            <p:cNvSpPr>
              <a:spLocks noChangeAspect="1"/>
            </p:cNvSpPr>
            <p:nvPr userDrawn="1"/>
          </p:nvSpPr>
          <p:spPr>
            <a:xfrm>
              <a:off x="7799733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3" name="椭圆 1642"/>
            <p:cNvSpPr>
              <a:spLocks noChangeAspect="1"/>
            </p:cNvSpPr>
            <p:nvPr userDrawn="1"/>
          </p:nvSpPr>
          <p:spPr>
            <a:xfrm>
              <a:off x="8450417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4" name="椭圆 1643"/>
            <p:cNvSpPr>
              <a:spLocks noChangeAspect="1"/>
            </p:cNvSpPr>
            <p:nvPr userDrawn="1"/>
          </p:nvSpPr>
          <p:spPr>
            <a:xfrm>
              <a:off x="9101101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5" name="椭圆 1644"/>
            <p:cNvSpPr>
              <a:spLocks noChangeAspect="1"/>
            </p:cNvSpPr>
            <p:nvPr userDrawn="1"/>
          </p:nvSpPr>
          <p:spPr>
            <a:xfrm>
              <a:off x="9751785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8" name="椭圆 1647"/>
            <p:cNvSpPr>
              <a:spLocks noChangeAspect="1"/>
            </p:cNvSpPr>
            <p:nvPr userDrawn="1"/>
          </p:nvSpPr>
          <p:spPr>
            <a:xfrm>
              <a:off x="642210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9" name="椭圆 1648"/>
            <p:cNvSpPr>
              <a:spLocks noChangeAspect="1"/>
            </p:cNvSpPr>
            <p:nvPr userDrawn="1"/>
          </p:nvSpPr>
          <p:spPr>
            <a:xfrm>
              <a:off x="1292894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0" name="椭圆 1649"/>
            <p:cNvSpPr>
              <a:spLocks noChangeAspect="1"/>
            </p:cNvSpPr>
            <p:nvPr userDrawn="1"/>
          </p:nvSpPr>
          <p:spPr>
            <a:xfrm>
              <a:off x="1943578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1" name="椭圆 1650"/>
            <p:cNvSpPr>
              <a:spLocks noChangeAspect="1"/>
            </p:cNvSpPr>
            <p:nvPr userDrawn="1"/>
          </p:nvSpPr>
          <p:spPr>
            <a:xfrm>
              <a:off x="2594262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2" name="椭圆 1651"/>
            <p:cNvSpPr>
              <a:spLocks noChangeAspect="1"/>
            </p:cNvSpPr>
            <p:nvPr userDrawn="1"/>
          </p:nvSpPr>
          <p:spPr>
            <a:xfrm>
              <a:off x="3244946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3" name="椭圆 1652"/>
            <p:cNvSpPr>
              <a:spLocks noChangeAspect="1"/>
            </p:cNvSpPr>
            <p:nvPr userDrawn="1"/>
          </p:nvSpPr>
          <p:spPr>
            <a:xfrm>
              <a:off x="3895630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4" name="椭圆 1653"/>
            <p:cNvSpPr>
              <a:spLocks noChangeAspect="1"/>
            </p:cNvSpPr>
            <p:nvPr userDrawn="1"/>
          </p:nvSpPr>
          <p:spPr>
            <a:xfrm>
              <a:off x="4546314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5" name="椭圆 1654"/>
            <p:cNvSpPr>
              <a:spLocks noChangeAspect="1"/>
            </p:cNvSpPr>
            <p:nvPr userDrawn="1"/>
          </p:nvSpPr>
          <p:spPr>
            <a:xfrm>
              <a:off x="5196998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6" name="椭圆 1655"/>
            <p:cNvSpPr>
              <a:spLocks noChangeAspect="1"/>
            </p:cNvSpPr>
            <p:nvPr userDrawn="1"/>
          </p:nvSpPr>
          <p:spPr>
            <a:xfrm>
              <a:off x="5847682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7" name="椭圆 1656"/>
            <p:cNvSpPr>
              <a:spLocks noChangeAspect="1"/>
            </p:cNvSpPr>
            <p:nvPr userDrawn="1"/>
          </p:nvSpPr>
          <p:spPr>
            <a:xfrm>
              <a:off x="6498366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8" name="椭圆 1657"/>
            <p:cNvSpPr>
              <a:spLocks noChangeAspect="1"/>
            </p:cNvSpPr>
            <p:nvPr userDrawn="1"/>
          </p:nvSpPr>
          <p:spPr>
            <a:xfrm>
              <a:off x="7149050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9" name="椭圆 1658"/>
            <p:cNvSpPr>
              <a:spLocks noChangeAspect="1"/>
            </p:cNvSpPr>
            <p:nvPr userDrawn="1"/>
          </p:nvSpPr>
          <p:spPr>
            <a:xfrm>
              <a:off x="7799733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0" name="椭圆 1659"/>
            <p:cNvSpPr>
              <a:spLocks noChangeAspect="1"/>
            </p:cNvSpPr>
            <p:nvPr userDrawn="1"/>
          </p:nvSpPr>
          <p:spPr>
            <a:xfrm>
              <a:off x="8450417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1" name="椭圆 1660"/>
            <p:cNvSpPr>
              <a:spLocks noChangeAspect="1"/>
            </p:cNvSpPr>
            <p:nvPr userDrawn="1"/>
          </p:nvSpPr>
          <p:spPr>
            <a:xfrm>
              <a:off x="9101101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2" name="椭圆 1661"/>
            <p:cNvSpPr>
              <a:spLocks noChangeAspect="1"/>
            </p:cNvSpPr>
            <p:nvPr userDrawn="1"/>
          </p:nvSpPr>
          <p:spPr>
            <a:xfrm>
              <a:off x="9751785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5" name="椭圆 1664"/>
            <p:cNvSpPr>
              <a:spLocks noChangeAspect="1"/>
            </p:cNvSpPr>
            <p:nvPr userDrawn="1"/>
          </p:nvSpPr>
          <p:spPr>
            <a:xfrm>
              <a:off x="642210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6" name="椭圆 1665"/>
            <p:cNvSpPr>
              <a:spLocks noChangeAspect="1"/>
            </p:cNvSpPr>
            <p:nvPr userDrawn="1"/>
          </p:nvSpPr>
          <p:spPr>
            <a:xfrm>
              <a:off x="1292894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7" name="椭圆 1666"/>
            <p:cNvSpPr>
              <a:spLocks noChangeAspect="1"/>
            </p:cNvSpPr>
            <p:nvPr userDrawn="1"/>
          </p:nvSpPr>
          <p:spPr>
            <a:xfrm>
              <a:off x="1943578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8" name="椭圆 1667"/>
            <p:cNvSpPr>
              <a:spLocks noChangeAspect="1"/>
            </p:cNvSpPr>
            <p:nvPr userDrawn="1"/>
          </p:nvSpPr>
          <p:spPr>
            <a:xfrm>
              <a:off x="2594262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9" name="椭圆 1668"/>
            <p:cNvSpPr>
              <a:spLocks noChangeAspect="1"/>
            </p:cNvSpPr>
            <p:nvPr userDrawn="1"/>
          </p:nvSpPr>
          <p:spPr>
            <a:xfrm>
              <a:off x="3244946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0" name="椭圆 1669"/>
            <p:cNvSpPr>
              <a:spLocks noChangeAspect="1"/>
            </p:cNvSpPr>
            <p:nvPr userDrawn="1"/>
          </p:nvSpPr>
          <p:spPr>
            <a:xfrm>
              <a:off x="3895630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1" name="椭圆 1670"/>
            <p:cNvSpPr>
              <a:spLocks noChangeAspect="1"/>
            </p:cNvSpPr>
            <p:nvPr userDrawn="1"/>
          </p:nvSpPr>
          <p:spPr>
            <a:xfrm>
              <a:off x="4546314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2" name="椭圆 1671"/>
            <p:cNvSpPr>
              <a:spLocks noChangeAspect="1"/>
            </p:cNvSpPr>
            <p:nvPr userDrawn="1"/>
          </p:nvSpPr>
          <p:spPr>
            <a:xfrm>
              <a:off x="5196998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3" name="椭圆 1672"/>
            <p:cNvSpPr>
              <a:spLocks noChangeAspect="1"/>
            </p:cNvSpPr>
            <p:nvPr userDrawn="1"/>
          </p:nvSpPr>
          <p:spPr>
            <a:xfrm>
              <a:off x="5847682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4" name="椭圆 1673"/>
            <p:cNvSpPr>
              <a:spLocks noChangeAspect="1"/>
            </p:cNvSpPr>
            <p:nvPr userDrawn="1"/>
          </p:nvSpPr>
          <p:spPr>
            <a:xfrm>
              <a:off x="6498366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5" name="椭圆 1674"/>
            <p:cNvSpPr>
              <a:spLocks noChangeAspect="1"/>
            </p:cNvSpPr>
            <p:nvPr userDrawn="1"/>
          </p:nvSpPr>
          <p:spPr>
            <a:xfrm>
              <a:off x="7149050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6" name="椭圆 1675"/>
            <p:cNvSpPr>
              <a:spLocks noChangeAspect="1"/>
            </p:cNvSpPr>
            <p:nvPr userDrawn="1"/>
          </p:nvSpPr>
          <p:spPr>
            <a:xfrm>
              <a:off x="7799733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7" name="椭圆 1676"/>
            <p:cNvSpPr>
              <a:spLocks noChangeAspect="1"/>
            </p:cNvSpPr>
            <p:nvPr userDrawn="1"/>
          </p:nvSpPr>
          <p:spPr>
            <a:xfrm>
              <a:off x="8450417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8" name="椭圆 1677"/>
            <p:cNvSpPr>
              <a:spLocks noChangeAspect="1"/>
            </p:cNvSpPr>
            <p:nvPr userDrawn="1"/>
          </p:nvSpPr>
          <p:spPr>
            <a:xfrm>
              <a:off x="9101101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9" name="椭圆 1678"/>
            <p:cNvSpPr>
              <a:spLocks noChangeAspect="1"/>
            </p:cNvSpPr>
            <p:nvPr userDrawn="1"/>
          </p:nvSpPr>
          <p:spPr>
            <a:xfrm>
              <a:off x="9751785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2" name="椭圆 1681"/>
            <p:cNvSpPr>
              <a:spLocks noChangeAspect="1"/>
            </p:cNvSpPr>
            <p:nvPr userDrawn="1"/>
          </p:nvSpPr>
          <p:spPr>
            <a:xfrm>
              <a:off x="642210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3" name="椭圆 1682"/>
            <p:cNvSpPr>
              <a:spLocks noChangeAspect="1"/>
            </p:cNvSpPr>
            <p:nvPr userDrawn="1"/>
          </p:nvSpPr>
          <p:spPr>
            <a:xfrm>
              <a:off x="1292894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4" name="椭圆 1683"/>
            <p:cNvSpPr>
              <a:spLocks noChangeAspect="1"/>
            </p:cNvSpPr>
            <p:nvPr userDrawn="1"/>
          </p:nvSpPr>
          <p:spPr>
            <a:xfrm>
              <a:off x="1943578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5" name="椭圆 1684"/>
            <p:cNvSpPr>
              <a:spLocks noChangeAspect="1"/>
            </p:cNvSpPr>
            <p:nvPr userDrawn="1"/>
          </p:nvSpPr>
          <p:spPr>
            <a:xfrm>
              <a:off x="2594262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6" name="椭圆 1685"/>
            <p:cNvSpPr>
              <a:spLocks noChangeAspect="1"/>
            </p:cNvSpPr>
            <p:nvPr userDrawn="1"/>
          </p:nvSpPr>
          <p:spPr>
            <a:xfrm>
              <a:off x="3244946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7" name="椭圆 1686"/>
            <p:cNvSpPr>
              <a:spLocks noChangeAspect="1"/>
            </p:cNvSpPr>
            <p:nvPr userDrawn="1"/>
          </p:nvSpPr>
          <p:spPr>
            <a:xfrm>
              <a:off x="3895630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8" name="椭圆 1687"/>
            <p:cNvSpPr>
              <a:spLocks noChangeAspect="1"/>
            </p:cNvSpPr>
            <p:nvPr userDrawn="1"/>
          </p:nvSpPr>
          <p:spPr>
            <a:xfrm>
              <a:off x="4546314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9" name="椭圆 1688"/>
            <p:cNvSpPr>
              <a:spLocks noChangeAspect="1"/>
            </p:cNvSpPr>
            <p:nvPr userDrawn="1"/>
          </p:nvSpPr>
          <p:spPr>
            <a:xfrm>
              <a:off x="5196998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0" name="椭圆 1689"/>
            <p:cNvSpPr>
              <a:spLocks noChangeAspect="1"/>
            </p:cNvSpPr>
            <p:nvPr userDrawn="1"/>
          </p:nvSpPr>
          <p:spPr>
            <a:xfrm>
              <a:off x="5847682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1" name="椭圆 1690"/>
            <p:cNvSpPr>
              <a:spLocks noChangeAspect="1"/>
            </p:cNvSpPr>
            <p:nvPr userDrawn="1"/>
          </p:nvSpPr>
          <p:spPr>
            <a:xfrm>
              <a:off x="6498366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2" name="椭圆 1691"/>
            <p:cNvSpPr>
              <a:spLocks noChangeAspect="1"/>
            </p:cNvSpPr>
            <p:nvPr userDrawn="1"/>
          </p:nvSpPr>
          <p:spPr>
            <a:xfrm>
              <a:off x="7149050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3" name="椭圆 1692"/>
            <p:cNvSpPr>
              <a:spLocks noChangeAspect="1"/>
            </p:cNvSpPr>
            <p:nvPr userDrawn="1"/>
          </p:nvSpPr>
          <p:spPr>
            <a:xfrm>
              <a:off x="7799733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4" name="椭圆 1693"/>
            <p:cNvSpPr>
              <a:spLocks noChangeAspect="1"/>
            </p:cNvSpPr>
            <p:nvPr userDrawn="1"/>
          </p:nvSpPr>
          <p:spPr>
            <a:xfrm>
              <a:off x="8450417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5" name="椭圆 1694"/>
            <p:cNvSpPr>
              <a:spLocks noChangeAspect="1"/>
            </p:cNvSpPr>
            <p:nvPr userDrawn="1"/>
          </p:nvSpPr>
          <p:spPr>
            <a:xfrm>
              <a:off x="9101101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6" name="椭圆 1695"/>
            <p:cNvSpPr>
              <a:spLocks noChangeAspect="1"/>
            </p:cNvSpPr>
            <p:nvPr userDrawn="1"/>
          </p:nvSpPr>
          <p:spPr>
            <a:xfrm>
              <a:off x="9751785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9" name="椭圆 1698"/>
            <p:cNvSpPr>
              <a:spLocks noChangeAspect="1"/>
            </p:cNvSpPr>
            <p:nvPr userDrawn="1"/>
          </p:nvSpPr>
          <p:spPr>
            <a:xfrm>
              <a:off x="642210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0" name="椭圆 1699"/>
            <p:cNvSpPr>
              <a:spLocks noChangeAspect="1"/>
            </p:cNvSpPr>
            <p:nvPr userDrawn="1"/>
          </p:nvSpPr>
          <p:spPr>
            <a:xfrm>
              <a:off x="1292894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1" name="椭圆 1700"/>
            <p:cNvSpPr>
              <a:spLocks noChangeAspect="1"/>
            </p:cNvSpPr>
            <p:nvPr userDrawn="1"/>
          </p:nvSpPr>
          <p:spPr>
            <a:xfrm>
              <a:off x="1943578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2" name="椭圆 1701"/>
            <p:cNvSpPr>
              <a:spLocks noChangeAspect="1"/>
            </p:cNvSpPr>
            <p:nvPr userDrawn="1"/>
          </p:nvSpPr>
          <p:spPr>
            <a:xfrm>
              <a:off x="2594262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3" name="椭圆 1702"/>
            <p:cNvSpPr>
              <a:spLocks noChangeAspect="1"/>
            </p:cNvSpPr>
            <p:nvPr userDrawn="1"/>
          </p:nvSpPr>
          <p:spPr>
            <a:xfrm>
              <a:off x="3244946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4" name="椭圆 1703"/>
            <p:cNvSpPr>
              <a:spLocks noChangeAspect="1"/>
            </p:cNvSpPr>
            <p:nvPr userDrawn="1"/>
          </p:nvSpPr>
          <p:spPr>
            <a:xfrm>
              <a:off x="3895630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5" name="椭圆 1704"/>
            <p:cNvSpPr>
              <a:spLocks noChangeAspect="1"/>
            </p:cNvSpPr>
            <p:nvPr userDrawn="1"/>
          </p:nvSpPr>
          <p:spPr>
            <a:xfrm>
              <a:off x="4546314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6" name="椭圆 1705"/>
            <p:cNvSpPr>
              <a:spLocks noChangeAspect="1"/>
            </p:cNvSpPr>
            <p:nvPr userDrawn="1"/>
          </p:nvSpPr>
          <p:spPr>
            <a:xfrm>
              <a:off x="5196998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7" name="椭圆 1706"/>
            <p:cNvSpPr>
              <a:spLocks noChangeAspect="1"/>
            </p:cNvSpPr>
            <p:nvPr userDrawn="1"/>
          </p:nvSpPr>
          <p:spPr>
            <a:xfrm>
              <a:off x="5847682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8" name="椭圆 1707"/>
            <p:cNvSpPr>
              <a:spLocks noChangeAspect="1"/>
            </p:cNvSpPr>
            <p:nvPr userDrawn="1"/>
          </p:nvSpPr>
          <p:spPr>
            <a:xfrm>
              <a:off x="6498366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9" name="椭圆 1708"/>
            <p:cNvSpPr>
              <a:spLocks noChangeAspect="1"/>
            </p:cNvSpPr>
            <p:nvPr userDrawn="1"/>
          </p:nvSpPr>
          <p:spPr>
            <a:xfrm>
              <a:off x="7149050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0" name="椭圆 1709"/>
            <p:cNvSpPr>
              <a:spLocks noChangeAspect="1"/>
            </p:cNvSpPr>
            <p:nvPr userDrawn="1"/>
          </p:nvSpPr>
          <p:spPr>
            <a:xfrm>
              <a:off x="7799733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1" name="椭圆 1710"/>
            <p:cNvSpPr>
              <a:spLocks noChangeAspect="1"/>
            </p:cNvSpPr>
            <p:nvPr userDrawn="1"/>
          </p:nvSpPr>
          <p:spPr>
            <a:xfrm>
              <a:off x="8450417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2" name="椭圆 1711"/>
            <p:cNvSpPr>
              <a:spLocks noChangeAspect="1"/>
            </p:cNvSpPr>
            <p:nvPr userDrawn="1"/>
          </p:nvSpPr>
          <p:spPr>
            <a:xfrm>
              <a:off x="9101101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3" name="椭圆 1712"/>
            <p:cNvSpPr>
              <a:spLocks noChangeAspect="1"/>
            </p:cNvSpPr>
            <p:nvPr userDrawn="1"/>
          </p:nvSpPr>
          <p:spPr>
            <a:xfrm>
              <a:off x="9751785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0" name="椭圆 219"/>
            <p:cNvSpPr>
              <a:spLocks noChangeAspect="1"/>
            </p:cNvSpPr>
            <p:nvPr userDrawn="1"/>
          </p:nvSpPr>
          <p:spPr>
            <a:xfrm>
              <a:off x="642210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1" name="椭圆 220"/>
            <p:cNvSpPr>
              <a:spLocks noChangeAspect="1"/>
            </p:cNvSpPr>
            <p:nvPr userDrawn="1"/>
          </p:nvSpPr>
          <p:spPr>
            <a:xfrm>
              <a:off x="1292894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2" name="椭圆 221"/>
            <p:cNvSpPr>
              <a:spLocks noChangeAspect="1"/>
            </p:cNvSpPr>
            <p:nvPr userDrawn="1"/>
          </p:nvSpPr>
          <p:spPr>
            <a:xfrm>
              <a:off x="1943578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3" name="椭圆 222"/>
            <p:cNvSpPr>
              <a:spLocks noChangeAspect="1"/>
            </p:cNvSpPr>
            <p:nvPr userDrawn="1"/>
          </p:nvSpPr>
          <p:spPr>
            <a:xfrm>
              <a:off x="2594262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4" name="椭圆 223"/>
            <p:cNvSpPr>
              <a:spLocks noChangeAspect="1"/>
            </p:cNvSpPr>
            <p:nvPr userDrawn="1"/>
          </p:nvSpPr>
          <p:spPr>
            <a:xfrm>
              <a:off x="3244946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5" name="椭圆 224"/>
            <p:cNvSpPr>
              <a:spLocks noChangeAspect="1"/>
            </p:cNvSpPr>
            <p:nvPr userDrawn="1"/>
          </p:nvSpPr>
          <p:spPr>
            <a:xfrm>
              <a:off x="3895630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6" name="椭圆 225"/>
            <p:cNvSpPr>
              <a:spLocks noChangeAspect="1"/>
            </p:cNvSpPr>
            <p:nvPr userDrawn="1"/>
          </p:nvSpPr>
          <p:spPr>
            <a:xfrm>
              <a:off x="4546314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7" name="椭圆 226"/>
            <p:cNvSpPr>
              <a:spLocks noChangeAspect="1"/>
            </p:cNvSpPr>
            <p:nvPr userDrawn="1"/>
          </p:nvSpPr>
          <p:spPr>
            <a:xfrm>
              <a:off x="5196998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8" name="椭圆 227"/>
            <p:cNvSpPr>
              <a:spLocks noChangeAspect="1"/>
            </p:cNvSpPr>
            <p:nvPr userDrawn="1"/>
          </p:nvSpPr>
          <p:spPr>
            <a:xfrm>
              <a:off x="5847682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9" name="椭圆 228"/>
            <p:cNvSpPr>
              <a:spLocks noChangeAspect="1"/>
            </p:cNvSpPr>
            <p:nvPr userDrawn="1"/>
          </p:nvSpPr>
          <p:spPr>
            <a:xfrm>
              <a:off x="6498366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0" name="椭圆 229"/>
            <p:cNvSpPr>
              <a:spLocks noChangeAspect="1"/>
            </p:cNvSpPr>
            <p:nvPr userDrawn="1"/>
          </p:nvSpPr>
          <p:spPr>
            <a:xfrm>
              <a:off x="7149050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1" name="椭圆 230"/>
            <p:cNvSpPr>
              <a:spLocks noChangeAspect="1"/>
            </p:cNvSpPr>
            <p:nvPr userDrawn="1"/>
          </p:nvSpPr>
          <p:spPr>
            <a:xfrm>
              <a:off x="7799733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2" name="椭圆 231"/>
            <p:cNvSpPr>
              <a:spLocks noChangeAspect="1"/>
            </p:cNvSpPr>
            <p:nvPr userDrawn="1"/>
          </p:nvSpPr>
          <p:spPr>
            <a:xfrm>
              <a:off x="8450417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3" name="椭圆 232"/>
            <p:cNvSpPr>
              <a:spLocks noChangeAspect="1"/>
            </p:cNvSpPr>
            <p:nvPr userDrawn="1"/>
          </p:nvSpPr>
          <p:spPr>
            <a:xfrm>
              <a:off x="9101101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4" name="椭圆 233"/>
            <p:cNvSpPr>
              <a:spLocks noChangeAspect="1"/>
            </p:cNvSpPr>
            <p:nvPr userDrawn="1"/>
          </p:nvSpPr>
          <p:spPr>
            <a:xfrm>
              <a:off x="9751785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7" name="椭圆 236"/>
            <p:cNvSpPr>
              <a:spLocks noChangeAspect="1"/>
            </p:cNvSpPr>
            <p:nvPr userDrawn="1"/>
          </p:nvSpPr>
          <p:spPr>
            <a:xfrm>
              <a:off x="642210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8" name="椭圆 237"/>
            <p:cNvSpPr>
              <a:spLocks noChangeAspect="1"/>
            </p:cNvSpPr>
            <p:nvPr userDrawn="1"/>
          </p:nvSpPr>
          <p:spPr>
            <a:xfrm>
              <a:off x="1292894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9" name="椭圆 238"/>
            <p:cNvSpPr>
              <a:spLocks noChangeAspect="1"/>
            </p:cNvSpPr>
            <p:nvPr userDrawn="1"/>
          </p:nvSpPr>
          <p:spPr>
            <a:xfrm>
              <a:off x="1943578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0" name="椭圆 239"/>
            <p:cNvSpPr>
              <a:spLocks noChangeAspect="1"/>
            </p:cNvSpPr>
            <p:nvPr userDrawn="1"/>
          </p:nvSpPr>
          <p:spPr>
            <a:xfrm>
              <a:off x="2594262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1" name="椭圆 240"/>
            <p:cNvSpPr>
              <a:spLocks noChangeAspect="1"/>
            </p:cNvSpPr>
            <p:nvPr userDrawn="1"/>
          </p:nvSpPr>
          <p:spPr>
            <a:xfrm>
              <a:off x="3244946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2" name="椭圆 241"/>
            <p:cNvSpPr>
              <a:spLocks noChangeAspect="1"/>
            </p:cNvSpPr>
            <p:nvPr userDrawn="1"/>
          </p:nvSpPr>
          <p:spPr>
            <a:xfrm>
              <a:off x="3895630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3" name="椭圆 242"/>
            <p:cNvSpPr>
              <a:spLocks noChangeAspect="1"/>
            </p:cNvSpPr>
            <p:nvPr userDrawn="1"/>
          </p:nvSpPr>
          <p:spPr>
            <a:xfrm>
              <a:off x="4546314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4" name="椭圆 243"/>
            <p:cNvSpPr>
              <a:spLocks noChangeAspect="1"/>
            </p:cNvSpPr>
            <p:nvPr userDrawn="1"/>
          </p:nvSpPr>
          <p:spPr>
            <a:xfrm>
              <a:off x="5196998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5" name="椭圆 244"/>
            <p:cNvSpPr>
              <a:spLocks noChangeAspect="1"/>
            </p:cNvSpPr>
            <p:nvPr userDrawn="1"/>
          </p:nvSpPr>
          <p:spPr>
            <a:xfrm>
              <a:off x="5847682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6" name="椭圆 245"/>
            <p:cNvSpPr>
              <a:spLocks noChangeAspect="1"/>
            </p:cNvSpPr>
            <p:nvPr userDrawn="1"/>
          </p:nvSpPr>
          <p:spPr>
            <a:xfrm>
              <a:off x="6498366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7" name="椭圆 246"/>
            <p:cNvSpPr>
              <a:spLocks noChangeAspect="1"/>
            </p:cNvSpPr>
            <p:nvPr userDrawn="1"/>
          </p:nvSpPr>
          <p:spPr>
            <a:xfrm>
              <a:off x="7149050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8" name="椭圆 247"/>
            <p:cNvSpPr>
              <a:spLocks noChangeAspect="1"/>
            </p:cNvSpPr>
            <p:nvPr userDrawn="1"/>
          </p:nvSpPr>
          <p:spPr>
            <a:xfrm>
              <a:off x="7799733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9" name="椭圆 248"/>
            <p:cNvSpPr>
              <a:spLocks noChangeAspect="1"/>
            </p:cNvSpPr>
            <p:nvPr userDrawn="1"/>
          </p:nvSpPr>
          <p:spPr>
            <a:xfrm>
              <a:off x="8450417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0" name="椭圆 249"/>
            <p:cNvSpPr>
              <a:spLocks noChangeAspect="1"/>
            </p:cNvSpPr>
            <p:nvPr userDrawn="1"/>
          </p:nvSpPr>
          <p:spPr>
            <a:xfrm>
              <a:off x="9101101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1" name="椭圆 250"/>
            <p:cNvSpPr>
              <a:spLocks noChangeAspect="1"/>
            </p:cNvSpPr>
            <p:nvPr userDrawn="1"/>
          </p:nvSpPr>
          <p:spPr>
            <a:xfrm>
              <a:off x="9751785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7" name="椭圆 1576"/>
            <p:cNvSpPr>
              <a:spLocks noChangeAspect="1"/>
            </p:cNvSpPr>
            <p:nvPr userDrawn="1"/>
          </p:nvSpPr>
          <p:spPr>
            <a:xfrm>
              <a:off x="10402470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5" name="椭圆 1594"/>
            <p:cNvSpPr>
              <a:spLocks noChangeAspect="1"/>
            </p:cNvSpPr>
            <p:nvPr userDrawn="1"/>
          </p:nvSpPr>
          <p:spPr>
            <a:xfrm>
              <a:off x="10402470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2" name="椭圆 1611"/>
            <p:cNvSpPr>
              <a:spLocks noChangeAspect="1"/>
            </p:cNvSpPr>
            <p:nvPr userDrawn="1"/>
          </p:nvSpPr>
          <p:spPr>
            <a:xfrm>
              <a:off x="10402470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9" name="椭圆 1628"/>
            <p:cNvSpPr>
              <a:spLocks noChangeAspect="1"/>
            </p:cNvSpPr>
            <p:nvPr userDrawn="1"/>
          </p:nvSpPr>
          <p:spPr>
            <a:xfrm>
              <a:off x="10402470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6" name="椭圆 1645"/>
            <p:cNvSpPr>
              <a:spLocks noChangeAspect="1"/>
            </p:cNvSpPr>
            <p:nvPr userDrawn="1"/>
          </p:nvSpPr>
          <p:spPr>
            <a:xfrm>
              <a:off x="10402470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3" name="椭圆 1662"/>
            <p:cNvSpPr>
              <a:spLocks noChangeAspect="1"/>
            </p:cNvSpPr>
            <p:nvPr userDrawn="1"/>
          </p:nvSpPr>
          <p:spPr>
            <a:xfrm>
              <a:off x="10402470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0" name="椭圆 1679"/>
            <p:cNvSpPr>
              <a:spLocks noChangeAspect="1"/>
            </p:cNvSpPr>
            <p:nvPr userDrawn="1"/>
          </p:nvSpPr>
          <p:spPr>
            <a:xfrm>
              <a:off x="10402470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7" name="椭圆 1696"/>
            <p:cNvSpPr>
              <a:spLocks noChangeAspect="1"/>
            </p:cNvSpPr>
            <p:nvPr userDrawn="1"/>
          </p:nvSpPr>
          <p:spPr>
            <a:xfrm>
              <a:off x="10402470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4" name="椭圆 1713"/>
            <p:cNvSpPr>
              <a:spLocks noChangeAspect="1"/>
            </p:cNvSpPr>
            <p:nvPr userDrawn="1"/>
          </p:nvSpPr>
          <p:spPr>
            <a:xfrm>
              <a:off x="10402470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5" name="椭圆 234"/>
            <p:cNvSpPr>
              <a:spLocks noChangeAspect="1"/>
            </p:cNvSpPr>
            <p:nvPr userDrawn="1"/>
          </p:nvSpPr>
          <p:spPr>
            <a:xfrm>
              <a:off x="10402470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2" name="椭圆 251"/>
            <p:cNvSpPr>
              <a:spLocks noChangeAspect="1"/>
            </p:cNvSpPr>
            <p:nvPr userDrawn="1"/>
          </p:nvSpPr>
          <p:spPr>
            <a:xfrm>
              <a:off x="10402470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9" name="椭圆 338"/>
            <p:cNvSpPr>
              <a:spLocks noChangeAspect="1"/>
            </p:cNvSpPr>
            <p:nvPr userDrawn="1"/>
          </p:nvSpPr>
          <p:spPr>
            <a:xfrm>
              <a:off x="11043934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0" name="椭圆 339"/>
            <p:cNvSpPr>
              <a:spLocks noChangeAspect="1"/>
            </p:cNvSpPr>
            <p:nvPr userDrawn="1"/>
          </p:nvSpPr>
          <p:spPr>
            <a:xfrm>
              <a:off x="11043934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1" name="椭圆 340"/>
            <p:cNvSpPr>
              <a:spLocks noChangeAspect="1"/>
            </p:cNvSpPr>
            <p:nvPr userDrawn="1"/>
          </p:nvSpPr>
          <p:spPr>
            <a:xfrm>
              <a:off x="11043934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2" name="椭圆 341"/>
            <p:cNvSpPr>
              <a:spLocks noChangeAspect="1"/>
            </p:cNvSpPr>
            <p:nvPr userDrawn="1"/>
          </p:nvSpPr>
          <p:spPr>
            <a:xfrm>
              <a:off x="11043934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3" name="椭圆 342"/>
            <p:cNvSpPr>
              <a:spLocks noChangeAspect="1"/>
            </p:cNvSpPr>
            <p:nvPr userDrawn="1"/>
          </p:nvSpPr>
          <p:spPr>
            <a:xfrm>
              <a:off x="11043934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4" name="椭圆 343"/>
            <p:cNvSpPr>
              <a:spLocks noChangeAspect="1"/>
            </p:cNvSpPr>
            <p:nvPr userDrawn="1"/>
          </p:nvSpPr>
          <p:spPr>
            <a:xfrm>
              <a:off x="11043934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5" name="椭圆 344"/>
            <p:cNvSpPr>
              <a:spLocks noChangeAspect="1"/>
            </p:cNvSpPr>
            <p:nvPr userDrawn="1"/>
          </p:nvSpPr>
          <p:spPr>
            <a:xfrm>
              <a:off x="11043934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6" name="椭圆 345"/>
            <p:cNvSpPr>
              <a:spLocks noChangeAspect="1"/>
            </p:cNvSpPr>
            <p:nvPr userDrawn="1"/>
          </p:nvSpPr>
          <p:spPr>
            <a:xfrm>
              <a:off x="11043934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7" name="椭圆 346"/>
            <p:cNvSpPr>
              <a:spLocks noChangeAspect="1"/>
            </p:cNvSpPr>
            <p:nvPr userDrawn="1"/>
          </p:nvSpPr>
          <p:spPr>
            <a:xfrm>
              <a:off x="11043934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8" name="椭圆 347"/>
            <p:cNvSpPr>
              <a:spLocks noChangeAspect="1"/>
            </p:cNvSpPr>
            <p:nvPr userDrawn="1"/>
          </p:nvSpPr>
          <p:spPr>
            <a:xfrm>
              <a:off x="11043934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9" name="椭圆 348"/>
            <p:cNvSpPr>
              <a:spLocks noChangeAspect="1"/>
            </p:cNvSpPr>
            <p:nvPr userDrawn="1"/>
          </p:nvSpPr>
          <p:spPr>
            <a:xfrm>
              <a:off x="11043934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3" name="椭圆 362"/>
            <p:cNvSpPr>
              <a:spLocks noChangeAspect="1"/>
            </p:cNvSpPr>
            <p:nvPr userDrawn="1"/>
          </p:nvSpPr>
          <p:spPr>
            <a:xfrm>
              <a:off x="11684014" y="5166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4" name="椭圆 363"/>
            <p:cNvSpPr>
              <a:spLocks noChangeAspect="1"/>
            </p:cNvSpPr>
            <p:nvPr userDrawn="1"/>
          </p:nvSpPr>
          <p:spPr>
            <a:xfrm>
              <a:off x="11684014" y="117796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5" name="椭圆 364"/>
            <p:cNvSpPr>
              <a:spLocks noChangeAspect="1"/>
            </p:cNvSpPr>
            <p:nvPr userDrawn="1"/>
          </p:nvSpPr>
          <p:spPr>
            <a:xfrm>
              <a:off x="11684014" y="1839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6" name="椭圆 365"/>
            <p:cNvSpPr>
              <a:spLocks noChangeAspect="1"/>
            </p:cNvSpPr>
            <p:nvPr userDrawn="1"/>
          </p:nvSpPr>
          <p:spPr>
            <a:xfrm>
              <a:off x="11684014" y="250059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7" name="椭圆 366"/>
            <p:cNvSpPr>
              <a:spLocks noChangeAspect="1"/>
            </p:cNvSpPr>
            <p:nvPr userDrawn="1"/>
          </p:nvSpPr>
          <p:spPr>
            <a:xfrm>
              <a:off x="11684014" y="316190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8" name="椭圆 367"/>
            <p:cNvSpPr>
              <a:spLocks noChangeAspect="1"/>
            </p:cNvSpPr>
            <p:nvPr userDrawn="1"/>
          </p:nvSpPr>
          <p:spPr>
            <a:xfrm>
              <a:off x="11684014" y="382322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9" name="椭圆 368"/>
            <p:cNvSpPr>
              <a:spLocks noChangeAspect="1"/>
            </p:cNvSpPr>
            <p:nvPr userDrawn="1"/>
          </p:nvSpPr>
          <p:spPr>
            <a:xfrm>
              <a:off x="11684014" y="448453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0" name="椭圆 369"/>
            <p:cNvSpPr>
              <a:spLocks noChangeAspect="1"/>
            </p:cNvSpPr>
            <p:nvPr userDrawn="1"/>
          </p:nvSpPr>
          <p:spPr>
            <a:xfrm>
              <a:off x="11684014" y="514585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1" name="椭圆 370"/>
            <p:cNvSpPr>
              <a:spLocks noChangeAspect="1"/>
            </p:cNvSpPr>
            <p:nvPr userDrawn="1"/>
          </p:nvSpPr>
          <p:spPr>
            <a:xfrm>
              <a:off x="11684014" y="580716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2" name="椭圆 371"/>
            <p:cNvSpPr>
              <a:spLocks noChangeAspect="1"/>
            </p:cNvSpPr>
            <p:nvPr userDrawn="1"/>
          </p:nvSpPr>
          <p:spPr>
            <a:xfrm>
              <a:off x="11684014" y="644862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3" name="椭圆 372"/>
            <p:cNvSpPr>
              <a:spLocks noChangeAspect="1"/>
            </p:cNvSpPr>
            <p:nvPr userDrawn="1"/>
          </p:nvSpPr>
          <p:spPr>
            <a:xfrm>
              <a:off x="11684014" y="709009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9935979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幻灯片">
    <p:bg>
      <p:bgPr>
        <a:gradFill>
          <a:gsLst>
            <a:gs pos="15000">
              <a:srgbClr val="050537"/>
            </a:gs>
            <a:gs pos="45000">
              <a:srgbClr val="180F3A"/>
            </a:gs>
            <a:gs pos="75000">
              <a:srgbClr val="4A113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 userDrawn="1"/>
        </p:nvGrpSpPr>
        <p:grpSpPr>
          <a:xfrm>
            <a:off x="-400050" y="1931455"/>
            <a:ext cx="12992100" cy="5852590"/>
            <a:chOff x="642210" y="512844"/>
            <a:chExt cx="11073654" cy="6609098"/>
          </a:xfrm>
          <a:scene3d>
            <a:camera prst="perspectiveRelaxedModerately" fov="6000000"/>
            <a:lightRig rig="threePt" dir="t"/>
          </a:scene3d>
        </p:grpSpPr>
        <p:sp>
          <p:nvSpPr>
            <p:cNvPr id="1294" name="椭圆 1293"/>
            <p:cNvSpPr>
              <a:spLocks noChangeAspect="1"/>
            </p:cNvSpPr>
            <p:nvPr userDrawn="1"/>
          </p:nvSpPr>
          <p:spPr>
            <a:xfrm>
              <a:off x="642210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59" name="椭圆 1558"/>
            <p:cNvSpPr>
              <a:spLocks noChangeAspect="1"/>
            </p:cNvSpPr>
            <p:nvPr userDrawn="1"/>
          </p:nvSpPr>
          <p:spPr>
            <a:xfrm>
              <a:off x="1292894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0" name="椭圆 1559"/>
            <p:cNvSpPr>
              <a:spLocks noChangeAspect="1"/>
            </p:cNvSpPr>
            <p:nvPr userDrawn="1"/>
          </p:nvSpPr>
          <p:spPr>
            <a:xfrm>
              <a:off x="1943578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1" name="椭圆 1560"/>
            <p:cNvSpPr>
              <a:spLocks noChangeAspect="1"/>
            </p:cNvSpPr>
            <p:nvPr userDrawn="1"/>
          </p:nvSpPr>
          <p:spPr>
            <a:xfrm>
              <a:off x="2594262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2" name="椭圆 1561"/>
            <p:cNvSpPr>
              <a:spLocks noChangeAspect="1"/>
            </p:cNvSpPr>
            <p:nvPr userDrawn="1"/>
          </p:nvSpPr>
          <p:spPr>
            <a:xfrm>
              <a:off x="3244946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5" name="椭圆 1564"/>
            <p:cNvSpPr>
              <a:spLocks noChangeAspect="1"/>
            </p:cNvSpPr>
            <p:nvPr userDrawn="1"/>
          </p:nvSpPr>
          <p:spPr>
            <a:xfrm>
              <a:off x="3895630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6" name="椭圆 1565"/>
            <p:cNvSpPr>
              <a:spLocks noChangeAspect="1"/>
            </p:cNvSpPr>
            <p:nvPr userDrawn="1"/>
          </p:nvSpPr>
          <p:spPr>
            <a:xfrm>
              <a:off x="4546314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7" name="椭圆 1566"/>
            <p:cNvSpPr>
              <a:spLocks noChangeAspect="1"/>
            </p:cNvSpPr>
            <p:nvPr userDrawn="1"/>
          </p:nvSpPr>
          <p:spPr>
            <a:xfrm>
              <a:off x="5196998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0" name="椭圆 1569"/>
            <p:cNvSpPr>
              <a:spLocks noChangeAspect="1"/>
            </p:cNvSpPr>
            <p:nvPr userDrawn="1"/>
          </p:nvSpPr>
          <p:spPr>
            <a:xfrm>
              <a:off x="5847682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1" name="椭圆 1570"/>
            <p:cNvSpPr>
              <a:spLocks noChangeAspect="1"/>
            </p:cNvSpPr>
            <p:nvPr userDrawn="1"/>
          </p:nvSpPr>
          <p:spPr>
            <a:xfrm>
              <a:off x="6498366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2" name="椭圆 1571"/>
            <p:cNvSpPr>
              <a:spLocks noChangeAspect="1"/>
            </p:cNvSpPr>
            <p:nvPr userDrawn="1"/>
          </p:nvSpPr>
          <p:spPr>
            <a:xfrm>
              <a:off x="7149050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3" name="椭圆 1572"/>
            <p:cNvSpPr>
              <a:spLocks noChangeAspect="1"/>
            </p:cNvSpPr>
            <p:nvPr userDrawn="1"/>
          </p:nvSpPr>
          <p:spPr>
            <a:xfrm>
              <a:off x="7799733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4" name="椭圆 1573"/>
            <p:cNvSpPr>
              <a:spLocks noChangeAspect="1"/>
            </p:cNvSpPr>
            <p:nvPr userDrawn="1"/>
          </p:nvSpPr>
          <p:spPr>
            <a:xfrm>
              <a:off x="8450417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5" name="椭圆 1574"/>
            <p:cNvSpPr>
              <a:spLocks noChangeAspect="1"/>
            </p:cNvSpPr>
            <p:nvPr userDrawn="1"/>
          </p:nvSpPr>
          <p:spPr>
            <a:xfrm>
              <a:off x="9101101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6" name="椭圆 1575"/>
            <p:cNvSpPr>
              <a:spLocks noChangeAspect="1"/>
            </p:cNvSpPr>
            <p:nvPr userDrawn="1"/>
          </p:nvSpPr>
          <p:spPr>
            <a:xfrm>
              <a:off x="9751785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0" name="椭圆 1579"/>
            <p:cNvSpPr>
              <a:spLocks noChangeAspect="1"/>
            </p:cNvSpPr>
            <p:nvPr userDrawn="1"/>
          </p:nvSpPr>
          <p:spPr>
            <a:xfrm>
              <a:off x="642210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1" name="椭圆 1580"/>
            <p:cNvSpPr>
              <a:spLocks noChangeAspect="1"/>
            </p:cNvSpPr>
            <p:nvPr userDrawn="1"/>
          </p:nvSpPr>
          <p:spPr>
            <a:xfrm>
              <a:off x="1292894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2" name="椭圆 1581"/>
            <p:cNvSpPr>
              <a:spLocks noChangeAspect="1"/>
            </p:cNvSpPr>
            <p:nvPr userDrawn="1"/>
          </p:nvSpPr>
          <p:spPr>
            <a:xfrm>
              <a:off x="1943578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3" name="椭圆 1582"/>
            <p:cNvSpPr>
              <a:spLocks noChangeAspect="1"/>
            </p:cNvSpPr>
            <p:nvPr userDrawn="1"/>
          </p:nvSpPr>
          <p:spPr>
            <a:xfrm>
              <a:off x="2594262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4" name="椭圆 1583"/>
            <p:cNvSpPr>
              <a:spLocks noChangeAspect="1"/>
            </p:cNvSpPr>
            <p:nvPr userDrawn="1"/>
          </p:nvSpPr>
          <p:spPr>
            <a:xfrm>
              <a:off x="3244946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5" name="椭圆 1584"/>
            <p:cNvSpPr>
              <a:spLocks noChangeAspect="1"/>
            </p:cNvSpPr>
            <p:nvPr userDrawn="1"/>
          </p:nvSpPr>
          <p:spPr>
            <a:xfrm>
              <a:off x="3895630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6" name="椭圆 1585"/>
            <p:cNvSpPr>
              <a:spLocks noChangeAspect="1"/>
            </p:cNvSpPr>
            <p:nvPr userDrawn="1"/>
          </p:nvSpPr>
          <p:spPr>
            <a:xfrm>
              <a:off x="4546314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7" name="椭圆 1586"/>
            <p:cNvSpPr>
              <a:spLocks noChangeAspect="1"/>
            </p:cNvSpPr>
            <p:nvPr userDrawn="1"/>
          </p:nvSpPr>
          <p:spPr>
            <a:xfrm>
              <a:off x="5196998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8" name="椭圆 1587"/>
            <p:cNvSpPr>
              <a:spLocks noChangeAspect="1"/>
            </p:cNvSpPr>
            <p:nvPr userDrawn="1"/>
          </p:nvSpPr>
          <p:spPr>
            <a:xfrm>
              <a:off x="5847682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9" name="椭圆 1588"/>
            <p:cNvSpPr>
              <a:spLocks noChangeAspect="1"/>
            </p:cNvSpPr>
            <p:nvPr userDrawn="1"/>
          </p:nvSpPr>
          <p:spPr>
            <a:xfrm>
              <a:off x="6498366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0" name="椭圆 1589"/>
            <p:cNvSpPr>
              <a:spLocks noChangeAspect="1"/>
            </p:cNvSpPr>
            <p:nvPr userDrawn="1"/>
          </p:nvSpPr>
          <p:spPr>
            <a:xfrm>
              <a:off x="7149050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1" name="椭圆 1590"/>
            <p:cNvSpPr>
              <a:spLocks noChangeAspect="1"/>
            </p:cNvSpPr>
            <p:nvPr userDrawn="1"/>
          </p:nvSpPr>
          <p:spPr>
            <a:xfrm>
              <a:off x="7799733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2" name="椭圆 1591"/>
            <p:cNvSpPr>
              <a:spLocks noChangeAspect="1"/>
            </p:cNvSpPr>
            <p:nvPr userDrawn="1"/>
          </p:nvSpPr>
          <p:spPr>
            <a:xfrm>
              <a:off x="8450417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3" name="椭圆 1592"/>
            <p:cNvSpPr>
              <a:spLocks noChangeAspect="1"/>
            </p:cNvSpPr>
            <p:nvPr userDrawn="1"/>
          </p:nvSpPr>
          <p:spPr>
            <a:xfrm>
              <a:off x="9101101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4" name="椭圆 1593"/>
            <p:cNvSpPr>
              <a:spLocks noChangeAspect="1"/>
            </p:cNvSpPr>
            <p:nvPr userDrawn="1"/>
          </p:nvSpPr>
          <p:spPr>
            <a:xfrm>
              <a:off x="9751785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7" name="椭圆 1596"/>
            <p:cNvSpPr>
              <a:spLocks noChangeAspect="1"/>
            </p:cNvSpPr>
            <p:nvPr userDrawn="1"/>
          </p:nvSpPr>
          <p:spPr>
            <a:xfrm>
              <a:off x="642210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8" name="椭圆 1597"/>
            <p:cNvSpPr>
              <a:spLocks noChangeAspect="1"/>
            </p:cNvSpPr>
            <p:nvPr userDrawn="1"/>
          </p:nvSpPr>
          <p:spPr>
            <a:xfrm>
              <a:off x="1292894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9" name="椭圆 1598"/>
            <p:cNvSpPr>
              <a:spLocks noChangeAspect="1"/>
            </p:cNvSpPr>
            <p:nvPr userDrawn="1"/>
          </p:nvSpPr>
          <p:spPr>
            <a:xfrm>
              <a:off x="1943578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0" name="椭圆 1599"/>
            <p:cNvSpPr>
              <a:spLocks noChangeAspect="1"/>
            </p:cNvSpPr>
            <p:nvPr userDrawn="1"/>
          </p:nvSpPr>
          <p:spPr>
            <a:xfrm>
              <a:off x="2594262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1" name="椭圆 1600"/>
            <p:cNvSpPr>
              <a:spLocks noChangeAspect="1"/>
            </p:cNvSpPr>
            <p:nvPr userDrawn="1"/>
          </p:nvSpPr>
          <p:spPr>
            <a:xfrm>
              <a:off x="3244946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2" name="椭圆 1601"/>
            <p:cNvSpPr>
              <a:spLocks noChangeAspect="1"/>
            </p:cNvSpPr>
            <p:nvPr userDrawn="1"/>
          </p:nvSpPr>
          <p:spPr>
            <a:xfrm>
              <a:off x="3895630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3" name="椭圆 1602"/>
            <p:cNvSpPr>
              <a:spLocks noChangeAspect="1"/>
            </p:cNvSpPr>
            <p:nvPr userDrawn="1"/>
          </p:nvSpPr>
          <p:spPr>
            <a:xfrm>
              <a:off x="4546314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4" name="椭圆 1603"/>
            <p:cNvSpPr>
              <a:spLocks noChangeAspect="1"/>
            </p:cNvSpPr>
            <p:nvPr userDrawn="1"/>
          </p:nvSpPr>
          <p:spPr>
            <a:xfrm>
              <a:off x="5196998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5" name="椭圆 1604"/>
            <p:cNvSpPr>
              <a:spLocks noChangeAspect="1"/>
            </p:cNvSpPr>
            <p:nvPr userDrawn="1"/>
          </p:nvSpPr>
          <p:spPr>
            <a:xfrm>
              <a:off x="5847682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6" name="椭圆 1605"/>
            <p:cNvSpPr>
              <a:spLocks noChangeAspect="1"/>
            </p:cNvSpPr>
            <p:nvPr userDrawn="1"/>
          </p:nvSpPr>
          <p:spPr>
            <a:xfrm>
              <a:off x="6498366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7" name="椭圆 1606"/>
            <p:cNvSpPr>
              <a:spLocks noChangeAspect="1"/>
            </p:cNvSpPr>
            <p:nvPr userDrawn="1"/>
          </p:nvSpPr>
          <p:spPr>
            <a:xfrm>
              <a:off x="7149050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8" name="椭圆 1607"/>
            <p:cNvSpPr>
              <a:spLocks noChangeAspect="1"/>
            </p:cNvSpPr>
            <p:nvPr userDrawn="1"/>
          </p:nvSpPr>
          <p:spPr>
            <a:xfrm>
              <a:off x="7799733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9" name="椭圆 1608"/>
            <p:cNvSpPr>
              <a:spLocks noChangeAspect="1"/>
            </p:cNvSpPr>
            <p:nvPr userDrawn="1"/>
          </p:nvSpPr>
          <p:spPr>
            <a:xfrm>
              <a:off x="8450417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0" name="椭圆 1609"/>
            <p:cNvSpPr>
              <a:spLocks noChangeAspect="1"/>
            </p:cNvSpPr>
            <p:nvPr userDrawn="1"/>
          </p:nvSpPr>
          <p:spPr>
            <a:xfrm>
              <a:off x="9101101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1" name="椭圆 1610"/>
            <p:cNvSpPr>
              <a:spLocks noChangeAspect="1"/>
            </p:cNvSpPr>
            <p:nvPr userDrawn="1"/>
          </p:nvSpPr>
          <p:spPr>
            <a:xfrm>
              <a:off x="9751785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4" name="椭圆 1613"/>
            <p:cNvSpPr>
              <a:spLocks noChangeAspect="1"/>
            </p:cNvSpPr>
            <p:nvPr userDrawn="1"/>
          </p:nvSpPr>
          <p:spPr>
            <a:xfrm>
              <a:off x="642210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5" name="椭圆 1614"/>
            <p:cNvSpPr>
              <a:spLocks noChangeAspect="1"/>
            </p:cNvSpPr>
            <p:nvPr userDrawn="1"/>
          </p:nvSpPr>
          <p:spPr>
            <a:xfrm>
              <a:off x="1292894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6" name="椭圆 1615"/>
            <p:cNvSpPr>
              <a:spLocks noChangeAspect="1"/>
            </p:cNvSpPr>
            <p:nvPr userDrawn="1"/>
          </p:nvSpPr>
          <p:spPr>
            <a:xfrm>
              <a:off x="1943578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7" name="椭圆 1616"/>
            <p:cNvSpPr>
              <a:spLocks noChangeAspect="1"/>
            </p:cNvSpPr>
            <p:nvPr userDrawn="1"/>
          </p:nvSpPr>
          <p:spPr>
            <a:xfrm>
              <a:off x="2594262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8" name="椭圆 1617"/>
            <p:cNvSpPr>
              <a:spLocks noChangeAspect="1"/>
            </p:cNvSpPr>
            <p:nvPr userDrawn="1"/>
          </p:nvSpPr>
          <p:spPr>
            <a:xfrm>
              <a:off x="3244946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9" name="椭圆 1618"/>
            <p:cNvSpPr>
              <a:spLocks noChangeAspect="1"/>
            </p:cNvSpPr>
            <p:nvPr userDrawn="1"/>
          </p:nvSpPr>
          <p:spPr>
            <a:xfrm>
              <a:off x="3895630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0" name="椭圆 1619"/>
            <p:cNvSpPr>
              <a:spLocks noChangeAspect="1"/>
            </p:cNvSpPr>
            <p:nvPr userDrawn="1"/>
          </p:nvSpPr>
          <p:spPr>
            <a:xfrm>
              <a:off x="4546314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1" name="椭圆 1620"/>
            <p:cNvSpPr>
              <a:spLocks noChangeAspect="1"/>
            </p:cNvSpPr>
            <p:nvPr userDrawn="1"/>
          </p:nvSpPr>
          <p:spPr>
            <a:xfrm>
              <a:off x="5196998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2" name="椭圆 1621"/>
            <p:cNvSpPr>
              <a:spLocks noChangeAspect="1"/>
            </p:cNvSpPr>
            <p:nvPr userDrawn="1"/>
          </p:nvSpPr>
          <p:spPr>
            <a:xfrm>
              <a:off x="5847682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3" name="椭圆 1622"/>
            <p:cNvSpPr>
              <a:spLocks noChangeAspect="1"/>
            </p:cNvSpPr>
            <p:nvPr userDrawn="1"/>
          </p:nvSpPr>
          <p:spPr>
            <a:xfrm>
              <a:off x="6498366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4" name="椭圆 1623"/>
            <p:cNvSpPr>
              <a:spLocks noChangeAspect="1"/>
            </p:cNvSpPr>
            <p:nvPr userDrawn="1"/>
          </p:nvSpPr>
          <p:spPr>
            <a:xfrm>
              <a:off x="7149050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5" name="椭圆 1624"/>
            <p:cNvSpPr>
              <a:spLocks noChangeAspect="1"/>
            </p:cNvSpPr>
            <p:nvPr userDrawn="1"/>
          </p:nvSpPr>
          <p:spPr>
            <a:xfrm>
              <a:off x="7799733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6" name="椭圆 1625"/>
            <p:cNvSpPr>
              <a:spLocks noChangeAspect="1"/>
            </p:cNvSpPr>
            <p:nvPr userDrawn="1"/>
          </p:nvSpPr>
          <p:spPr>
            <a:xfrm>
              <a:off x="8450417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7" name="椭圆 1626"/>
            <p:cNvSpPr>
              <a:spLocks noChangeAspect="1"/>
            </p:cNvSpPr>
            <p:nvPr userDrawn="1"/>
          </p:nvSpPr>
          <p:spPr>
            <a:xfrm>
              <a:off x="9101101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8" name="椭圆 1627"/>
            <p:cNvSpPr>
              <a:spLocks noChangeAspect="1"/>
            </p:cNvSpPr>
            <p:nvPr userDrawn="1"/>
          </p:nvSpPr>
          <p:spPr>
            <a:xfrm>
              <a:off x="9751785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1" name="椭圆 1630"/>
            <p:cNvSpPr>
              <a:spLocks noChangeAspect="1"/>
            </p:cNvSpPr>
            <p:nvPr userDrawn="1"/>
          </p:nvSpPr>
          <p:spPr>
            <a:xfrm>
              <a:off x="642210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2" name="椭圆 1631"/>
            <p:cNvSpPr>
              <a:spLocks noChangeAspect="1"/>
            </p:cNvSpPr>
            <p:nvPr userDrawn="1"/>
          </p:nvSpPr>
          <p:spPr>
            <a:xfrm>
              <a:off x="1292894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3" name="椭圆 1632"/>
            <p:cNvSpPr>
              <a:spLocks noChangeAspect="1"/>
            </p:cNvSpPr>
            <p:nvPr userDrawn="1"/>
          </p:nvSpPr>
          <p:spPr>
            <a:xfrm>
              <a:off x="1943578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4" name="椭圆 1633"/>
            <p:cNvSpPr>
              <a:spLocks noChangeAspect="1"/>
            </p:cNvSpPr>
            <p:nvPr userDrawn="1"/>
          </p:nvSpPr>
          <p:spPr>
            <a:xfrm>
              <a:off x="2594262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5" name="椭圆 1634"/>
            <p:cNvSpPr>
              <a:spLocks noChangeAspect="1"/>
            </p:cNvSpPr>
            <p:nvPr userDrawn="1"/>
          </p:nvSpPr>
          <p:spPr>
            <a:xfrm>
              <a:off x="3244946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6" name="椭圆 1635"/>
            <p:cNvSpPr>
              <a:spLocks noChangeAspect="1"/>
            </p:cNvSpPr>
            <p:nvPr userDrawn="1"/>
          </p:nvSpPr>
          <p:spPr>
            <a:xfrm>
              <a:off x="3895630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7" name="椭圆 1636"/>
            <p:cNvSpPr>
              <a:spLocks noChangeAspect="1"/>
            </p:cNvSpPr>
            <p:nvPr userDrawn="1"/>
          </p:nvSpPr>
          <p:spPr>
            <a:xfrm>
              <a:off x="4546314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8" name="椭圆 1637"/>
            <p:cNvSpPr>
              <a:spLocks noChangeAspect="1"/>
            </p:cNvSpPr>
            <p:nvPr userDrawn="1"/>
          </p:nvSpPr>
          <p:spPr>
            <a:xfrm>
              <a:off x="5196998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9" name="椭圆 1638"/>
            <p:cNvSpPr>
              <a:spLocks noChangeAspect="1"/>
            </p:cNvSpPr>
            <p:nvPr userDrawn="1"/>
          </p:nvSpPr>
          <p:spPr>
            <a:xfrm>
              <a:off x="5847682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0" name="椭圆 1639"/>
            <p:cNvSpPr>
              <a:spLocks noChangeAspect="1"/>
            </p:cNvSpPr>
            <p:nvPr userDrawn="1"/>
          </p:nvSpPr>
          <p:spPr>
            <a:xfrm>
              <a:off x="6498366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1" name="椭圆 1640"/>
            <p:cNvSpPr>
              <a:spLocks noChangeAspect="1"/>
            </p:cNvSpPr>
            <p:nvPr userDrawn="1"/>
          </p:nvSpPr>
          <p:spPr>
            <a:xfrm>
              <a:off x="7149050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2" name="椭圆 1641"/>
            <p:cNvSpPr>
              <a:spLocks noChangeAspect="1"/>
            </p:cNvSpPr>
            <p:nvPr userDrawn="1"/>
          </p:nvSpPr>
          <p:spPr>
            <a:xfrm>
              <a:off x="7799733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3" name="椭圆 1642"/>
            <p:cNvSpPr>
              <a:spLocks noChangeAspect="1"/>
            </p:cNvSpPr>
            <p:nvPr userDrawn="1"/>
          </p:nvSpPr>
          <p:spPr>
            <a:xfrm>
              <a:off x="8450417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4" name="椭圆 1643"/>
            <p:cNvSpPr>
              <a:spLocks noChangeAspect="1"/>
            </p:cNvSpPr>
            <p:nvPr userDrawn="1"/>
          </p:nvSpPr>
          <p:spPr>
            <a:xfrm>
              <a:off x="9101101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5" name="椭圆 1644"/>
            <p:cNvSpPr>
              <a:spLocks noChangeAspect="1"/>
            </p:cNvSpPr>
            <p:nvPr userDrawn="1"/>
          </p:nvSpPr>
          <p:spPr>
            <a:xfrm>
              <a:off x="9751785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8" name="椭圆 1647"/>
            <p:cNvSpPr>
              <a:spLocks noChangeAspect="1"/>
            </p:cNvSpPr>
            <p:nvPr userDrawn="1"/>
          </p:nvSpPr>
          <p:spPr>
            <a:xfrm>
              <a:off x="642210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9" name="椭圆 1648"/>
            <p:cNvSpPr>
              <a:spLocks noChangeAspect="1"/>
            </p:cNvSpPr>
            <p:nvPr userDrawn="1"/>
          </p:nvSpPr>
          <p:spPr>
            <a:xfrm>
              <a:off x="1292894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0" name="椭圆 1649"/>
            <p:cNvSpPr>
              <a:spLocks noChangeAspect="1"/>
            </p:cNvSpPr>
            <p:nvPr userDrawn="1"/>
          </p:nvSpPr>
          <p:spPr>
            <a:xfrm>
              <a:off x="1943578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1" name="椭圆 1650"/>
            <p:cNvSpPr>
              <a:spLocks noChangeAspect="1"/>
            </p:cNvSpPr>
            <p:nvPr userDrawn="1"/>
          </p:nvSpPr>
          <p:spPr>
            <a:xfrm>
              <a:off x="2594262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2" name="椭圆 1651"/>
            <p:cNvSpPr>
              <a:spLocks noChangeAspect="1"/>
            </p:cNvSpPr>
            <p:nvPr userDrawn="1"/>
          </p:nvSpPr>
          <p:spPr>
            <a:xfrm>
              <a:off x="3244946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3" name="椭圆 1652"/>
            <p:cNvSpPr>
              <a:spLocks noChangeAspect="1"/>
            </p:cNvSpPr>
            <p:nvPr userDrawn="1"/>
          </p:nvSpPr>
          <p:spPr>
            <a:xfrm>
              <a:off x="3895630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4" name="椭圆 1653"/>
            <p:cNvSpPr>
              <a:spLocks noChangeAspect="1"/>
            </p:cNvSpPr>
            <p:nvPr userDrawn="1"/>
          </p:nvSpPr>
          <p:spPr>
            <a:xfrm>
              <a:off x="4546314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5" name="椭圆 1654"/>
            <p:cNvSpPr>
              <a:spLocks noChangeAspect="1"/>
            </p:cNvSpPr>
            <p:nvPr userDrawn="1"/>
          </p:nvSpPr>
          <p:spPr>
            <a:xfrm>
              <a:off x="5196998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6" name="椭圆 1655"/>
            <p:cNvSpPr>
              <a:spLocks noChangeAspect="1"/>
            </p:cNvSpPr>
            <p:nvPr userDrawn="1"/>
          </p:nvSpPr>
          <p:spPr>
            <a:xfrm>
              <a:off x="5847682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7" name="椭圆 1656"/>
            <p:cNvSpPr>
              <a:spLocks noChangeAspect="1"/>
            </p:cNvSpPr>
            <p:nvPr userDrawn="1"/>
          </p:nvSpPr>
          <p:spPr>
            <a:xfrm>
              <a:off x="6498366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8" name="椭圆 1657"/>
            <p:cNvSpPr>
              <a:spLocks noChangeAspect="1"/>
            </p:cNvSpPr>
            <p:nvPr userDrawn="1"/>
          </p:nvSpPr>
          <p:spPr>
            <a:xfrm>
              <a:off x="7149050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9" name="椭圆 1658"/>
            <p:cNvSpPr>
              <a:spLocks noChangeAspect="1"/>
            </p:cNvSpPr>
            <p:nvPr userDrawn="1"/>
          </p:nvSpPr>
          <p:spPr>
            <a:xfrm>
              <a:off x="7799733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0" name="椭圆 1659"/>
            <p:cNvSpPr>
              <a:spLocks noChangeAspect="1"/>
            </p:cNvSpPr>
            <p:nvPr userDrawn="1"/>
          </p:nvSpPr>
          <p:spPr>
            <a:xfrm>
              <a:off x="8450417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1" name="椭圆 1660"/>
            <p:cNvSpPr>
              <a:spLocks noChangeAspect="1"/>
            </p:cNvSpPr>
            <p:nvPr userDrawn="1"/>
          </p:nvSpPr>
          <p:spPr>
            <a:xfrm>
              <a:off x="9101101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2" name="椭圆 1661"/>
            <p:cNvSpPr>
              <a:spLocks noChangeAspect="1"/>
            </p:cNvSpPr>
            <p:nvPr userDrawn="1"/>
          </p:nvSpPr>
          <p:spPr>
            <a:xfrm>
              <a:off x="9751785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5" name="椭圆 1664"/>
            <p:cNvSpPr>
              <a:spLocks noChangeAspect="1"/>
            </p:cNvSpPr>
            <p:nvPr userDrawn="1"/>
          </p:nvSpPr>
          <p:spPr>
            <a:xfrm>
              <a:off x="642210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6" name="椭圆 1665"/>
            <p:cNvSpPr>
              <a:spLocks noChangeAspect="1"/>
            </p:cNvSpPr>
            <p:nvPr userDrawn="1"/>
          </p:nvSpPr>
          <p:spPr>
            <a:xfrm>
              <a:off x="1292894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7" name="椭圆 1666"/>
            <p:cNvSpPr>
              <a:spLocks noChangeAspect="1"/>
            </p:cNvSpPr>
            <p:nvPr userDrawn="1"/>
          </p:nvSpPr>
          <p:spPr>
            <a:xfrm>
              <a:off x="1943578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8" name="椭圆 1667"/>
            <p:cNvSpPr>
              <a:spLocks noChangeAspect="1"/>
            </p:cNvSpPr>
            <p:nvPr userDrawn="1"/>
          </p:nvSpPr>
          <p:spPr>
            <a:xfrm>
              <a:off x="2594262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9" name="椭圆 1668"/>
            <p:cNvSpPr>
              <a:spLocks noChangeAspect="1"/>
            </p:cNvSpPr>
            <p:nvPr userDrawn="1"/>
          </p:nvSpPr>
          <p:spPr>
            <a:xfrm>
              <a:off x="3244946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0" name="椭圆 1669"/>
            <p:cNvSpPr>
              <a:spLocks noChangeAspect="1"/>
            </p:cNvSpPr>
            <p:nvPr userDrawn="1"/>
          </p:nvSpPr>
          <p:spPr>
            <a:xfrm>
              <a:off x="3895630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1" name="椭圆 1670"/>
            <p:cNvSpPr>
              <a:spLocks noChangeAspect="1"/>
            </p:cNvSpPr>
            <p:nvPr userDrawn="1"/>
          </p:nvSpPr>
          <p:spPr>
            <a:xfrm>
              <a:off x="4546314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2" name="椭圆 1671"/>
            <p:cNvSpPr>
              <a:spLocks noChangeAspect="1"/>
            </p:cNvSpPr>
            <p:nvPr userDrawn="1"/>
          </p:nvSpPr>
          <p:spPr>
            <a:xfrm>
              <a:off x="5196998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3" name="椭圆 1672"/>
            <p:cNvSpPr>
              <a:spLocks noChangeAspect="1"/>
            </p:cNvSpPr>
            <p:nvPr userDrawn="1"/>
          </p:nvSpPr>
          <p:spPr>
            <a:xfrm>
              <a:off x="5847682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4" name="椭圆 1673"/>
            <p:cNvSpPr>
              <a:spLocks noChangeAspect="1"/>
            </p:cNvSpPr>
            <p:nvPr userDrawn="1"/>
          </p:nvSpPr>
          <p:spPr>
            <a:xfrm>
              <a:off x="6498366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5" name="椭圆 1674"/>
            <p:cNvSpPr>
              <a:spLocks noChangeAspect="1"/>
            </p:cNvSpPr>
            <p:nvPr userDrawn="1"/>
          </p:nvSpPr>
          <p:spPr>
            <a:xfrm>
              <a:off x="7149050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6" name="椭圆 1675"/>
            <p:cNvSpPr>
              <a:spLocks noChangeAspect="1"/>
            </p:cNvSpPr>
            <p:nvPr userDrawn="1"/>
          </p:nvSpPr>
          <p:spPr>
            <a:xfrm>
              <a:off x="7799733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7" name="椭圆 1676"/>
            <p:cNvSpPr>
              <a:spLocks noChangeAspect="1"/>
            </p:cNvSpPr>
            <p:nvPr userDrawn="1"/>
          </p:nvSpPr>
          <p:spPr>
            <a:xfrm>
              <a:off x="8450417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8" name="椭圆 1677"/>
            <p:cNvSpPr>
              <a:spLocks noChangeAspect="1"/>
            </p:cNvSpPr>
            <p:nvPr userDrawn="1"/>
          </p:nvSpPr>
          <p:spPr>
            <a:xfrm>
              <a:off x="9101101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9" name="椭圆 1678"/>
            <p:cNvSpPr>
              <a:spLocks noChangeAspect="1"/>
            </p:cNvSpPr>
            <p:nvPr userDrawn="1"/>
          </p:nvSpPr>
          <p:spPr>
            <a:xfrm>
              <a:off x="9751785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2" name="椭圆 1681"/>
            <p:cNvSpPr>
              <a:spLocks noChangeAspect="1"/>
            </p:cNvSpPr>
            <p:nvPr userDrawn="1"/>
          </p:nvSpPr>
          <p:spPr>
            <a:xfrm>
              <a:off x="642210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3" name="椭圆 1682"/>
            <p:cNvSpPr>
              <a:spLocks noChangeAspect="1"/>
            </p:cNvSpPr>
            <p:nvPr userDrawn="1"/>
          </p:nvSpPr>
          <p:spPr>
            <a:xfrm>
              <a:off x="1292894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4" name="椭圆 1683"/>
            <p:cNvSpPr>
              <a:spLocks noChangeAspect="1"/>
            </p:cNvSpPr>
            <p:nvPr userDrawn="1"/>
          </p:nvSpPr>
          <p:spPr>
            <a:xfrm>
              <a:off x="1943578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5" name="椭圆 1684"/>
            <p:cNvSpPr>
              <a:spLocks noChangeAspect="1"/>
            </p:cNvSpPr>
            <p:nvPr userDrawn="1"/>
          </p:nvSpPr>
          <p:spPr>
            <a:xfrm>
              <a:off x="2594262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6" name="椭圆 1685"/>
            <p:cNvSpPr>
              <a:spLocks noChangeAspect="1"/>
            </p:cNvSpPr>
            <p:nvPr userDrawn="1"/>
          </p:nvSpPr>
          <p:spPr>
            <a:xfrm>
              <a:off x="3244946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7" name="椭圆 1686"/>
            <p:cNvSpPr>
              <a:spLocks noChangeAspect="1"/>
            </p:cNvSpPr>
            <p:nvPr userDrawn="1"/>
          </p:nvSpPr>
          <p:spPr>
            <a:xfrm>
              <a:off x="3895630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8" name="椭圆 1687"/>
            <p:cNvSpPr>
              <a:spLocks noChangeAspect="1"/>
            </p:cNvSpPr>
            <p:nvPr userDrawn="1"/>
          </p:nvSpPr>
          <p:spPr>
            <a:xfrm>
              <a:off x="4546314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9" name="椭圆 1688"/>
            <p:cNvSpPr>
              <a:spLocks noChangeAspect="1"/>
            </p:cNvSpPr>
            <p:nvPr userDrawn="1"/>
          </p:nvSpPr>
          <p:spPr>
            <a:xfrm>
              <a:off x="5196998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0" name="椭圆 1689"/>
            <p:cNvSpPr>
              <a:spLocks noChangeAspect="1"/>
            </p:cNvSpPr>
            <p:nvPr userDrawn="1"/>
          </p:nvSpPr>
          <p:spPr>
            <a:xfrm>
              <a:off x="5847682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1" name="椭圆 1690"/>
            <p:cNvSpPr>
              <a:spLocks noChangeAspect="1"/>
            </p:cNvSpPr>
            <p:nvPr userDrawn="1"/>
          </p:nvSpPr>
          <p:spPr>
            <a:xfrm>
              <a:off x="6498366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2" name="椭圆 1691"/>
            <p:cNvSpPr>
              <a:spLocks noChangeAspect="1"/>
            </p:cNvSpPr>
            <p:nvPr userDrawn="1"/>
          </p:nvSpPr>
          <p:spPr>
            <a:xfrm>
              <a:off x="7149050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3" name="椭圆 1692"/>
            <p:cNvSpPr>
              <a:spLocks noChangeAspect="1"/>
            </p:cNvSpPr>
            <p:nvPr userDrawn="1"/>
          </p:nvSpPr>
          <p:spPr>
            <a:xfrm>
              <a:off x="7799733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4" name="椭圆 1693"/>
            <p:cNvSpPr>
              <a:spLocks noChangeAspect="1"/>
            </p:cNvSpPr>
            <p:nvPr userDrawn="1"/>
          </p:nvSpPr>
          <p:spPr>
            <a:xfrm>
              <a:off x="8450417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5" name="椭圆 1694"/>
            <p:cNvSpPr>
              <a:spLocks noChangeAspect="1"/>
            </p:cNvSpPr>
            <p:nvPr userDrawn="1"/>
          </p:nvSpPr>
          <p:spPr>
            <a:xfrm>
              <a:off x="9101101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6" name="椭圆 1695"/>
            <p:cNvSpPr>
              <a:spLocks noChangeAspect="1"/>
            </p:cNvSpPr>
            <p:nvPr userDrawn="1"/>
          </p:nvSpPr>
          <p:spPr>
            <a:xfrm>
              <a:off x="9751785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9" name="椭圆 1698"/>
            <p:cNvSpPr>
              <a:spLocks noChangeAspect="1"/>
            </p:cNvSpPr>
            <p:nvPr userDrawn="1"/>
          </p:nvSpPr>
          <p:spPr>
            <a:xfrm>
              <a:off x="642210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0" name="椭圆 1699"/>
            <p:cNvSpPr>
              <a:spLocks noChangeAspect="1"/>
            </p:cNvSpPr>
            <p:nvPr userDrawn="1"/>
          </p:nvSpPr>
          <p:spPr>
            <a:xfrm>
              <a:off x="1292894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1" name="椭圆 1700"/>
            <p:cNvSpPr>
              <a:spLocks noChangeAspect="1"/>
            </p:cNvSpPr>
            <p:nvPr userDrawn="1"/>
          </p:nvSpPr>
          <p:spPr>
            <a:xfrm>
              <a:off x="1943578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2" name="椭圆 1701"/>
            <p:cNvSpPr>
              <a:spLocks noChangeAspect="1"/>
            </p:cNvSpPr>
            <p:nvPr userDrawn="1"/>
          </p:nvSpPr>
          <p:spPr>
            <a:xfrm>
              <a:off x="2594262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3" name="椭圆 1702"/>
            <p:cNvSpPr>
              <a:spLocks noChangeAspect="1"/>
            </p:cNvSpPr>
            <p:nvPr userDrawn="1"/>
          </p:nvSpPr>
          <p:spPr>
            <a:xfrm>
              <a:off x="3244946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4" name="椭圆 1703"/>
            <p:cNvSpPr>
              <a:spLocks noChangeAspect="1"/>
            </p:cNvSpPr>
            <p:nvPr userDrawn="1"/>
          </p:nvSpPr>
          <p:spPr>
            <a:xfrm>
              <a:off x="3895630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5" name="椭圆 1704"/>
            <p:cNvSpPr>
              <a:spLocks noChangeAspect="1"/>
            </p:cNvSpPr>
            <p:nvPr userDrawn="1"/>
          </p:nvSpPr>
          <p:spPr>
            <a:xfrm>
              <a:off x="4546314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6" name="椭圆 1705"/>
            <p:cNvSpPr>
              <a:spLocks noChangeAspect="1"/>
            </p:cNvSpPr>
            <p:nvPr userDrawn="1"/>
          </p:nvSpPr>
          <p:spPr>
            <a:xfrm>
              <a:off x="5196998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7" name="椭圆 1706"/>
            <p:cNvSpPr>
              <a:spLocks noChangeAspect="1"/>
            </p:cNvSpPr>
            <p:nvPr userDrawn="1"/>
          </p:nvSpPr>
          <p:spPr>
            <a:xfrm>
              <a:off x="5847682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8" name="椭圆 1707"/>
            <p:cNvSpPr>
              <a:spLocks noChangeAspect="1"/>
            </p:cNvSpPr>
            <p:nvPr userDrawn="1"/>
          </p:nvSpPr>
          <p:spPr>
            <a:xfrm>
              <a:off x="6498366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9" name="椭圆 1708"/>
            <p:cNvSpPr>
              <a:spLocks noChangeAspect="1"/>
            </p:cNvSpPr>
            <p:nvPr userDrawn="1"/>
          </p:nvSpPr>
          <p:spPr>
            <a:xfrm>
              <a:off x="7149050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0" name="椭圆 1709"/>
            <p:cNvSpPr>
              <a:spLocks noChangeAspect="1"/>
            </p:cNvSpPr>
            <p:nvPr userDrawn="1"/>
          </p:nvSpPr>
          <p:spPr>
            <a:xfrm>
              <a:off x="7799733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1" name="椭圆 1710"/>
            <p:cNvSpPr>
              <a:spLocks noChangeAspect="1"/>
            </p:cNvSpPr>
            <p:nvPr userDrawn="1"/>
          </p:nvSpPr>
          <p:spPr>
            <a:xfrm>
              <a:off x="8450417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2" name="椭圆 1711"/>
            <p:cNvSpPr>
              <a:spLocks noChangeAspect="1"/>
            </p:cNvSpPr>
            <p:nvPr userDrawn="1"/>
          </p:nvSpPr>
          <p:spPr>
            <a:xfrm>
              <a:off x="9101101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3" name="椭圆 1712"/>
            <p:cNvSpPr>
              <a:spLocks noChangeAspect="1"/>
            </p:cNvSpPr>
            <p:nvPr userDrawn="1"/>
          </p:nvSpPr>
          <p:spPr>
            <a:xfrm>
              <a:off x="9751785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0" name="椭圆 219"/>
            <p:cNvSpPr>
              <a:spLocks noChangeAspect="1"/>
            </p:cNvSpPr>
            <p:nvPr userDrawn="1"/>
          </p:nvSpPr>
          <p:spPr>
            <a:xfrm>
              <a:off x="642210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1" name="椭圆 220"/>
            <p:cNvSpPr>
              <a:spLocks noChangeAspect="1"/>
            </p:cNvSpPr>
            <p:nvPr userDrawn="1"/>
          </p:nvSpPr>
          <p:spPr>
            <a:xfrm>
              <a:off x="1292894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2" name="椭圆 221"/>
            <p:cNvSpPr>
              <a:spLocks noChangeAspect="1"/>
            </p:cNvSpPr>
            <p:nvPr userDrawn="1"/>
          </p:nvSpPr>
          <p:spPr>
            <a:xfrm>
              <a:off x="1943578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3" name="椭圆 222"/>
            <p:cNvSpPr>
              <a:spLocks noChangeAspect="1"/>
            </p:cNvSpPr>
            <p:nvPr userDrawn="1"/>
          </p:nvSpPr>
          <p:spPr>
            <a:xfrm>
              <a:off x="2594262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4" name="椭圆 223"/>
            <p:cNvSpPr>
              <a:spLocks noChangeAspect="1"/>
            </p:cNvSpPr>
            <p:nvPr userDrawn="1"/>
          </p:nvSpPr>
          <p:spPr>
            <a:xfrm>
              <a:off x="3244946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5" name="椭圆 224"/>
            <p:cNvSpPr>
              <a:spLocks noChangeAspect="1"/>
            </p:cNvSpPr>
            <p:nvPr userDrawn="1"/>
          </p:nvSpPr>
          <p:spPr>
            <a:xfrm>
              <a:off x="3895630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6" name="椭圆 225"/>
            <p:cNvSpPr>
              <a:spLocks noChangeAspect="1"/>
            </p:cNvSpPr>
            <p:nvPr userDrawn="1"/>
          </p:nvSpPr>
          <p:spPr>
            <a:xfrm>
              <a:off x="4546314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7" name="椭圆 226"/>
            <p:cNvSpPr>
              <a:spLocks noChangeAspect="1"/>
            </p:cNvSpPr>
            <p:nvPr userDrawn="1"/>
          </p:nvSpPr>
          <p:spPr>
            <a:xfrm>
              <a:off x="5196998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8" name="椭圆 227"/>
            <p:cNvSpPr>
              <a:spLocks noChangeAspect="1"/>
            </p:cNvSpPr>
            <p:nvPr userDrawn="1"/>
          </p:nvSpPr>
          <p:spPr>
            <a:xfrm>
              <a:off x="5847682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9" name="椭圆 228"/>
            <p:cNvSpPr>
              <a:spLocks noChangeAspect="1"/>
            </p:cNvSpPr>
            <p:nvPr userDrawn="1"/>
          </p:nvSpPr>
          <p:spPr>
            <a:xfrm>
              <a:off x="6498366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0" name="椭圆 229"/>
            <p:cNvSpPr>
              <a:spLocks noChangeAspect="1"/>
            </p:cNvSpPr>
            <p:nvPr userDrawn="1"/>
          </p:nvSpPr>
          <p:spPr>
            <a:xfrm>
              <a:off x="7149050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1" name="椭圆 230"/>
            <p:cNvSpPr>
              <a:spLocks noChangeAspect="1"/>
            </p:cNvSpPr>
            <p:nvPr userDrawn="1"/>
          </p:nvSpPr>
          <p:spPr>
            <a:xfrm>
              <a:off x="7799733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2" name="椭圆 231"/>
            <p:cNvSpPr>
              <a:spLocks noChangeAspect="1"/>
            </p:cNvSpPr>
            <p:nvPr userDrawn="1"/>
          </p:nvSpPr>
          <p:spPr>
            <a:xfrm>
              <a:off x="8450417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3" name="椭圆 232"/>
            <p:cNvSpPr>
              <a:spLocks noChangeAspect="1"/>
            </p:cNvSpPr>
            <p:nvPr userDrawn="1"/>
          </p:nvSpPr>
          <p:spPr>
            <a:xfrm>
              <a:off x="9101101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4" name="椭圆 233"/>
            <p:cNvSpPr>
              <a:spLocks noChangeAspect="1"/>
            </p:cNvSpPr>
            <p:nvPr userDrawn="1"/>
          </p:nvSpPr>
          <p:spPr>
            <a:xfrm>
              <a:off x="9751785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7" name="椭圆 236"/>
            <p:cNvSpPr>
              <a:spLocks noChangeAspect="1"/>
            </p:cNvSpPr>
            <p:nvPr userDrawn="1"/>
          </p:nvSpPr>
          <p:spPr>
            <a:xfrm>
              <a:off x="642210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8" name="椭圆 237"/>
            <p:cNvSpPr>
              <a:spLocks noChangeAspect="1"/>
            </p:cNvSpPr>
            <p:nvPr userDrawn="1"/>
          </p:nvSpPr>
          <p:spPr>
            <a:xfrm>
              <a:off x="1292894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9" name="椭圆 238"/>
            <p:cNvSpPr>
              <a:spLocks noChangeAspect="1"/>
            </p:cNvSpPr>
            <p:nvPr userDrawn="1"/>
          </p:nvSpPr>
          <p:spPr>
            <a:xfrm>
              <a:off x="1943578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0" name="椭圆 239"/>
            <p:cNvSpPr>
              <a:spLocks noChangeAspect="1"/>
            </p:cNvSpPr>
            <p:nvPr userDrawn="1"/>
          </p:nvSpPr>
          <p:spPr>
            <a:xfrm>
              <a:off x="2594262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1" name="椭圆 240"/>
            <p:cNvSpPr>
              <a:spLocks noChangeAspect="1"/>
            </p:cNvSpPr>
            <p:nvPr userDrawn="1"/>
          </p:nvSpPr>
          <p:spPr>
            <a:xfrm>
              <a:off x="3244946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2" name="椭圆 241"/>
            <p:cNvSpPr>
              <a:spLocks noChangeAspect="1"/>
            </p:cNvSpPr>
            <p:nvPr userDrawn="1"/>
          </p:nvSpPr>
          <p:spPr>
            <a:xfrm>
              <a:off x="3895630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3" name="椭圆 242"/>
            <p:cNvSpPr>
              <a:spLocks noChangeAspect="1"/>
            </p:cNvSpPr>
            <p:nvPr userDrawn="1"/>
          </p:nvSpPr>
          <p:spPr>
            <a:xfrm>
              <a:off x="4546314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4" name="椭圆 243"/>
            <p:cNvSpPr>
              <a:spLocks noChangeAspect="1"/>
            </p:cNvSpPr>
            <p:nvPr userDrawn="1"/>
          </p:nvSpPr>
          <p:spPr>
            <a:xfrm>
              <a:off x="5196998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5" name="椭圆 244"/>
            <p:cNvSpPr>
              <a:spLocks noChangeAspect="1"/>
            </p:cNvSpPr>
            <p:nvPr userDrawn="1"/>
          </p:nvSpPr>
          <p:spPr>
            <a:xfrm>
              <a:off x="5847682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6" name="椭圆 245"/>
            <p:cNvSpPr>
              <a:spLocks noChangeAspect="1"/>
            </p:cNvSpPr>
            <p:nvPr userDrawn="1"/>
          </p:nvSpPr>
          <p:spPr>
            <a:xfrm>
              <a:off x="6498366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7" name="椭圆 246"/>
            <p:cNvSpPr>
              <a:spLocks noChangeAspect="1"/>
            </p:cNvSpPr>
            <p:nvPr userDrawn="1"/>
          </p:nvSpPr>
          <p:spPr>
            <a:xfrm>
              <a:off x="7149050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8" name="椭圆 247"/>
            <p:cNvSpPr>
              <a:spLocks noChangeAspect="1"/>
            </p:cNvSpPr>
            <p:nvPr userDrawn="1"/>
          </p:nvSpPr>
          <p:spPr>
            <a:xfrm>
              <a:off x="7799733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9" name="椭圆 248"/>
            <p:cNvSpPr>
              <a:spLocks noChangeAspect="1"/>
            </p:cNvSpPr>
            <p:nvPr userDrawn="1"/>
          </p:nvSpPr>
          <p:spPr>
            <a:xfrm>
              <a:off x="8450417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0" name="椭圆 249"/>
            <p:cNvSpPr>
              <a:spLocks noChangeAspect="1"/>
            </p:cNvSpPr>
            <p:nvPr userDrawn="1"/>
          </p:nvSpPr>
          <p:spPr>
            <a:xfrm>
              <a:off x="9101101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1" name="椭圆 250"/>
            <p:cNvSpPr>
              <a:spLocks noChangeAspect="1"/>
            </p:cNvSpPr>
            <p:nvPr userDrawn="1"/>
          </p:nvSpPr>
          <p:spPr>
            <a:xfrm>
              <a:off x="9751785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7" name="椭圆 1576"/>
            <p:cNvSpPr>
              <a:spLocks noChangeAspect="1"/>
            </p:cNvSpPr>
            <p:nvPr userDrawn="1"/>
          </p:nvSpPr>
          <p:spPr>
            <a:xfrm>
              <a:off x="10402470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5" name="椭圆 1594"/>
            <p:cNvSpPr>
              <a:spLocks noChangeAspect="1"/>
            </p:cNvSpPr>
            <p:nvPr userDrawn="1"/>
          </p:nvSpPr>
          <p:spPr>
            <a:xfrm>
              <a:off x="10402470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2" name="椭圆 1611"/>
            <p:cNvSpPr>
              <a:spLocks noChangeAspect="1"/>
            </p:cNvSpPr>
            <p:nvPr userDrawn="1"/>
          </p:nvSpPr>
          <p:spPr>
            <a:xfrm>
              <a:off x="10402470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9" name="椭圆 1628"/>
            <p:cNvSpPr>
              <a:spLocks noChangeAspect="1"/>
            </p:cNvSpPr>
            <p:nvPr userDrawn="1"/>
          </p:nvSpPr>
          <p:spPr>
            <a:xfrm>
              <a:off x="10402470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6" name="椭圆 1645"/>
            <p:cNvSpPr>
              <a:spLocks noChangeAspect="1"/>
            </p:cNvSpPr>
            <p:nvPr userDrawn="1"/>
          </p:nvSpPr>
          <p:spPr>
            <a:xfrm>
              <a:off x="10402470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3" name="椭圆 1662"/>
            <p:cNvSpPr>
              <a:spLocks noChangeAspect="1"/>
            </p:cNvSpPr>
            <p:nvPr userDrawn="1"/>
          </p:nvSpPr>
          <p:spPr>
            <a:xfrm>
              <a:off x="10402470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0" name="椭圆 1679"/>
            <p:cNvSpPr>
              <a:spLocks noChangeAspect="1"/>
            </p:cNvSpPr>
            <p:nvPr userDrawn="1"/>
          </p:nvSpPr>
          <p:spPr>
            <a:xfrm>
              <a:off x="10402470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7" name="椭圆 1696"/>
            <p:cNvSpPr>
              <a:spLocks noChangeAspect="1"/>
            </p:cNvSpPr>
            <p:nvPr userDrawn="1"/>
          </p:nvSpPr>
          <p:spPr>
            <a:xfrm>
              <a:off x="10402470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4" name="椭圆 1713"/>
            <p:cNvSpPr>
              <a:spLocks noChangeAspect="1"/>
            </p:cNvSpPr>
            <p:nvPr userDrawn="1"/>
          </p:nvSpPr>
          <p:spPr>
            <a:xfrm>
              <a:off x="10402470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5" name="椭圆 234"/>
            <p:cNvSpPr>
              <a:spLocks noChangeAspect="1"/>
            </p:cNvSpPr>
            <p:nvPr userDrawn="1"/>
          </p:nvSpPr>
          <p:spPr>
            <a:xfrm>
              <a:off x="10402470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2" name="椭圆 251"/>
            <p:cNvSpPr>
              <a:spLocks noChangeAspect="1"/>
            </p:cNvSpPr>
            <p:nvPr userDrawn="1"/>
          </p:nvSpPr>
          <p:spPr>
            <a:xfrm>
              <a:off x="10402470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9" name="椭圆 338"/>
            <p:cNvSpPr>
              <a:spLocks noChangeAspect="1"/>
            </p:cNvSpPr>
            <p:nvPr userDrawn="1"/>
          </p:nvSpPr>
          <p:spPr>
            <a:xfrm>
              <a:off x="11043934" y="51284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0" name="椭圆 339"/>
            <p:cNvSpPr>
              <a:spLocks noChangeAspect="1"/>
            </p:cNvSpPr>
            <p:nvPr userDrawn="1"/>
          </p:nvSpPr>
          <p:spPr>
            <a:xfrm>
              <a:off x="11043934" y="117415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1" name="椭圆 340"/>
            <p:cNvSpPr>
              <a:spLocks noChangeAspect="1"/>
            </p:cNvSpPr>
            <p:nvPr userDrawn="1"/>
          </p:nvSpPr>
          <p:spPr>
            <a:xfrm>
              <a:off x="11043934" y="183547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2" name="椭圆 341"/>
            <p:cNvSpPr>
              <a:spLocks noChangeAspect="1"/>
            </p:cNvSpPr>
            <p:nvPr userDrawn="1"/>
          </p:nvSpPr>
          <p:spPr>
            <a:xfrm>
              <a:off x="11043934" y="249678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3" name="椭圆 342"/>
            <p:cNvSpPr>
              <a:spLocks noChangeAspect="1"/>
            </p:cNvSpPr>
            <p:nvPr userDrawn="1"/>
          </p:nvSpPr>
          <p:spPr>
            <a:xfrm>
              <a:off x="11043934" y="315809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4" name="椭圆 343"/>
            <p:cNvSpPr>
              <a:spLocks noChangeAspect="1"/>
            </p:cNvSpPr>
            <p:nvPr userDrawn="1"/>
          </p:nvSpPr>
          <p:spPr>
            <a:xfrm>
              <a:off x="11043934" y="381941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5" name="椭圆 344"/>
            <p:cNvSpPr>
              <a:spLocks noChangeAspect="1"/>
            </p:cNvSpPr>
            <p:nvPr userDrawn="1"/>
          </p:nvSpPr>
          <p:spPr>
            <a:xfrm>
              <a:off x="11043934" y="448072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6" name="椭圆 345"/>
            <p:cNvSpPr>
              <a:spLocks noChangeAspect="1"/>
            </p:cNvSpPr>
            <p:nvPr userDrawn="1"/>
          </p:nvSpPr>
          <p:spPr>
            <a:xfrm>
              <a:off x="11043934" y="514204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7" name="椭圆 346"/>
            <p:cNvSpPr>
              <a:spLocks noChangeAspect="1"/>
            </p:cNvSpPr>
            <p:nvPr userDrawn="1"/>
          </p:nvSpPr>
          <p:spPr>
            <a:xfrm>
              <a:off x="11043934" y="58033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8" name="椭圆 347"/>
            <p:cNvSpPr>
              <a:spLocks noChangeAspect="1"/>
            </p:cNvSpPr>
            <p:nvPr userDrawn="1"/>
          </p:nvSpPr>
          <p:spPr>
            <a:xfrm>
              <a:off x="11043934" y="644481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9" name="椭圆 348"/>
            <p:cNvSpPr>
              <a:spLocks noChangeAspect="1"/>
            </p:cNvSpPr>
            <p:nvPr userDrawn="1"/>
          </p:nvSpPr>
          <p:spPr>
            <a:xfrm>
              <a:off x="11043934" y="7086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3" name="椭圆 362"/>
            <p:cNvSpPr>
              <a:spLocks noChangeAspect="1"/>
            </p:cNvSpPr>
            <p:nvPr userDrawn="1"/>
          </p:nvSpPr>
          <p:spPr>
            <a:xfrm>
              <a:off x="11684014" y="51665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4" name="椭圆 363"/>
            <p:cNvSpPr>
              <a:spLocks noChangeAspect="1"/>
            </p:cNvSpPr>
            <p:nvPr userDrawn="1"/>
          </p:nvSpPr>
          <p:spPr>
            <a:xfrm>
              <a:off x="11684014" y="117796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5" name="椭圆 364"/>
            <p:cNvSpPr>
              <a:spLocks noChangeAspect="1"/>
            </p:cNvSpPr>
            <p:nvPr userDrawn="1"/>
          </p:nvSpPr>
          <p:spPr>
            <a:xfrm>
              <a:off x="11684014" y="183928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6" name="椭圆 365"/>
            <p:cNvSpPr>
              <a:spLocks noChangeAspect="1"/>
            </p:cNvSpPr>
            <p:nvPr userDrawn="1"/>
          </p:nvSpPr>
          <p:spPr>
            <a:xfrm>
              <a:off x="11684014" y="2500595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7" name="椭圆 366"/>
            <p:cNvSpPr>
              <a:spLocks noChangeAspect="1"/>
            </p:cNvSpPr>
            <p:nvPr userDrawn="1"/>
          </p:nvSpPr>
          <p:spPr>
            <a:xfrm>
              <a:off x="11684014" y="3161909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8" name="椭圆 367"/>
            <p:cNvSpPr>
              <a:spLocks noChangeAspect="1"/>
            </p:cNvSpPr>
            <p:nvPr userDrawn="1"/>
          </p:nvSpPr>
          <p:spPr>
            <a:xfrm>
              <a:off x="11684014" y="3823223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9" name="椭圆 368"/>
            <p:cNvSpPr>
              <a:spLocks noChangeAspect="1"/>
            </p:cNvSpPr>
            <p:nvPr userDrawn="1"/>
          </p:nvSpPr>
          <p:spPr>
            <a:xfrm>
              <a:off x="11684014" y="4484537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0" name="椭圆 369"/>
            <p:cNvSpPr>
              <a:spLocks noChangeAspect="1"/>
            </p:cNvSpPr>
            <p:nvPr userDrawn="1"/>
          </p:nvSpPr>
          <p:spPr>
            <a:xfrm>
              <a:off x="11684014" y="5145850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1" name="椭圆 370"/>
            <p:cNvSpPr>
              <a:spLocks noChangeAspect="1"/>
            </p:cNvSpPr>
            <p:nvPr userDrawn="1"/>
          </p:nvSpPr>
          <p:spPr>
            <a:xfrm>
              <a:off x="11684014" y="5807164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2" name="椭圆 371"/>
            <p:cNvSpPr>
              <a:spLocks noChangeAspect="1"/>
            </p:cNvSpPr>
            <p:nvPr userDrawn="1"/>
          </p:nvSpPr>
          <p:spPr>
            <a:xfrm>
              <a:off x="11684014" y="6448628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3" name="椭圆 372"/>
            <p:cNvSpPr>
              <a:spLocks noChangeAspect="1"/>
            </p:cNvSpPr>
            <p:nvPr userDrawn="1"/>
          </p:nvSpPr>
          <p:spPr>
            <a:xfrm>
              <a:off x="11684014" y="7090092"/>
              <a:ext cx="31850" cy="3185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" name="组合 17"/>
          <p:cNvGrpSpPr/>
          <p:nvPr userDrawn="1"/>
        </p:nvGrpSpPr>
        <p:grpSpPr>
          <a:xfrm>
            <a:off x="2378982" y="3691781"/>
            <a:ext cx="7434036" cy="4508790"/>
            <a:chOff x="2378982" y="3691781"/>
            <a:chExt cx="7434036" cy="4508790"/>
          </a:xfrm>
        </p:grpSpPr>
        <p:sp useBgFill="1">
          <p:nvSpPr>
            <p:cNvPr id="213" name="椭圆 212"/>
            <p:cNvSpPr/>
            <p:nvPr userDrawn="1"/>
          </p:nvSpPr>
          <p:spPr>
            <a:xfrm>
              <a:off x="2378982" y="5591120"/>
              <a:ext cx="7434036" cy="2609451"/>
            </a:xfrm>
            <a:prstGeom prst="ellipse">
              <a:avLst/>
            </a:prstGeom>
            <a:ln w="25400">
              <a:gradFill>
                <a:gsLst>
                  <a:gs pos="52150">
                    <a:srgbClr val="02DFE8">
                      <a:alpha val="30000"/>
                    </a:srgbClr>
                  </a:gs>
                  <a:gs pos="84940">
                    <a:srgbClr val="02DFE8">
                      <a:alpha val="30000"/>
                    </a:srgbClr>
                  </a:gs>
                  <a:gs pos="70000">
                    <a:srgbClr val="02DFE8"/>
                  </a:gs>
                  <a:gs pos="18000">
                    <a:srgbClr val="02DFE8">
                      <a:alpha val="30000"/>
                    </a:srgbClr>
                  </a:gs>
                  <a:gs pos="35000">
                    <a:srgbClr val="02DFE8"/>
                  </a:gs>
                  <a:gs pos="0">
                    <a:srgbClr val="02DFE8"/>
                  </a:gs>
                  <a:gs pos="100000">
                    <a:srgbClr val="02DFE8"/>
                  </a:gs>
                </a:gsLst>
                <a:lin ang="5400000" scaled="1"/>
              </a:gradFill>
            </a:ln>
            <a:effectLst>
              <a:glow rad="127000">
                <a:srgbClr val="02DFE8">
                  <a:alpha val="1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212" name="椭圆 211"/>
            <p:cNvSpPr/>
            <p:nvPr userDrawn="1"/>
          </p:nvSpPr>
          <p:spPr>
            <a:xfrm>
              <a:off x="2810759" y="5156847"/>
              <a:ext cx="6570483" cy="1839039"/>
            </a:xfrm>
            <a:prstGeom prst="ellipse">
              <a:avLst/>
            </a:prstGeom>
            <a:ln w="25400">
              <a:gradFill>
                <a:gsLst>
                  <a:gs pos="52150">
                    <a:srgbClr val="02DFE8">
                      <a:alpha val="30000"/>
                    </a:srgbClr>
                  </a:gs>
                  <a:gs pos="84940">
                    <a:srgbClr val="02DFE8">
                      <a:alpha val="30000"/>
                    </a:srgbClr>
                  </a:gs>
                  <a:gs pos="70000">
                    <a:srgbClr val="02DFE8"/>
                  </a:gs>
                  <a:gs pos="18000">
                    <a:srgbClr val="02DFE8">
                      <a:alpha val="30000"/>
                    </a:srgbClr>
                  </a:gs>
                  <a:gs pos="35000">
                    <a:srgbClr val="02DFE8"/>
                  </a:gs>
                  <a:gs pos="0">
                    <a:srgbClr val="02DFE8"/>
                  </a:gs>
                  <a:gs pos="100000">
                    <a:srgbClr val="02DFE8"/>
                  </a:gs>
                </a:gsLst>
                <a:lin ang="5400000" scaled="1"/>
              </a:gradFill>
            </a:ln>
            <a:effectLst>
              <a:glow rad="127000">
                <a:srgbClr val="02DFE8">
                  <a:alpha val="1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211" name="椭圆 210"/>
            <p:cNvSpPr/>
            <p:nvPr userDrawn="1"/>
          </p:nvSpPr>
          <p:spPr>
            <a:xfrm>
              <a:off x="3338510" y="4764386"/>
              <a:ext cx="5514980" cy="1142928"/>
            </a:xfrm>
            <a:prstGeom prst="ellipse">
              <a:avLst/>
            </a:prstGeom>
            <a:ln w="25400">
              <a:gradFill>
                <a:gsLst>
                  <a:gs pos="52150">
                    <a:srgbClr val="02DFE8">
                      <a:alpha val="30000"/>
                    </a:srgbClr>
                  </a:gs>
                  <a:gs pos="84940">
                    <a:srgbClr val="02DFE8">
                      <a:alpha val="30000"/>
                    </a:srgbClr>
                  </a:gs>
                  <a:gs pos="70000">
                    <a:srgbClr val="02DFE8"/>
                  </a:gs>
                  <a:gs pos="18000">
                    <a:srgbClr val="02DFE8">
                      <a:alpha val="30000"/>
                    </a:srgbClr>
                  </a:gs>
                  <a:gs pos="35000">
                    <a:srgbClr val="02DFE8"/>
                  </a:gs>
                  <a:gs pos="0">
                    <a:srgbClr val="02DFE8"/>
                  </a:gs>
                  <a:gs pos="100000">
                    <a:srgbClr val="02DFE8"/>
                  </a:gs>
                </a:gsLst>
                <a:lin ang="5400000" scaled="1"/>
              </a:gradFill>
            </a:ln>
            <a:effectLst>
              <a:glow rad="127000">
                <a:srgbClr val="02DFE8">
                  <a:alpha val="1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209" name="椭圆 208"/>
            <p:cNvSpPr/>
            <p:nvPr userDrawn="1"/>
          </p:nvSpPr>
          <p:spPr>
            <a:xfrm>
              <a:off x="5073722" y="3691781"/>
              <a:ext cx="2044556" cy="122092"/>
            </a:xfrm>
            <a:prstGeom prst="ellipse">
              <a:avLst/>
            </a:prstGeom>
            <a:ln w="25400">
              <a:gradFill>
                <a:gsLst>
                  <a:gs pos="52150">
                    <a:srgbClr val="02DFE8">
                      <a:alpha val="30000"/>
                    </a:srgbClr>
                  </a:gs>
                  <a:gs pos="84940">
                    <a:srgbClr val="02DFE8">
                      <a:alpha val="30000"/>
                    </a:srgbClr>
                  </a:gs>
                  <a:gs pos="70000">
                    <a:srgbClr val="02DFE8"/>
                  </a:gs>
                  <a:gs pos="18000">
                    <a:srgbClr val="02DFE8">
                      <a:alpha val="30000"/>
                    </a:srgbClr>
                  </a:gs>
                  <a:gs pos="35000">
                    <a:srgbClr val="02DFE8"/>
                  </a:gs>
                  <a:gs pos="0">
                    <a:srgbClr val="02DFE8"/>
                  </a:gs>
                  <a:gs pos="100000">
                    <a:srgbClr val="02DFE8"/>
                  </a:gs>
                </a:gsLst>
                <a:lin ang="5400000" scaled="1"/>
              </a:gradFill>
            </a:ln>
            <a:effectLst>
              <a:glow rad="127000">
                <a:srgbClr val="02DFE8">
                  <a:alpha val="1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210" name="椭圆 209"/>
            <p:cNvSpPr/>
            <p:nvPr userDrawn="1"/>
          </p:nvSpPr>
          <p:spPr>
            <a:xfrm>
              <a:off x="3842737" y="4508632"/>
              <a:ext cx="4506527" cy="552562"/>
            </a:xfrm>
            <a:prstGeom prst="ellipse">
              <a:avLst/>
            </a:prstGeom>
            <a:ln w="25400">
              <a:gradFill>
                <a:gsLst>
                  <a:gs pos="52150">
                    <a:srgbClr val="02DFE8">
                      <a:alpha val="30000"/>
                    </a:srgbClr>
                  </a:gs>
                  <a:gs pos="84940">
                    <a:srgbClr val="02DFE8">
                      <a:alpha val="30000"/>
                    </a:srgbClr>
                  </a:gs>
                  <a:gs pos="70000">
                    <a:srgbClr val="02DFE8"/>
                  </a:gs>
                  <a:gs pos="18000">
                    <a:srgbClr val="02DFE8">
                      <a:alpha val="30000"/>
                    </a:srgbClr>
                  </a:gs>
                  <a:gs pos="35000">
                    <a:srgbClr val="02DFE8"/>
                  </a:gs>
                  <a:gs pos="0">
                    <a:srgbClr val="02DFE8"/>
                  </a:gs>
                  <a:gs pos="100000">
                    <a:srgbClr val="02DFE8"/>
                  </a:gs>
                </a:gsLst>
                <a:lin ang="5400000" scaled="1"/>
              </a:gradFill>
            </a:ln>
            <a:effectLst>
              <a:glow rad="127000">
                <a:srgbClr val="02DFE8">
                  <a:alpha val="1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214" name="椭圆 213"/>
            <p:cNvSpPr/>
            <p:nvPr userDrawn="1"/>
          </p:nvSpPr>
          <p:spPr>
            <a:xfrm>
              <a:off x="4397829" y="4142598"/>
              <a:ext cx="3396342" cy="255231"/>
            </a:xfrm>
            <a:prstGeom prst="ellipse">
              <a:avLst/>
            </a:prstGeom>
            <a:ln w="25400">
              <a:gradFill>
                <a:gsLst>
                  <a:gs pos="52150">
                    <a:srgbClr val="02DFE8">
                      <a:alpha val="30000"/>
                    </a:srgbClr>
                  </a:gs>
                  <a:gs pos="84940">
                    <a:srgbClr val="02DFE8">
                      <a:alpha val="30000"/>
                    </a:srgbClr>
                  </a:gs>
                  <a:gs pos="70000">
                    <a:srgbClr val="02DFE8"/>
                  </a:gs>
                  <a:gs pos="18000">
                    <a:srgbClr val="02DFE8">
                      <a:alpha val="30000"/>
                    </a:srgbClr>
                  </a:gs>
                  <a:gs pos="35000">
                    <a:srgbClr val="02DFE8"/>
                  </a:gs>
                  <a:gs pos="0">
                    <a:srgbClr val="02DFE8"/>
                  </a:gs>
                  <a:gs pos="100000">
                    <a:srgbClr val="02DFE8"/>
                  </a:gs>
                </a:gsLst>
                <a:lin ang="5400000" scaled="1"/>
              </a:gradFill>
            </a:ln>
            <a:effectLst>
              <a:glow rad="127000">
                <a:srgbClr val="02DFE8">
                  <a:alpha val="1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54" name="矩形 25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45000">
                <a:srgbClr val="180F3A">
                  <a:alpha val="0"/>
                </a:srgbClr>
              </a:gs>
              <a:gs pos="85000">
                <a:srgbClr val="36103B">
                  <a:alpha val="75000"/>
                </a:srgbClr>
              </a:gs>
              <a:gs pos="100000">
                <a:srgbClr val="4A113C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" name="组合 7"/>
          <p:cNvGrpSpPr/>
          <p:nvPr userDrawn="1"/>
        </p:nvGrpSpPr>
        <p:grpSpPr>
          <a:xfrm>
            <a:off x="4629150" y="786492"/>
            <a:ext cx="2933700" cy="2933700"/>
            <a:chOff x="4610100" y="742950"/>
            <a:chExt cx="2933700" cy="2933700"/>
          </a:xfrm>
        </p:grpSpPr>
        <p:sp>
          <p:nvSpPr>
            <p:cNvPr id="202" name="椭圆 201"/>
            <p:cNvSpPr/>
            <p:nvPr userDrawn="1"/>
          </p:nvSpPr>
          <p:spPr>
            <a:xfrm>
              <a:off x="5162550" y="1295399"/>
              <a:ext cx="1828800" cy="1828802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alpha val="75000"/>
                  </a:schemeClr>
                </a:gs>
                <a:gs pos="80000">
                  <a:srgbClr val="BB0F56">
                    <a:alpha val="0"/>
                  </a:srgbClr>
                </a:gs>
                <a:gs pos="63000">
                  <a:srgbClr val="02DAE3">
                    <a:alpha val="5000"/>
                  </a:srgbClr>
                </a:gs>
                <a:gs pos="43000">
                  <a:srgbClr val="02DFE8">
                    <a:alpha val="14000"/>
                  </a:srgbClr>
                </a:gs>
                <a:gs pos="23000">
                  <a:srgbClr val="02DAE3">
                    <a:alpha val="35000"/>
                  </a:srgbClr>
                </a:gs>
                <a:gs pos="97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" name="椭圆 1"/>
            <p:cNvSpPr/>
            <p:nvPr userDrawn="1"/>
          </p:nvSpPr>
          <p:spPr>
            <a:xfrm>
              <a:off x="4610100" y="742950"/>
              <a:ext cx="2933700" cy="2933700"/>
            </a:xfrm>
            <a:prstGeom prst="ellipse">
              <a:avLst/>
            </a:prstGeom>
            <a:gradFill>
              <a:gsLst>
                <a:gs pos="82000">
                  <a:srgbClr val="02DAE3">
                    <a:alpha val="0"/>
                  </a:srgbClr>
                </a:gs>
                <a:gs pos="56000">
                  <a:srgbClr val="02DFE8">
                    <a:alpha val="12000"/>
                  </a:srgbClr>
                </a:gs>
                <a:gs pos="23000">
                  <a:srgbClr val="02DAE3">
                    <a:alpha val="4200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softEdge rad="4318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1060045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标题幻灯片">
    <p:bg>
      <p:bgPr>
        <a:gradFill>
          <a:gsLst>
            <a:gs pos="20000">
              <a:srgbClr val="050537"/>
            </a:gs>
            <a:gs pos="58000">
              <a:srgbClr val="180F3A"/>
            </a:gs>
            <a:gs pos="84000">
              <a:srgbClr val="4A113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组合 43"/>
          <p:cNvGrpSpPr/>
          <p:nvPr userDrawn="1"/>
        </p:nvGrpSpPr>
        <p:grpSpPr>
          <a:xfrm>
            <a:off x="559173" y="124451"/>
            <a:ext cx="11073654" cy="6609098"/>
            <a:chOff x="559173" y="124451"/>
            <a:chExt cx="11073654" cy="6609098"/>
          </a:xfrm>
        </p:grpSpPr>
        <p:grpSp>
          <p:nvGrpSpPr>
            <p:cNvPr id="33" name="组合 32"/>
            <p:cNvGrpSpPr/>
            <p:nvPr userDrawn="1"/>
          </p:nvGrpSpPr>
          <p:grpSpPr>
            <a:xfrm>
              <a:off x="559173" y="124451"/>
              <a:ext cx="11073654" cy="35660"/>
              <a:chOff x="559173" y="124451"/>
              <a:chExt cx="11073654" cy="35660"/>
            </a:xfrm>
          </p:grpSpPr>
          <p:sp>
            <p:nvSpPr>
              <p:cNvPr id="1294" name="椭圆 1293"/>
              <p:cNvSpPr>
                <a:spLocks noChangeAspect="1"/>
              </p:cNvSpPr>
              <p:nvPr userDrawn="1"/>
            </p:nvSpPr>
            <p:spPr>
              <a:xfrm>
                <a:off x="559173" y="12445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59" name="椭圆 1558"/>
              <p:cNvSpPr>
                <a:spLocks noChangeAspect="1"/>
              </p:cNvSpPr>
              <p:nvPr userDrawn="1"/>
            </p:nvSpPr>
            <p:spPr>
              <a:xfrm>
                <a:off x="1209857" y="12445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0" name="椭圆 1559"/>
              <p:cNvSpPr>
                <a:spLocks noChangeAspect="1"/>
              </p:cNvSpPr>
              <p:nvPr userDrawn="1"/>
            </p:nvSpPr>
            <p:spPr>
              <a:xfrm>
                <a:off x="1860541" y="12445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1" name="椭圆 1560"/>
              <p:cNvSpPr>
                <a:spLocks noChangeAspect="1"/>
              </p:cNvSpPr>
              <p:nvPr userDrawn="1"/>
            </p:nvSpPr>
            <p:spPr>
              <a:xfrm>
                <a:off x="2511225" y="12445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2" name="椭圆 1561"/>
              <p:cNvSpPr>
                <a:spLocks noChangeAspect="1"/>
              </p:cNvSpPr>
              <p:nvPr userDrawn="1"/>
            </p:nvSpPr>
            <p:spPr>
              <a:xfrm>
                <a:off x="3161909" y="12445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5" name="椭圆 1564"/>
              <p:cNvSpPr>
                <a:spLocks noChangeAspect="1"/>
              </p:cNvSpPr>
              <p:nvPr userDrawn="1"/>
            </p:nvSpPr>
            <p:spPr>
              <a:xfrm>
                <a:off x="3812593" y="12445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6" name="椭圆 1565"/>
              <p:cNvSpPr>
                <a:spLocks noChangeAspect="1"/>
              </p:cNvSpPr>
              <p:nvPr userDrawn="1"/>
            </p:nvSpPr>
            <p:spPr>
              <a:xfrm>
                <a:off x="4463277" y="12445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7" name="椭圆 1566"/>
              <p:cNvSpPr>
                <a:spLocks noChangeAspect="1"/>
              </p:cNvSpPr>
              <p:nvPr userDrawn="1"/>
            </p:nvSpPr>
            <p:spPr>
              <a:xfrm>
                <a:off x="5113961" y="12445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0" name="椭圆 1569"/>
              <p:cNvSpPr>
                <a:spLocks noChangeAspect="1"/>
              </p:cNvSpPr>
              <p:nvPr userDrawn="1"/>
            </p:nvSpPr>
            <p:spPr>
              <a:xfrm>
                <a:off x="5764645" y="12445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1" name="椭圆 1570"/>
              <p:cNvSpPr>
                <a:spLocks noChangeAspect="1"/>
              </p:cNvSpPr>
              <p:nvPr userDrawn="1"/>
            </p:nvSpPr>
            <p:spPr>
              <a:xfrm>
                <a:off x="6415329" y="12445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2" name="椭圆 1571"/>
              <p:cNvSpPr>
                <a:spLocks noChangeAspect="1"/>
              </p:cNvSpPr>
              <p:nvPr userDrawn="1"/>
            </p:nvSpPr>
            <p:spPr>
              <a:xfrm>
                <a:off x="7066013" y="12445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3" name="椭圆 1572"/>
              <p:cNvSpPr>
                <a:spLocks noChangeAspect="1"/>
              </p:cNvSpPr>
              <p:nvPr userDrawn="1"/>
            </p:nvSpPr>
            <p:spPr>
              <a:xfrm>
                <a:off x="7716696" y="12445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4" name="椭圆 1573"/>
              <p:cNvSpPr>
                <a:spLocks noChangeAspect="1"/>
              </p:cNvSpPr>
              <p:nvPr userDrawn="1"/>
            </p:nvSpPr>
            <p:spPr>
              <a:xfrm>
                <a:off x="8367380" y="12445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5" name="椭圆 1574"/>
              <p:cNvSpPr>
                <a:spLocks noChangeAspect="1"/>
              </p:cNvSpPr>
              <p:nvPr userDrawn="1"/>
            </p:nvSpPr>
            <p:spPr>
              <a:xfrm>
                <a:off x="9018064" y="12445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6" name="椭圆 1575"/>
              <p:cNvSpPr>
                <a:spLocks noChangeAspect="1"/>
              </p:cNvSpPr>
              <p:nvPr userDrawn="1"/>
            </p:nvSpPr>
            <p:spPr>
              <a:xfrm>
                <a:off x="9668748" y="12445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7" name="椭圆 1576"/>
              <p:cNvSpPr>
                <a:spLocks noChangeAspect="1"/>
              </p:cNvSpPr>
              <p:nvPr userDrawn="1"/>
            </p:nvSpPr>
            <p:spPr>
              <a:xfrm>
                <a:off x="10319433" y="12445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9" name="椭圆 338"/>
              <p:cNvSpPr>
                <a:spLocks noChangeAspect="1"/>
              </p:cNvSpPr>
              <p:nvPr userDrawn="1"/>
            </p:nvSpPr>
            <p:spPr>
              <a:xfrm>
                <a:off x="10960897" y="12445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3" name="椭圆 362"/>
              <p:cNvSpPr>
                <a:spLocks noChangeAspect="1"/>
              </p:cNvSpPr>
              <p:nvPr userDrawn="1"/>
            </p:nvSpPr>
            <p:spPr>
              <a:xfrm>
                <a:off x="11600977" y="12826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4" name="组合 33"/>
            <p:cNvGrpSpPr/>
            <p:nvPr userDrawn="1"/>
          </p:nvGrpSpPr>
          <p:grpSpPr>
            <a:xfrm>
              <a:off x="559173" y="785765"/>
              <a:ext cx="11073654" cy="35660"/>
              <a:chOff x="559173" y="785765"/>
              <a:chExt cx="11073654" cy="35660"/>
            </a:xfrm>
          </p:grpSpPr>
          <p:sp>
            <p:nvSpPr>
              <p:cNvPr id="1580" name="椭圆 1579"/>
              <p:cNvSpPr>
                <a:spLocks noChangeAspect="1"/>
              </p:cNvSpPr>
              <p:nvPr userDrawn="1"/>
            </p:nvSpPr>
            <p:spPr>
              <a:xfrm>
                <a:off x="559173" y="78576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1" name="椭圆 1580"/>
              <p:cNvSpPr>
                <a:spLocks noChangeAspect="1"/>
              </p:cNvSpPr>
              <p:nvPr userDrawn="1"/>
            </p:nvSpPr>
            <p:spPr>
              <a:xfrm>
                <a:off x="1209857" y="78576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2" name="椭圆 1581"/>
              <p:cNvSpPr>
                <a:spLocks noChangeAspect="1"/>
              </p:cNvSpPr>
              <p:nvPr userDrawn="1"/>
            </p:nvSpPr>
            <p:spPr>
              <a:xfrm>
                <a:off x="1860541" y="78576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3" name="椭圆 1582"/>
              <p:cNvSpPr>
                <a:spLocks noChangeAspect="1"/>
              </p:cNvSpPr>
              <p:nvPr userDrawn="1"/>
            </p:nvSpPr>
            <p:spPr>
              <a:xfrm>
                <a:off x="2511225" y="78576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4" name="椭圆 1583"/>
              <p:cNvSpPr>
                <a:spLocks noChangeAspect="1"/>
              </p:cNvSpPr>
              <p:nvPr userDrawn="1"/>
            </p:nvSpPr>
            <p:spPr>
              <a:xfrm>
                <a:off x="3161909" y="78576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5" name="椭圆 1584"/>
              <p:cNvSpPr>
                <a:spLocks noChangeAspect="1"/>
              </p:cNvSpPr>
              <p:nvPr userDrawn="1"/>
            </p:nvSpPr>
            <p:spPr>
              <a:xfrm>
                <a:off x="3812593" y="78576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6" name="椭圆 1585"/>
              <p:cNvSpPr>
                <a:spLocks noChangeAspect="1"/>
              </p:cNvSpPr>
              <p:nvPr userDrawn="1"/>
            </p:nvSpPr>
            <p:spPr>
              <a:xfrm>
                <a:off x="4463277" y="78576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7" name="椭圆 1586"/>
              <p:cNvSpPr>
                <a:spLocks noChangeAspect="1"/>
              </p:cNvSpPr>
              <p:nvPr userDrawn="1"/>
            </p:nvSpPr>
            <p:spPr>
              <a:xfrm>
                <a:off x="5113961" y="78576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8" name="椭圆 1587"/>
              <p:cNvSpPr>
                <a:spLocks noChangeAspect="1"/>
              </p:cNvSpPr>
              <p:nvPr userDrawn="1"/>
            </p:nvSpPr>
            <p:spPr>
              <a:xfrm>
                <a:off x="5764645" y="78576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9" name="椭圆 1588"/>
              <p:cNvSpPr>
                <a:spLocks noChangeAspect="1"/>
              </p:cNvSpPr>
              <p:nvPr userDrawn="1"/>
            </p:nvSpPr>
            <p:spPr>
              <a:xfrm>
                <a:off x="6415329" y="78576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0" name="椭圆 1589"/>
              <p:cNvSpPr>
                <a:spLocks noChangeAspect="1"/>
              </p:cNvSpPr>
              <p:nvPr userDrawn="1"/>
            </p:nvSpPr>
            <p:spPr>
              <a:xfrm>
                <a:off x="7066013" y="78576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1" name="椭圆 1590"/>
              <p:cNvSpPr>
                <a:spLocks noChangeAspect="1"/>
              </p:cNvSpPr>
              <p:nvPr userDrawn="1"/>
            </p:nvSpPr>
            <p:spPr>
              <a:xfrm>
                <a:off x="7716696" y="78576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2" name="椭圆 1591"/>
              <p:cNvSpPr>
                <a:spLocks noChangeAspect="1"/>
              </p:cNvSpPr>
              <p:nvPr userDrawn="1"/>
            </p:nvSpPr>
            <p:spPr>
              <a:xfrm>
                <a:off x="8367380" y="78576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3" name="椭圆 1592"/>
              <p:cNvSpPr>
                <a:spLocks noChangeAspect="1"/>
              </p:cNvSpPr>
              <p:nvPr userDrawn="1"/>
            </p:nvSpPr>
            <p:spPr>
              <a:xfrm>
                <a:off x="9018064" y="78576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4" name="椭圆 1593"/>
              <p:cNvSpPr>
                <a:spLocks noChangeAspect="1"/>
              </p:cNvSpPr>
              <p:nvPr userDrawn="1"/>
            </p:nvSpPr>
            <p:spPr>
              <a:xfrm>
                <a:off x="9668748" y="78576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5" name="椭圆 1594"/>
              <p:cNvSpPr>
                <a:spLocks noChangeAspect="1"/>
              </p:cNvSpPr>
              <p:nvPr userDrawn="1"/>
            </p:nvSpPr>
            <p:spPr>
              <a:xfrm>
                <a:off x="10319433" y="78576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0" name="椭圆 339"/>
              <p:cNvSpPr>
                <a:spLocks noChangeAspect="1"/>
              </p:cNvSpPr>
              <p:nvPr userDrawn="1"/>
            </p:nvSpPr>
            <p:spPr>
              <a:xfrm>
                <a:off x="10960897" y="78576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4" name="椭圆 363"/>
              <p:cNvSpPr>
                <a:spLocks noChangeAspect="1"/>
              </p:cNvSpPr>
              <p:nvPr userDrawn="1"/>
            </p:nvSpPr>
            <p:spPr>
              <a:xfrm>
                <a:off x="11600977" y="78957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5" name="组合 34"/>
            <p:cNvGrpSpPr/>
            <p:nvPr userDrawn="1"/>
          </p:nvGrpSpPr>
          <p:grpSpPr>
            <a:xfrm>
              <a:off x="559173" y="1447079"/>
              <a:ext cx="11073654" cy="35660"/>
              <a:chOff x="559173" y="1447079"/>
              <a:chExt cx="11073654" cy="35660"/>
            </a:xfrm>
          </p:grpSpPr>
          <p:sp>
            <p:nvSpPr>
              <p:cNvPr id="1597" name="椭圆 1596"/>
              <p:cNvSpPr>
                <a:spLocks noChangeAspect="1"/>
              </p:cNvSpPr>
              <p:nvPr userDrawn="1"/>
            </p:nvSpPr>
            <p:spPr>
              <a:xfrm>
                <a:off x="559173" y="144707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8" name="椭圆 1597"/>
              <p:cNvSpPr>
                <a:spLocks noChangeAspect="1"/>
              </p:cNvSpPr>
              <p:nvPr userDrawn="1"/>
            </p:nvSpPr>
            <p:spPr>
              <a:xfrm>
                <a:off x="1209857" y="144707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9" name="椭圆 1598"/>
              <p:cNvSpPr>
                <a:spLocks noChangeAspect="1"/>
              </p:cNvSpPr>
              <p:nvPr userDrawn="1"/>
            </p:nvSpPr>
            <p:spPr>
              <a:xfrm>
                <a:off x="1860541" y="144707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0" name="椭圆 1599"/>
              <p:cNvSpPr>
                <a:spLocks noChangeAspect="1"/>
              </p:cNvSpPr>
              <p:nvPr userDrawn="1"/>
            </p:nvSpPr>
            <p:spPr>
              <a:xfrm>
                <a:off x="2511225" y="144707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1" name="椭圆 1600"/>
              <p:cNvSpPr>
                <a:spLocks noChangeAspect="1"/>
              </p:cNvSpPr>
              <p:nvPr userDrawn="1"/>
            </p:nvSpPr>
            <p:spPr>
              <a:xfrm>
                <a:off x="3161909" y="144707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2" name="椭圆 1601"/>
              <p:cNvSpPr>
                <a:spLocks noChangeAspect="1"/>
              </p:cNvSpPr>
              <p:nvPr userDrawn="1"/>
            </p:nvSpPr>
            <p:spPr>
              <a:xfrm>
                <a:off x="3812593" y="144707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3" name="椭圆 1602"/>
              <p:cNvSpPr>
                <a:spLocks noChangeAspect="1"/>
              </p:cNvSpPr>
              <p:nvPr userDrawn="1"/>
            </p:nvSpPr>
            <p:spPr>
              <a:xfrm>
                <a:off x="4463277" y="144707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4" name="椭圆 1603"/>
              <p:cNvSpPr>
                <a:spLocks noChangeAspect="1"/>
              </p:cNvSpPr>
              <p:nvPr userDrawn="1"/>
            </p:nvSpPr>
            <p:spPr>
              <a:xfrm>
                <a:off x="5113961" y="144707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5" name="椭圆 1604"/>
              <p:cNvSpPr>
                <a:spLocks noChangeAspect="1"/>
              </p:cNvSpPr>
              <p:nvPr userDrawn="1"/>
            </p:nvSpPr>
            <p:spPr>
              <a:xfrm>
                <a:off x="5764645" y="144707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6" name="椭圆 1605"/>
              <p:cNvSpPr>
                <a:spLocks noChangeAspect="1"/>
              </p:cNvSpPr>
              <p:nvPr userDrawn="1"/>
            </p:nvSpPr>
            <p:spPr>
              <a:xfrm>
                <a:off x="6415329" y="144707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7" name="椭圆 1606"/>
              <p:cNvSpPr>
                <a:spLocks noChangeAspect="1"/>
              </p:cNvSpPr>
              <p:nvPr userDrawn="1"/>
            </p:nvSpPr>
            <p:spPr>
              <a:xfrm>
                <a:off x="7066013" y="144707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8" name="椭圆 1607"/>
              <p:cNvSpPr>
                <a:spLocks noChangeAspect="1"/>
              </p:cNvSpPr>
              <p:nvPr userDrawn="1"/>
            </p:nvSpPr>
            <p:spPr>
              <a:xfrm>
                <a:off x="7716696" y="144707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9" name="椭圆 1608"/>
              <p:cNvSpPr>
                <a:spLocks noChangeAspect="1"/>
              </p:cNvSpPr>
              <p:nvPr userDrawn="1"/>
            </p:nvSpPr>
            <p:spPr>
              <a:xfrm>
                <a:off x="8367380" y="144707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0" name="椭圆 1609"/>
              <p:cNvSpPr>
                <a:spLocks noChangeAspect="1"/>
              </p:cNvSpPr>
              <p:nvPr userDrawn="1"/>
            </p:nvSpPr>
            <p:spPr>
              <a:xfrm>
                <a:off x="9018064" y="144707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1" name="椭圆 1610"/>
              <p:cNvSpPr>
                <a:spLocks noChangeAspect="1"/>
              </p:cNvSpPr>
              <p:nvPr userDrawn="1"/>
            </p:nvSpPr>
            <p:spPr>
              <a:xfrm>
                <a:off x="9668748" y="144707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2" name="椭圆 1611"/>
              <p:cNvSpPr>
                <a:spLocks noChangeAspect="1"/>
              </p:cNvSpPr>
              <p:nvPr userDrawn="1"/>
            </p:nvSpPr>
            <p:spPr>
              <a:xfrm>
                <a:off x="10319433" y="144707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1" name="椭圆 340"/>
              <p:cNvSpPr>
                <a:spLocks noChangeAspect="1"/>
              </p:cNvSpPr>
              <p:nvPr userDrawn="1"/>
            </p:nvSpPr>
            <p:spPr>
              <a:xfrm>
                <a:off x="10960897" y="144707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5" name="椭圆 364"/>
              <p:cNvSpPr>
                <a:spLocks noChangeAspect="1"/>
              </p:cNvSpPr>
              <p:nvPr userDrawn="1"/>
            </p:nvSpPr>
            <p:spPr>
              <a:xfrm>
                <a:off x="11600977" y="145088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6" name="组合 35"/>
            <p:cNvGrpSpPr/>
            <p:nvPr userDrawn="1"/>
          </p:nvGrpSpPr>
          <p:grpSpPr>
            <a:xfrm>
              <a:off x="559173" y="2108392"/>
              <a:ext cx="11073654" cy="35660"/>
              <a:chOff x="559173" y="2108392"/>
              <a:chExt cx="11073654" cy="35660"/>
            </a:xfrm>
          </p:grpSpPr>
          <p:sp>
            <p:nvSpPr>
              <p:cNvPr id="1614" name="椭圆 1613"/>
              <p:cNvSpPr>
                <a:spLocks noChangeAspect="1"/>
              </p:cNvSpPr>
              <p:nvPr userDrawn="1"/>
            </p:nvSpPr>
            <p:spPr>
              <a:xfrm>
                <a:off x="559173" y="2108392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5" name="椭圆 1614"/>
              <p:cNvSpPr>
                <a:spLocks noChangeAspect="1"/>
              </p:cNvSpPr>
              <p:nvPr userDrawn="1"/>
            </p:nvSpPr>
            <p:spPr>
              <a:xfrm>
                <a:off x="1209857" y="2108392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6" name="椭圆 1615"/>
              <p:cNvSpPr>
                <a:spLocks noChangeAspect="1"/>
              </p:cNvSpPr>
              <p:nvPr userDrawn="1"/>
            </p:nvSpPr>
            <p:spPr>
              <a:xfrm>
                <a:off x="1860541" y="2108392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7" name="椭圆 1616"/>
              <p:cNvSpPr>
                <a:spLocks noChangeAspect="1"/>
              </p:cNvSpPr>
              <p:nvPr userDrawn="1"/>
            </p:nvSpPr>
            <p:spPr>
              <a:xfrm>
                <a:off x="2511225" y="2108392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8" name="椭圆 1617"/>
              <p:cNvSpPr>
                <a:spLocks noChangeAspect="1"/>
              </p:cNvSpPr>
              <p:nvPr userDrawn="1"/>
            </p:nvSpPr>
            <p:spPr>
              <a:xfrm>
                <a:off x="3161909" y="2108392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9" name="椭圆 1618"/>
              <p:cNvSpPr>
                <a:spLocks noChangeAspect="1"/>
              </p:cNvSpPr>
              <p:nvPr userDrawn="1"/>
            </p:nvSpPr>
            <p:spPr>
              <a:xfrm>
                <a:off x="3812593" y="2108392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0" name="椭圆 1619"/>
              <p:cNvSpPr>
                <a:spLocks noChangeAspect="1"/>
              </p:cNvSpPr>
              <p:nvPr userDrawn="1"/>
            </p:nvSpPr>
            <p:spPr>
              <a:xfrm>
                <a:off x="4463277" y="2108392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1" name="椭圆 1620"/>
              <p:cNvSpPr>
                <a:spLocks noChangeAspect="1"/>
              </p:cNvSpPr>
              <p:nvPr userDrawn="1"/>
            </p:nvSpPr>
            <p:spPr>
              <a:xfrm>
                <a:off x="5113961" y="2108392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2" name="椭圆 1621"/>
              <p:cNvSpPr>
                <a:spLocks noChangeAspect="1"/>
              </p:cNvSpPr>
              <p:nvPr userDrawn="1"/>
            </p:nvSpPr>
            <p:spPr>
              <a:xfrm>
                <a:off x="5764645" y="2108392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3" name="椭圆 1622"/>
              <p:cNvSpPr>
                <a:spLocks noChangeAspect="1"/>
              </p:cNvSpPr>
              <p:nvPr userDrawn="1"/>
            </p:nvSpPr>
            <p:spPr>
              <a:xfrm>
                <a:off x="6415329" y="2108392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4" name="椭圆 1623"/>
              <p:cNvSpPr>
                <a:spLocks noChangeAspect="1"/>
              </p:cNvSpPr>
              <p:nvPr userDrawn="1"/>
            </p:nvSpPr>
            <p:spPr>
              <a:xfrm>
                <a:off x="7066013" y="2108392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5" name="椭圆 1624"/>
              <p:cNvSpPr>
                <a:spLocks noChangeAspect="1"/>
              </p:cNvSpPr>
              <p:nvPr userDrawn="1"/>
            </p:nvSpPr>
            <p:spPr>
              <a:xfrm>
                <a:off x="7716696" y="2108392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6" name="椭圆 1625"/>
              <p:cNvSpPr>
                <a:spLocks noChangeAspect="1"/>
              </p:cNvSpPr>
              <p:nvPr userDrawn="1"/>
            </p:nvSpPr>
            <p:spPr>
              <a:xfrm>
                <a:off x="8367380" y="2108392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7" name="椭圆 1626"/>
              <p:cNvSpPr>
                <a:spLocks noChangeAspect="1"/>
              </p:cNvSpPr>
              <p:nvPr userDrawn="1"/>
            </p:nvSpPr>
            <p:spPr>
              <a:xfrm>
                <a:off x="9018064" y="2108392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8" name="椭圆 1627"/>
              <p:cNvSpPr>
                <a:spLocks noChangeAspect="1"/>
              </p:cNvSpPr>
              <p:nvPr userDrawn="1"/>
            </p:nvSpPr>
            <p:spPr>
              <a:xfrm>
                <a:off x="9668748" y="2108392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9" name="椭圆 1628"/>
              <p:cNvSpPr>
                <a:spLocks noChangeAspect="1"/>
              </p:cNvSpPr>
              <p:nvPr userDrawn="1"/>
            </p:nvSpPr>
            <p:spPr>
              <a:xfrm>
                <a:off x="10319433" y="2108392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2" name="椭圆 341"/>
              <p:cNvSpPr>
                <a:spLocks noChangeAspect="1"/>
              </p:cNvSpPr>
              <p:nvPr userDrawn="1"/>
            </p:nvSpPr>
            <p:spPr>
              <a:xfrm>
                <a:off x="10960897" y="2108392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6" name="椭圆 365"/>
              <p:cNvSpPr>
                <a:spLocks noChangeAspect="1"/>
              </p:cNvSpPr>
              <p:nvPr userDrawn="1"/>
            </p:nvSpPr>
            <p:spPr>
              <a:xfrm>
                <a:off x="11600977" y="2112202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7" name="组合 36"/>
            <p:cNvGrpSpPr/>
            <p:nvPr userDrawn="1"/>
          </p:nvGrpSpPr>
          <p:grpSpPr>
            <a:xfrm>
              <a:off x="559173" y="2769706"/>
              <a:ext cx="11073654" cy="35660"/>
              <a:chOff x="559173" y="2769706"/>
              <a:chExt cx="11073654" cy="35660"/>
            </a:xfrm>
          </p:grpSpPr>
          <p:sp>
            <p:nvSpPr>
              <p:cNvPr id="1631" name="椭圆 1630"/>
              <p:cNvSpPr>
                <a:spLocks noChangeAspect="1"/>
              </p:cNvSpPr>
              <p:nvPr userDrawn="1"/>
            </p:nvSpPr>
            <p:spPr>
              <a:xfrm>
                <a:off x="559173" y="2769706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2" name="椭圆 1631"/>
              <p:cNvSpPr>
                <a:spLocks noChangeAspect="1"/>
              </p:cNvSpPr>
              <p:nvPr userDrawn="1"/>
            </p:nvSpPr>
            <p:spPr>
              <a:xfrm>
                <a:off x="1209857" y="2769706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3" name="椭圆 1632"/>
              <p:cNvSpPr>
                <a:spLocks noChangeAspect="1"/>
              </p:cNvSpPr>
              <p:nvPr userDrawn="1"/>
            </p:nvSpPr>
            <p:spPr>
              <a:xfrm>
                <a:off x="1860541" y="2769706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4" name="椭圆 1633"/>
              <p:cNvSpPr>
                <a:spLocks noChangeAspect="1"/>
              </p:cNvSpPr>
              <p:nvPr userDrawn="1"/>
            </p:nvSpPr>
            <p:spPr>
              <a:xfrm>
                <a:off x="2511225" y="2769706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5" name="椭圆 1634"/>
              <p:cNvSpPr>
                <a:spLocks noChangeAspect="1"/>
              </p:cNvSpPr>
              <p:nvPr userDrawn="1"/>
            </p:nvSpPr>
            <p:spPr>
              <a:xfrm>
                <a:off x="3161909" y="2769706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6" name="椭圆 1635"/>
              <p:cNvSpPr>
                <a:spLocks noChangeAspect="1"/>
              </p:cNvSpPr>
              <p:nvPr userDrawn="1"/>
            </p:nvSpPr>
            <p:spPr>
              <a:xfrm>
                <a:off x="3812593" y="2769706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7" name="椭圆 1636"/>
              <p:cNvSpPr>
                <a:spLocks noChangeAspect="1"/>
              </p:cNvSpPr>
              <p:nvPr userDrawn="1"/>
            </p:nvSpPr>
            <p:spPr>
              <a:xfrm>
                <a:off x="4463277" y="2769706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8" name="椭圆 1637"/>
              <p:cNvSpPr>
                <a:spLocks noChangeAspect="1"/>
              </p:cNvSpPr>
              <p:nvPr userDrawn="1"/>
            </p:nvSpPr>
            <p:spPr>
              <a:xfrm>
                <a:off x="5113961" y="2769706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9" name="椭圆 1638"/>
              <p:cNvSpPr>
                <a:spLocks noChangeAspect="1"/>
              </p:cNvSpPr>
              <p:nvPr userDrawn="1"/>
            </p:nvSpPr>
            <p:spPr>
              <a:xfrm>
                <a:off x="5764645" y="2769706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0" name="椭圆 1639"/>
              <p:cNvSpPr>
                <a:spLocks noChangeAspect="1"/>
              </p:cNvSpPr>
              <p:nvPr userDrawn="1"/>
            </p:nvSpPr>
            <p:spPr>
              <a:xfrm>
                <a:off x="6415329" y="2769706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1" name="椭圆 1640"/>
              <p:cNvSpPr>
                <a:spLocks noChangeAspect="1"/>
              </p:cNvSpPr>
              <p:nvPr userDrawn="1"/>
            </p:nvSpPr>
            <p:spPr>
              <a:xfrm>
                <a:off x="7066013" y="2769706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2" name="椭圆 1641"/>
              <p:cNvSpPr>
                <a:spLocks noChangeAspect="1"/>
              </p:cNvSpPr>
              <p:nvPr userDrawn="1"/>
            </p:nvSpPr>
            <p:spPr>
              <a:xfrm>
                <a:off x="7716696" y="2769706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3" name="椭圆 1642"/>
              <p:cNvSpPr>
                <a:spLocks noChangeAspect="1"/>
              </p:cNvSpPr>
              <p:nvPr userDrawn="1"/>
            </p:nvSpPr>
            <p:spPr>
              <a:xfrm>
                <a:off x="8367380" y="2769706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4" name="椭圆 1643"/>
              <p:cNvSpPr>
                <a:spLocks noChangeAspect="1"/>
              </p:cNvSpPr>
              <p:nvPr userDrawn="1"/>
            </p:nvSpPr>
            <p:spPr>
              <a:xfrm>
                <a:off x="9018064" y="2769706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5" name="椭圆 1644"/>
              <p:cNvSpPr>
                <a:spLocks noChangeAspect="1"/>
              </p:cNvSpPr>
              <p:nvPr userDrawn="1"/>
            </p:nvSpPr>
            <p:spPr>
              <a:xfrm>
                <a:off x="9668748" y="2769706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6" name="椭圆 1645"/>
              <p:cNvSpPr>
                <a:spLocks noChangeAspect="1"/>
              </p:cNvSpPr>
              <p:nvPr userDrawn="1"/>
            </p:nvSpPr>
            <p:spPr>
              <a:xfrm>
                <a:off x="10319433" y="2769706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3" name="椭圆 342"/>
              <p:cNvSpPr>
                <a:spLocks noChangeAspect="1"/>
              </p:cNvSpPr>
              <p:nvPr userDrawn="1"/>
            </p:nvSpPr>
            <p:spPr>
              <a:xfrm>
                <a:off x="10960897" y="2769706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7" name="椭圆 366"/>
              <p:cNvSpPr>
                <a:spLocks noChangeAspect="1"/>
              </p:cNvSpPr>
              <p:nvPr userDrawn="1"/>
            </p:nvSpPr>
            <p:spPr>
              <a:xfrm>
                <a:off x="11600977" y="2773516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8" name="组合 37"/>
            <p:cNvGrpSpPr/>
            <p:nvPr userDrawn="1"/>
          </p:nvGrpSpPr>
          <p:grpSpPr>
            <a:xfrm>
              <a:off x="559173" y="3431020"/>
              <a:ext cx="11073654" cy="35660"/>
              <a:chOff x="559173" y="3431020"/>
              <a:chExt cx="11073654" cy="35660"/>
            </a:xfrm>
          </p:grpSpPr>
          <p:sp>
            <p:nvSpPr>
              <p:cNvPr id="1648" name="椭圆 1647"/>
              <p:cNvSpPr>
                <a:spLocks noChangeAspect="1"/>
              </p:cNvSpPr>
              <p:nvPr userDrawn="1"/>
            </p:nvSpPr>
            <p:spPr>
              <a:xfrm>
                <a:off x="559173" y="3431020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9" name="椭圆 1648"/>
              <p:cNvSpPr>
                <a:spLocks noChangeAspect="1"/>
              </p:cNvSpPr>
              <p:nvPr userDrawn="1"/>
            </p:nvSpPr>
            <p:spPr>
              <a:xfrm>
                <a:off x="1209857" y="3431020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0" name="椭圆 1649"/>
              <p:cNvSpPr>
                <a:spLocks noChangeAspect="1"/>
              </p:cNvSpPr>
              <p:nvPr userDrawn="1"/>
            </p:nvSpPr>
            <p:spPr>
              <a:xfrm>
                <a:off x="1860541" y="3431020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1" name="椭圆 1650"/>
              <p:cNvSpPr>
                <a:spLocks noChangeAspect="1"/>
              </p:cNvSpPr>
              <p:nvPr userDrawn="1"/>
            </p:nvSpPr>
            <p:spPr>
              <a:xfrm>
                <a:off x="2511225" y="3431020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2" name="椭圆 1651"/>
              <p:cNvSpPr>
                <a:spLocks noChangeAspect="1"/>
              </p:cNvSpPr>
              <p:nvPr userDrawn="1"/>
            </p:nvSpPr>
            <p:spPr>
              <a:xfrm>
                <a:off x="3161909" y="3431020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3" name="椭圆 1652"/>
              <p:cNvSpPr>
                <a:spLocks noChangeAspect="1"/>
              </p:cNvSpPr>
              <p:nvPr userDrawn="1"/>
            </p:nvSpPr>
            <p:spPr>
              <a:xfrm>
                <a:off x="3812593" y="3431020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4" name="椭圆 1653"/>
              <p:cNvSpPr>
                <a:spLocks noChangeAspect="1"/>
              </p:cNvSpPr>
              <p:nvPr userDrawn="1"/>
            </p:nvSpPr>
            <p:spPr>
              <a:xfrm>
                <a:off x="4463277" y="3431020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5" name="椭圆 1654"/>
              <p:cNvSpPr>
                <a:spLocks noChangeAspect="1"/>
              </p:cNvSpPr>
              <p:nvPr userDrawn="1"/>
            </p:nvSpPr>
            <p:spPr>
              <a:xfrm>
                <a:off x="5113961" y="3431020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6" name="椭圆 1655"/>
              <p:cNvSpPr>
                <a:spLocks noChangeAspect="1"/>
              </p:cNvSpPr>
              <p:nvPr userDrawn="1"/>
            </p:nvSpPr>
            <p:spPr>
              <a:xfrm>
                <a:off x="5764645" y="3431020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7" name="椭圆 1656"/>
              <p:cNvSpPr>
                <a:spLocks noChangeAspect="1"/>
              </p:cNvSpPr>
              <p:nvPr userDrawn="1"/>
            </p:nvSpPr>
            <p:spPr>
              <a:xfrm>
                <a:off x="6415329" y="3431020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8" name="椭圆 1657"/>
              <p:cNvSpPr>
                <a:spLocks noChangeAspect="1"/>
              </p:cNvSpPr>
              <p:nvPr userDrawn="1"/>
            </p:nvSpPr>
            <p:spPr>
              <a:xfrm>
                <a:off x="7066013" y="3431020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9" name="椭圆 1658"/>
              <p:cNvSpPr>
                <a:spLocks noChangeAspect="1"/>
              </p:cNvSpPr>
              <p:nvPr userDrawn="1"/>
            </p:nvSpPr>
            <p:spPr>
              <a:xfrm>
                <a:off x="7716696" y="3431020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0" name="椭圆 1659"/>
              <p:cNvSpPr>
                <a:spLocks noChangeAspect="1"/>
              </p:cNvSpPr>
              <p:nvPr userDrawn="1"/>
            </p:nvSpPr>
            <p:spPr>
              <a:xfrm>
                <a:off x="8367380" y="3431020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1" name="椭圆 1660"/>
              <p:cNvSpPr>
                <a:spLocks noChangeAspect="1"/>
              </p:cNvSpPr>
              <p:nvPr userDrawn="1"/>
            </p:nvSpPr>
            <p:spPr>
              <a:xfrm>
                <a:off x="9018064" y="3431020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2" name="椭圆 1661"/>
              <p:cNvSpPr>
                <a:spLocks noChangeAspect="1"/>
              </p:cNvSpPr>
              <p:nvPr userDrawn="1"/>
            </p:nvSpPr>
            <p:spPr>
              <a:xfrm>
                <a:off x="9668748" y="3431020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3" name="椭圆 1662"/>
              <p:cNvSpPr>
                <a:spLocks noChangeAspect="1"/>
              </p:cNvSpPr>
              <p:nvPr userDrawn="1"/>
            </p:nvSpPr>
            <p:spPr>
              <a:xfrm>
                <a:off x="10319433" y="3431020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4" name="椭圆 343"/>
              <p:cNvSpPr>
                <a:spLocks noChangeAspect="1"/>
              </p:cNvSpPr>
              <p:nvPr userDrawn="1"/>
            </p:nvSpPr>
            <p:spPr>
              <a:xfrm>
                <a:off x="10960897" y="3431020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8" name="椭圆 367"/>
              <p:cNvSpPr>
                <a:spLocks noChangeAspect="1"/>
              </p:cNvSpPr>
              <p:nvPr userDrawn="1"/>
            </p:nvSpPr>
            <p:spPr>
              <a:xfrm>
                <a:off x="11600977" y="3434830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9" name="组合 38"/>
            <p:cNvGrpSpPr/>
            <p:nvPr userDrawn="1"/>
          </p:nvGrpSpPr>
          <p:grpSpPr>
            <a:xfrm>
              <a:off x="559173" y="4092334"/>
              <a:ext cx="11073654" cy="35660"/>
              <a:chOff x="559173" y="4092334"/>
              <a:chExt cx="11073654" cy="35660"/>
            </a:xfrm>
          </p:grpSpPr>
          <p:sp>
            <p:nvSpPr>
              <p:cNvPr id="1665" name="椭圆 1664"/>
              <p:cNvSpPr>
                <a:spLocks noChangeAspect="1"/>
              </p:cNvSpPr>
              <p:nvPr userDrawn="1"/>
            </p:nvSpPr>
            <p:spPr>
              <a:xfrm>
                <a:off x="559173" y="4092334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6" name="椭圆 1665"/>
              <p:cNvSpPr>
                <a:spLocks noChangeAspect="1"/>
              </p:cNvSpPr>
              <p:nvPr userDrawn="1"/>
            </p:nvSpPr>
            <p:spPr>
              <a:xfrm>
                <a:off x="1209857" y="4092334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7" name="椭圆 1666"/>
              <p:cNvSpPr>
                <a:spLocks noChangeAspect="1"/>
              </p:cNvSpPr>
              <p:nvPr userDrawn="1"/>
            </p:nvSpPr>
            <p:spPr>
              <a:xfrm>
                <a:off x="1860541" y="4092334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8" name="椭圆 1667"/>
              <p:cNvSpPr>
                <a:spLocks noChangeAspect="1"/>
              </p:cNvSpPr>
              <p:nvPr userDrawn="1"/>
            </p:nvSpPr>
            <p:spPr>
              <a:xfrm>
                <a:off x="2511225" y="4092334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9" name="椭圆 1668"/>
              <p:cNvSpPr>
                <a:spLocks noChangeAspect="1"/>
              </p:cNvSpPr>
              <p:nvPr userDrawn="1"/>
            </p:nvSpPr>
            <p:spPr>
              <a:xfrm>
                <a:off x="3161909" y="4092334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0" name="椭圆 1669"/>
              <p:cNvSpPr>
                <a:spLocks noChangeAspect="1"/>
              </p:cNvSpPr>
              <p:nvPr userDrawn="1"/>
            </p:nvSpPr>
            <p:spPr>
              <a:xfrm>
                <a:off x="3812593" y="4092334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1" name="椭圆 1670"/>
              <p:cNvSpPr>
                <a:spLocks noChangeAspect="1"/>
              </p:cNvSpPr>
              <p:nvPr userDrawn="1"/>
            </p:nvSpPr>
            <p:spPr>
              <a:xfrm>
                <a:off x="4463277" y="4092334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2" name="椭圆 1671"/>
              <p:cNvSpPr>
                <a:spLocks noChangeAspect="1"/>
              </p:cNvSpPr>
              <p:nvPr userDrawn="1"/>
            </p:nvSpPr>
            <p:spPr>
              <a:xfrm>
                <a:off x="5113961" y="4092334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3" name="椭圆 1672"/>
              <p:cNvSpPr>
                <a:spLocks noChangeAspect="1"/>
              </p:cNvSpPr>
              <p:nvPr userDrawn="1"/>
            </p:nvSpPr>
            <p:spPr>
              <a:xfrm>
                <a:off x="5764645" y="4092334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4" name="椭圆 1673"/>
              <p:cNvSpPr>
                <a:spLocks noChangeAspect="1"/>
              </p:cNvSpPr>
              <p:nvPr userDrawn="1"/>
            </p:nvSpPr>
            <p:spPr>
              <a:xfrm>
                <a:off x="6415329" y="4092334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5" name="椭圆 1674"/>
              <p:cNvSpPr>
                <a:spLocks noChangeAspect="1"/>
              </p:cNvSpPr>
              <p:nvPr userDrawn="1"/>
            </p:nvSpPr>
            <p:spPr>
              <a:xfrm>
                <a:off x="7066013" y="4092334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6" name="椭圆 1675"/>
              <p:cNvSpPr>
                <a:spLocks noChangeAspect="1"/>
              </p:cNvSpPr>
              <p:nvPr userDrawn="1"/>
            </p:nvSpPr>
            <p:spPr>
              <a:xfrm>
                <a:off x="7716696" y="4092334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7" name="椭圆 1676"/>
              <p:cNvSpPr>
                <a:spLocks noChangeAspect="1"/>
              </p:cNvSpPr>
              <p:nvPr userDrawn="1"/>
            </p:nvSpPr>
            <p:spPr>
              <a:xfrm>
                <a:off x="8367380" y="4092334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8" name="椭圆 1677"/>
              <p:cNvSpPr>
                <a:spLocks noChangeAspect="1"/>
              </p:cNvSpPr>
              <p:nvPr userDrawn="1"/>
            </p:nvSpPr>
            <p:spPr>
              <a:xfrm>
                <a:off x="9018064" y="4092334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9" name="椭圆 1678"/>
              <p:cNvSpPr>
                <a:spLocks noChangeAspect="1"/>
              </p:cNvSpPr>
              <p:nvPr userDrawn="1"/>
            </p:nvSpPr>
            <p:spPr>
              <a:xfrm>
                <a:off x="9668748" y="4092334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0" name="椭圆 1679"/>
              <p:cNvSpPr>
                <a:spLocks noChangeAspect="1"/>
              </p:cNvSpPr>
              <p:nvPr userDrawn="1"/>
            </p:nvSpPr>
            <p:spPr>
              <a:xfrm>
                <a:off x="10319433" y="4092334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5" name="椭圆 344"/>
              <p:cNvSpPr>
                <a:spLocks noChangeAspect="1"/>
              </p:cNvSpPr>
              <p:nvPr userDrawn="1"/>
            </p:nvSpPr>
            <p:spPr>
              <a:xfrm>
                <a:off x="10960897" y="4092334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9" name="椭圆 368"/>
              <p:cNvSpPr>
                <a:spLocks noChangeAspect="1"/>
              </p:cNvSpPr>
              <p:nvPr userDrawn="1"/>
            </p:nvSpPr>
            <p:spPr>
              <a:xfrm>
                <a:off x="11600977" y="4096144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0" name="组合 39"/>
            <p:cNvGrpSpPr/>
            <p:nvPr userDrawn="1"/>
          </p:nvGrpSpPr>
          <p:grpSpPr>
            <a:xfrm>
              <a:off x="559173" y="4753647"/>
              <a:ext cx="11073654" cy="35660"/>
              <a:chOff x="559173" y="4753647"/>
              <a:chExt cx="11073654" cy="35660"/>
            </a:xfrm>
          </p:grpSpPr>
          <p:sp>
            <p:nvSpPr>
              <p:cNvPr id="1682" name="椭圆 1681"/>
              <p:cNvSpPr>
                <a:spLocks noChangeAspect="1"/>
              </p:cNvSpPr>
              <p:nvPr userDrawn="1"/>
            </p:nvSpPr>
            <p:spPr>
              <a:xfrm>
                <a:off x="559173" y="4753647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3" name="椭圆 1682"/>
              <p:cNvSpPr>
                <a:spLocks noChangeAspect="1"/>
              </p:cNvSpPr>
              <p:nvPr userDrawn="1"/>
            </p:nvSpPr>
            <p:spPr>
              <a:xfrm>
                <a:off x="1209857" y="4753647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4" name="椭圆 1683"/>
              <p:cNvSpPr>
                <a:spLocks noChangeAspect="1"/>
              </p:cNvSpPr>
              <p:nvPr userDrawn="1"/>
            </p:nvSpPr>
            <p:spPr>
              <a:xfrm>
                <a:off x="1860541" y="4753647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5" name="椭圆 1684"/>
              <p:cNvSpPr>
                <a:spLocks noChangeAspect="1"/>
              </p:cNvSpPr>
              <p:nvPr userDrawn="1"/>
            </p:nvSpPr>
            <p:spPr>
              <a:xfrm>
                <a:off x="2511225" y="4753647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6" name="椭圆 1685"/>
              <p:cNvSpPr>
                <a:spLocks noChangeAspect="1"/>
              </p:cNvSpPr>
              <p:nvPr userDrawn="1"/>
            </p:nvSpPr>
            <p:spPr>
              <a:xfrm>
                <a:off x="3161909" y="4753647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7" name="椭圆 1686"/>
              <p:cNvSpPr>
                <a:spLocks noChangeAspect="1"/>
              </p:cNvSpPr>
              <p:nvPr userDrawn="1"/>
            </p:nvSpPr>
            <p:spPr>
              <a:xfrm>
                <a:off x="3812593" y="4753647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8" name="椭圆 1687"/>
              <p:cNvSpPr>
                <a:spLocks noChangeAspect="1"/>
              </p:cNvSpPr>
              <p:nvPr userDrawn="1"/>
            </p:nvSpPr>
            <p:spPr>
              <a:xfrm>
                <a:off x="4463277" y="4753647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9" name="椭圆 1688"/>
              <p:cNvSpPr>
                <a:spLocks noChangeAspect="1"/>
              </p:cNvSpPr>
              <p:nvPr userDrawn="1"/>
            </p:nvSpPr>
            <p:spPr>
              <a:xfrm>
                <a:off x="5113961" y="4753647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0" name="椭圆 1689"/>
              <p:cNvSpPr>
                <a:spLocks noChangeAspect="1"/>
              </p:cNvSpPr>
              <p:nvPr userDrawn="1"/>
            </p:nvSpPr>
            <p:spPr>
              <a:xfrm>
                <a:off x="5764645" y="4753647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1" name="椭圆 1690"/>
              <p:cNvSpPr>
                <a:spLocks noChangeAspect="1"/>
              </p:cNvSpPr>
              <p:nvPr userDrawn="1"/>
            </p:nvSpPr>
            <p:spPr>
              <a:xfrm>
                <a:off x="6415329" y="4753647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2" name="椭圆 1691"/>
              <p:cNvSpPr>
                <a:spLocks noChangeAspect="1"/>
              </p:cNvSpPr>
              <p:nvPr userDrawn="1"/>
            </p:nvSpPr>
            <p:spPr>
              <a:xfrm>
                <a:off x="7066013" y="4753647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3" name="椭圆 1692"/>
              <p:cNvSpPr>
                <a:spLocks noChangeAspect="1"/>
              </p:cNvSpPr>
              <p:nvPr userDrawn="1"/>
            </p:nvSpPr>
            <p:spPr>
              <a:xfrm>
                <a:off x="7716696" y="4753647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4" name="椭圆 1693"/>
              <p:cNvSpPr>
                <a:spLocks noChangeAspect="1"/>
              </p:cNvSpPr>
              <p:nvPr userDrawn="1"/>
            </p:nvSpPr>
            <p:spPr>
              <a:xfrm>
                <a:off x="8367380" y="4753647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5" name="椭圆 1694"/>
              <p:cNvSpPr>
                <a:spLocks noChangeAspect="1"/>
              </p:cNvSpPr>
              <p:nvPr userDrawn="1"/>
            </p:nvSpPr>
            <p:spPr>
              <a:xfrm>
                <a:off x="9018064" y="4753647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6" name="椭圆 1695"/>
              <p:cNvSpPr>
                <a:spLocks noChangeAspect="1"/>
              </p:cNvSpPr>
              <p:nvPr userDrawn="1"/>
            </p:nvSpPr>
            <p:spPr>
              <a:xfrm>
                <a:off x="9668748" y="4753647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7" name="椭圆 1696"/>
              <p:cNvSpPr>
                <a:spLocks noChangeAspect="1"/>
              </p:cNvSpPr>
              <p:nvPr userDrawn="1"/>
            </p:nvSpPr>
            <p:spPr>
              <a:xfrm>
                <a:off x="10319433" y="4753647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6" name="椭圆 345"/>
              <p:cNvSpPr>
                <a:spLocks noChangeAspect="1"/>
              </p:cNvSpPr>
              <p:nvPr userDrawn="1"/>
            </p:nvSpPr>
            <p:spPr>
              <a:xfrm>
                <a:off x="10960897" y="4753647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0" name="椭圆 369"/>
              <p:cNvSpPr>
                <a:spLocks noChangeAspect="1"/>
              </p:cNvSpPr>
              <p:nvPr userDrawn="1"/>
            </p:nvSpPr>
            <p:spPr>
              <a:xfrm>
                <a:off x="11600977" y="4757457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1" name="组合 40"/>
            <p:cNvGrpSpPr/>
            <p:nvPr userDrawn="1"/>
          </p:nvGrpSpPr>
          <p:grpSpPr>
            <a:xfrm>
              <a:off x="559173" y="5414961"/>
              <a:ext cx="11073654" cy="35660"/>
              <a:chOff x="559173" y="5414961"/>
              <a:chExt cx="11073654" cy="35660"/>
            </a:xfrm>
          </p:grpSpPr>
          <p:sp>
            <p:nvSpPr>
              <p:cNvPr id="1699" name="椭圆 1698"/>
              <p:cNvSpPr>
                <a:spLocks noChangeAspect="1"/>
              </p:cNvSpPr>
              <p:nvPr userDrawn="1"/>
            </p:nvSpPr>
            <p:spPr>
              <a:xfrm>
                <a:off x="559173" y="541496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0" name="椭圆 1699"/>
              <p:cNvSpPr>
                <a:spLocks noChangeAspect="1"/>
              </p:cNvSpPr>
              <p:nvPr userDrawn="1"/>
            </p:nvSpPr>
            <p:spPr>
              <a:xfrm>
                <a:off x="1209857" y="541496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1" name="椭圆 1700"/>
              <p:cNvSpPr>
                <a:spLocks noChangeAspect="1"/>
              </p:cNvSpPr>
              <p:nvPr userDrawn="1"/>
            </p:nvSpPr>
            <p:spPr>
              <a:xfrm>
                <a:off x="1860541" y="541496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2" name="椭圆 1701"/>
              <p:cNvSpPr>
                <a:spLocks noChangeAspect="1"/>
              </p:cNvSpPr>
              <p:nvPr userDrawn="1"/>
            </p:nvSpPr>
            <p:spPr>
              <a:xfrm>
                <a:off x="2511225" y="541496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3" name="椭圆 1702"/>
              <p:cNvSpPr>
                <a:spLocks noChangeAspect="1"/>
              </p:cNvSpPr>
              <p:nvPr userDrawn="1"/>
            </p:nvSpPr>
            <p:spPr>
              <a:xfrm>
                <a:off x="3161909" y="541496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4" name="椭圆 1703"/>
              <p:cNvSpPr>
                <a:spLocks noChangeAspect="1"/>
              </p:cNvSpPr>
              <p:nvPr userDrawn="1"/>
            </p:nvSpPr>
            <p:spPr>
              <a:xfrm>
                <a:off x="3812593" y="541496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5" name="椭圆 1704"/>
              <p:cNvSpPr>
                <a:spLocks noChangeAspect="1"/>
              </p:cNvSpPr>
              <p:nvPr userDrawn="1"/>
            </p:nvSpPr>
            <p:spPr>
              <a:xfrm>
                <a:off x="4463277" y="541496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6" name="椭圆 1705"/>
              <p:cNvSpPr>
                <a:spLocks noChangeAspect="1"/>
              </p:cNvSpPr>
              <p:nvPr userDrawn="1"/>
            </p:nvSpPr>
            <p:spPr>
              <a:xfrm>
                <a:off x="5113961" y="541496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7" name="椭圆 1706"/>
              <p:cNvSpPr>
                <a:spLocks noChangeAspect="1"/>
              </p:cNvSpPr>
              <p:nvPr userDrawn="1"/>
            </p:nvSpPr>
            <p:spPr>
              <a:xfrm>
                <a:off x="5764645" y="541496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8" name="椭圆 1707"/>
              <p:cNvSpPr>
                <a:spLocks noChangeAspect="1"/>
              </p:cNvSpPr>
              <p:nvPr userDrawn="1"/>
            </p:nvSpPr>
            <p:spPr>
              <a:xfrm>
                <a:off x="6415329" y="541496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9" name="椭圆 1708"/>
              <p:cNvSpPr>
                <a:spLocks noChangeAspect="1"/>
              </p:cNvSpPr>
              <p:nvPr userDrawn="1"/>
            </p:nvSpPr>
            <p:spPr>
              <a:xfrm>
                <a:off x="7066013" y="541496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0" name="椭圆 1709"/>
              <p:cNvSpPr>
                <a:spLocks noChangeAspect="1"/>
              </p:cNvSpPr>
              <p:nvPr userDrawn="1"/>
            </p:nvSpPr>
            <p:spPr>
              <a:xfrm>
                <a:off x="7716696" y="541496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1" name="椭圆 1710"/>
              <p:cNvSpPr>
                <a:spLocks noChangeAspect="1"/>
              </p:cNvSpPr>
              <p:nvPr userDrawn="1"/>
            </p:nvSpPr>
            <p:spPr>
              <a:xfrm>
                <a:off x="8367380" y="541496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2" name="椭圆 1711"/>
              <p:cNvSpPr>
                <a:spLocks noChangeAspect="1"/>
              </p:cNvSpPr>
              <p:nvPr userDrawn="1"/>
            </p:nvSpPr>
            <p:spPr>
              <a:xfrm>
                <a:off x="9018064" y="541496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3" name="椭圆 1712"/>
              <p:cNvSpPr>
                <a:spLocks noChangeAspect="1"/>
              </p:cNvSpPr>
              <p:nvPr userDrawn="1"/>
            </p:nvSpPr>
            <p:spPr>
              <a:xfrm>
                <a:off x="9668748" y="541496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4" name="椭圆 1713"/>
              <p:cNvSpPr>
                <a:spLocks noChangeAspect="1"/>
              </p:cNvSpPr>
              <p:nvPr userDrawn="1"/>
            </p:nvSpPr>
            <p:spPr>
              <a:xfrm>
                <a:off x="10319433" y="541496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7" name="椭圆 346"/>
              <p:cNvSpPr>
                <a:spLocks noChangeAspect="1"/>
              </p:cNvSpPr>
              <p:nvPr userDrawn="1"/>
            </p:nvSpPr>
            <p:spPr>
              <a:xfrm>
                <a:off x="10960897" y="541496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1" name="椭圆 370"/>
              <p:cNvSpPr>
                <a:spLocks noChangeAspect="1"/>
              </p:cNvSpPr>
              <p:nvPr userDrawn="1"/>
            </p:nvSpPr>
            <p:spPr>
              <a:xfrm>
                <a:off x="11600977" y="5418771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2" name="组合 41"/>
            <p:cNvGrpSpPr/>
            <p:nvPr userDrawn="1"/>
          </p:nvGrpSpPr>
          <p:grpSpPr>
            <a:xfrm>
              <a:off x="559173" y="6056425"/>
              <a:ext cx="11073654" cy="35660"/>
              <a:chOff x="559173" y="6056425"/>
              <a:chExt cx="11073654" cy="35660"/>
            </a:xfrm>
          </p:grpSpPr>
          <p:sp>
            <p:nvSpPr>
              <p:cNvPr id="220" name="椭圆 219"/>
              <p:cNvSpPr>
                <a:spLocks noChangeAspect="1"/>
              </p:cNvSpPr>
              <p:nvPr userDrawn="1"/>
            </p:nvSpPr>
            <p:spPr>
              <a:xfrm>
                <a:off x="559173" y="605642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1" name="椭圆 220"/>
              <p:cNvSpPr>
                <a:spLocks noChangeAspect="1"/>
              </p:cNvSpPr>
              <p:nvPr userDrawn="1"/>
            </p:nvSpPr>
            <p:spPr>
              <a:xfrm>
                <a:off x="1209857" y="605642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2" name="椭圆 221"/>
              <p:cNvSpPr>
                <a:spLocks noChangeAspect="1"/>
              </p:cNvSpPr>
              <p:nvPr userDrawn="1"/>
            </p:nvSpPr>
            <p:spPr>
              <a:xfrm>
                <a:off x="1860541" y="605642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3" name="椭圆 222"/>
              <p:cNvSpPr>
                <a:spLocks noChangeAspect="1"/>
              </p:cNvSpPr>
              <p:nvPr userDrawn="1"/>
            </p:nvSpPr>
            <p:spPr>
              <a:xfrm>
                <a:off x="2511225" y="605642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4" name="椭圆 223"/>
              <p:cNvSpPr>
                <a:spLocks noChangeAspect="1"/>
              </p:cNvSpPr>
              <p:nvPr userDrawn="1"/>
            </p:nvSpPr>
            <p:spPr>
              <a:xfrm>
                <a:off x="3161909" y="605642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5" name="椭圆 224"/>
              <p:cNvSpPr>
                <a:spLocks noChangeAspect="1"/>
              </p:cNvSpPr>
              <p:nvPr userDrawn="1"/>
            </p:nvSpPr>
            <p:spPr>
              <a:xfrm>
                <a:off x="3812593" y="605642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6" name="椭圆 225"/>
              <p:cNvSpPr>
                <a:spLocks noChangeAspect="1"/>
              </p:cNvSpPr>
              <p:nvPr userDrawn="1"/>
            </p:nvSpPr>
            <p:spPr>
              <a:xfrm>
                <a:off x="4463277" y="605642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7" name="椭圆 226"/>
              <p:cNvSpPr>
                <a:spLocks noChangeAspect="1"/>
              </p:cNvSpPr>
              <p:nvPr userDrawn="1"/>
            </p:nvSpPr>
            <p:spPr>
              <a:xfrm>
                <a:off x="5113961" y="605642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8" name="椭圆 227"/>
              <p:cNvSpPr>
                <a:spLocks noChangeAspect="1"/>
              </p:cNvSpPr>
              <p:nvPr userDrawn="1"/>
            </p:nvSpPr>
            <p:spPr>
              <a:xfrm>
                <a:off x="5764645" y="605642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9" name="椭圆 228"/>
              <p:cNvSpPr>
                <a:spLocks noChangeAspect="1"/>
              </p:cNvSpPr>
              <p:nvPr userDrawn="1"/>
            </p:nvSpPr>
            <p:spPr>
              <a:xfrm>
                <a:off x="6415329" y="605642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0" name="椭圆 229"/>
              <p:cNvSpPr>
                <a:spLocks noChangeAspect="1"/>
              </p:cNvSpPr>
              <p:nvPr userDrawn="1"/>
            </p:nvSpPr>
            <p:spPr>
              <a:xfrm>
                <a:off x="7066013" y="605642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1" name="椭圆 230"/>
              <p:cNvSpPr>
                <a:spLocks noChangeAspect="1"/>
              </p:cNvSpPr>
              <p:nvPr userDrawn="1"/>
            </p:nvSpPr>
            <p:spPr>
              <a:xfrm>
                <a:off x="7716696" y="605642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2" name="椭圆 231"/>
              <p:cNvSpPr>
                <a:spLocks noChangeAspect="1"/>
              </p:cNvSpPr>
              <p:nvPr userDrawn="1"/>
            </p:nvSpPr>
            <p:spPr>
              <a:xfrm>
                <a:off x="8367380" y="605642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3" name="椭圆 232"/>
              <p:cNvSpPr>
                <a:spLocks noChangeAspect="1"/>
              </p:cNvSpPr>
              <p:nvPr userDrawn="1"/>
            </p:nvSpPr>
            <p:spPr>
              <a:xfrm>
                <a:off x="9018064" y="605642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4" name="椭圆 233"/>
              <p:cNvSpPr>
                <a:spLocks noChangeAspect="1"/>
              </p:cNvSpPr>
              <p:nvPr userDrawn="1"/>
            </p:nvSpPr>
            <p:spPr>
              <a:xfrm>
                <a:off x="9668748" y="605642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5" name="椭圆 234"/>
              <p:cNvSpPr>
                <a:spLocks noChangeAspect="1"/>
              </p:cNvSpPr>
              <p:nvPr userDrawn="1"/>
            </p:nvSpPr>
            <p:spPr>
              <a:xfrm>
                <a:off x="10319433" y="605642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8" name="椭圆 347"/>
              <p:cNvSpPr>
                <a:spLocks noChangeAspect="1"/>
              </p:cNvSpPr>
              <p:nvPr userDrawn="1"/>
            </p:nvSpPr>
            <p:spPr>
              <a:xfrm>
                <a:off x="10960897" y="605642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2" name="椭圆 371"/>
              <p:cNvSpPr>
                <a:spLocks noChangeAspect="1"/>
              </p:cNvSpPr>
              <p:nvPr userDrawn="1"/>
            </p:nvSpPr>
            <p:spPr>
              <a:xfrm>
                <a:off x="11600977" y="6060235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3" name="组合 42"/>
            <p:cNvGrpSpPr/>
            <p:nvPr userDrawn="1"/>
          </p:nvGrpSpPr>
          <p:grpSpPr>
            <a:xfrm>
              <a:off x="559173" y="6697889"/>
              <a:ext cx="11073654" cy="35660"/>
              <a:chOff x="559173" y="6697889"/>
              <a:chExt cx="11073654" cy="35660"/>
            </a:xfrm>
          </p:grpSpPr>
          <p:sp>
            <p:nvSpPr>
              <p:cNvPr id="237" name="椭圆 236"/>
              <p:cNvSpPr>
                <a:spLocks noChangeAspect="1"/>
              </p:cNvSpPr>
              <p:nvPr userDrawn="1"/>
            </p:nvSpPr>
            <p:spPr>
              <a:xfrm>
                <a:off x="559173" y="669788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8" name="椭圆 237"/>
              <p:cNvSpPr>
                <a:spLocks noChangeAspect="1"/>
              </p:cNvSpPr>
              <p:nvPr userDrawn="1"/>
            </p:nvSpPr>
            <p:spPr>
              <a:xfrm>
                <a:off x="1209857" y="669788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9" name="椭圆 238"/>
              <p:cNvSpPr>
                <a:spLocks noChangeAspect="1"/>
              </p:cNvSpPr>
              <p:nvPr userDrawn="1"/>
            </p:nvSpPr>
            <p:spPr>
              <a:xfrm>
                <a:off x="1860541" y="669788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0" name="椭圆 239"/>
              <p:cNvSpPr>
                <a:spLocks noChangeAspect="1"/>
              </p:cNvSpPr>
              <p:nvPr userDrawn="1"/>
            </p:nvSpPr>
            <p:spPr>
              <a:xfrm>
                <a:off x="2511225" y="669788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1" name="椭圆 240"/>
              <p:cNvSpPr>
                <a:spLocks noChangeAspect="1"/>
              </p:cNvSpPr>
              <p:nvPr userDrawn="1"/>
            </p:nvSpPr>
            <p:spPr>
              <a:xfrm>
                <a:off x="3161909" y="669788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2" name="椭圆 241"/>
              <p:cNvSpPr>
                <a:spLocks noChangeAspect="1"/>
              </p:cNvSpPr>
              <p:nvPr userDrawn="1"/>
            </p:nvSpPr>
            <p:spPr>
              <a:xfrm>
                <a:off x="3812593" y="669788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3" name="椭圆 242"/>
              <p:cNvSpPr>
                <a:spLocks noChangeAspect="1"/>
              </p:cNvSpPr>
              <p:nvPr userDrawn="1"/>
            </p:nvSpPr>
            <p:spPr>
              <a:xfrm>
                <a:off x="4463277" y="669788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4" name="椭圆 243"/>
              <p:cNvSpPr>
                <a:spLocks noChangeAspect="1"/>
              </p:cNvSpPr>
              <p:nvPr userDrawn="1"/>
            </p:nvSpPr>
            <p:spPr>
              <a:xfrm>
                <a:off x="5113961" y="669788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5" name="椭圆 244"/>
              <p:cNvSpPr>
                <a:spLocks noChangeAspect="1"/>
              </p:cNvSpPr>
              <p:nvPr userDrawn="1"/>
            </p:nvSpPr>
            <p:spPr>
              <a:xfrm>
                <a:off x="5764645" y="669788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6" name="椭圆 245"/>
              <p:cNvSpPr>
                <a:spLocks noChangeAspect="1"/>
              </p:cNvSpPr>
              <p:nvPr userDrawn="1"/>
            </p:nvSpPr>
            <p:spPr>
              <a:xfrm>
                <a:off x="6415329" y="669788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7" name="椭圆 246"/>
              <p:cNvSpPr>
                <a:spLocks noChangeAspect="1"/>
              </p:cNvSpPr>
              <p:nvPr userDrawn="1"/>
            </p:nvSpPr>
            <p:spPr>
              <a:xfrm>
                <a:off x="7066013" y="669788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8" name="椭圆 247"/>
              <p:cNvSpPr>
                <a:spLocks noChangeAspect="1"/>
              </p:cNvSpPr>
              <p:nvPr userDrawn="1"/>
            </p:nvSpPr>
            <p:spPr>
              <a:xfrm>
                <a:off x="7716696" y="669788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9" name="椭圆 248"/>
              <p:cNvSpPr>
                <a:spLocks noChangeAspect="1"/>
              </p:cNvSpPr>
              <p:nvPr userDrawn="1"/>
            </p:nvSpPr>
            <p:spPr>
              <a:xfrm>
                <a:off x="8367380" y="669788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0" name="椭圆 249"/>
              <p:cNvSpPr>
                <a:spLocks noChangeAspect="1"/>
              </p:cNvSpPr>
              <p:nvPr userDrawn="1"/>
            </p:nvSpPr>
            <p:spPr>
              <a:xfrm>
                <a:off x="9018064" y="669788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1" name="椭圆 250"/>
              <p:cNvSpPr>
                <a:spLocks noChangeAspect="1"/>
              </p:cNvSpPr>
              <p:nvPr userDrawn="1"/>
            </p:nvSpPr>
            <p:spPr>
              <a:xfrm>
                <a:off x="9668748" y="669788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2" name="椭圆 251"/>
              <p:cNvSpPr>
                <a:spLocks noChangeAspect="1"/>
              </p:cNvSpPr>
              <p:nvPr userDrawn="1"/>
            </p:nvSpPr>
            <p:spPr>
              <a:xfrm>
                <a:off x="10319433" y="669788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9" name="椭圆 348"/>
              <p:cNvSpPr>
                <a:spLocks noChangeAspect="1"/>
              </p:cNvSpPr>
              <p:nvPr userDrawn="1"/>
            </p:nvSpPr>
            <p:spPr>
              <a:xfrm>
                <a:off x="10960897" y="669788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3" name="椭圆 372"/>
              <p:cNvSpPr>
                <a:spLocks noChangeAspect="1"/>
              </p:cNvSpPr>
              <p:nvPr userDrawn="1"/>
            </p:nvSpPr>
            <p:spPr>
              <a:xfrm>
                <a:off x="11600977" y="6701699"/>
                <a:ext cx="31850" cy="3185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32" name="组合 31"/>
          <p:cNvGrpSpPr/>
          <p:nvPr userDrawn="1"/>
        </p:nvGrpSpPr>
        <p:grpSpPr>
          <a:xfrm>
            <a:off x="302483" y="142242"/>
            <a:ext cx="11587034" cy="6564477"/>
            <a:chOff x="133350" y="142242"/>
            <a:chExt cx="11925300" cy="6564477"/>
          </a:xfrm>
        </p:grpSpPr>
        <p:cxnSp>
          <p:nvCxnSpPr>
            <p:cNvPr id="6" name="直接连接符 5"/>
            <p:cNvCxnSpPr/>
            <p:nvPr userDrawn="1"/>
          </p:nvCxnSpPr>
          <p:spPr>
            <a:xfrm>
              <a:off x="133350" y="798690"/>
              <a:ext cx="11925300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1" name="直接连接符 390"/>
            <p:cNvCxnSpPr/>
            <p:nvPr userDrawn="1"/>
          </p:nvCxnSpPr>
          <p:spPr>
            <a:xfrm>
              <a:off x="133350" y="6706719"/>
              <a:ext cx="11925300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直接连接符 393"/>
            <p:cNvCxnSpPr/>
            <p:nvPr userDrawn="1"/>
          </p:nvCxnSpPr>
          <p:spPr>
            <a:xfrm>
              <a:off x="133350" y="1455138"/>
              <a:ext cx="11925300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5" name="直接连接符 394"/>
            <p:cNvCxnSpPr/>
            <p:nvPr userDrawn="1"/>
          </p:nvCxnSpPr>
          <p:spPr>
            <a:xfrm>
              <a:off x="133350" y="2124286"/>
              <a:ext cx="11925300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6" name="直接连接符 395"/>
            <p:cNvCxnSpPr/>
            <p:nvPr userDrawn="1"/>
          </p:nvCxnSpPr>
          <p:spPr>
            <a:xfrm>
              <a:off x="133350" y="2780734"/>
              <a:ext cx="11906250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7" name="直接连接符 396"/>
            <p:cNvCxnSpPr/>
            <p:nvPr userDrawn="1"/>
          </p:nvCxnSpPr>
          <p:spPr>
            <a:xfrm>
              <a:off x="133350" y="3437182"/>
              <a:ext cx="11925300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8" name="直接连接符 397"/>
            <p:cNvCxnSpPr/>
            <p:nvPr userDrawn="1"/>
          </p:nvCxnSpPr>
          <p:spPr>
            <a:xfrm>
              <a:off x="133350" y="4106330"/>
              <a:ext cx="11925300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9" name="直接连接符 398"/>
            <p:cNvCxnSpPr/>
            <p:nvPr userDrawn="1"/>
          </p:nvCxnSpPr>
          <p:spPr>
            <a:xfrm>
              <a:off x="133350" y="4762778"/>
              <a:ext cx="11925300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0" name="直接连接符 399"/>
            <p:cNvCxnSpPr/>
            <p:nvPr userDrawn="1"/>
          </p:nvCxnSpPr>
          <p:spPr>
            <a:xfrm>
              <a:off x="133350" y="142242"/>
              <a:ext cx="11925300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1" name="直接连接符 400"/>
            <p:cNvCxnSpPr/>
            <p:nvPr userDrawn="1"/>
          </p:nvCxnSpPr>
          <p:spPr>
            <a:xfrm>
              <a:off x="133350" y="5419226"/>
              <a:ext cx="11925300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直接连接符 401"/>
            <p:cNvCxnSpPr/>
            <p:nvPr userDrawn="1"/>
          </p:nvCxnSpPr>
          <p:spPr>
            <a:xfrm>
              <a:off x="133350" y="6062974"/>
              <a:ext cx="11925300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组合 2"/>
          <p:cNvGrpSpPr/>
          <p:nvPr userDrawn="1"/>
        </p:nvGrpSpPr>
        <p:grpSpPr>
          <a:xfrm>
            <a:off x="568159" y="-466643"/>
            <a:ext cx="11045590" cy="7885045"/>
            <a:chOff x="568159" y="-466643"/>
            <a:chExt cx="11045590" cy="7885045"/>
          </a:xfrm>
        </p:grpSpPr>
        <p:cxnSp>
          <p:nvCxnSpPr>
            <p:cNvPr id="405" name="直接连接符 404"/>
            <p:cNvCxnSpPr/>
            <p:nvPr userDrawn="1"/>
          </p:nvCxnSpPr>
          <p:spPr>
            <a:xfrm rot="5400000">
              <a:off x="2587563" y="3423451"/>
              <a:ext cx="7685103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直接连接符 406"/>
            <p:cNvCxnSpPr/>
            <p:nvPr userDrawn="1"/>
          </p:nvCxnSpPr>
          <p:spPr>
            <a:xfrm rot="5400000">
              <a:off x="1923760" y="3423451"/>
              <a:ext cx="7685103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直接连接符 407"/>
            <p:cNvCxnSpPr/>
            <p:nvPr userDrawn="1"/>
          </p:nvCxnSpPr>
          <p:spPr>
            <a:xfrm rot="5400000">
              <a:off x="635845" y="3394422"/>
              <a:ext cx="7685103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9" name="直接连接符 408"/>
            <p:cNvCxnSpPr/>
            <p:nvPr userDrawn="1"/>
          </p:nvCxnSpPr>
          <p:spPr>
            <a:xfrm rot="5400000">
              <a:off x="-13434" y="3423451"/>
              <a:ext cx="7685103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" name="直接连接符 409"/>
            <p:cNvCxnSpPr/>
            <p:nvPr userDrawn="1"/>
          </p:nvCxnSpPr>
          <p:spPr>
            <a:xfrm rot="5400000">
              <a:off x="-662723" y="3423451"/>
              <a:ext cx="7685103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直接连接符 410"/>
            <p:cNvCxnSpPr/>
            <p:nvPr userDrawn="1"/>
          </p:nvCxnSpPr>
          <p:spPr>
            <a:xfrm rot="5400000">
              <a:off x="-1312012" y="3423451"/>
              <a:ext cx="7685103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直接连接符 411"/>
            <p:cNvCxnSpPr/>
            <p:nvPr userDrawn="1"/>
          </p:nvCxnSpPr>
          <p:spPr>
            <a:xfrm rot="5400000">
              <a:off x="-1975815" y="3423451"/>
              <a:ext cx="7685103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" name="直接连接符 412"/>
            <p:cNvCxnSpPr/>
            <p:nvPr userDrawn="1"/>
          </p:nvCxnSpPr>
          <p:spPr>
            <a:xfrm rot="5400000">
              <a:off x="3236852" y="3423451"/>
              <a:ext cx="7685103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4" name="直接连接符 413"/>
            <p:cNvCxnSpPr/>
            <p:nvPr userDrawn="1"/>
          </p:nvCxnSpPr>
          <p:spPr>
            <a:xfrm rot="5400000">
              <a:off x="-2625104" y="3423451"/>
              <a:ext cx="7685103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5" name="直接连接符 414"/>
            <p:cNvCxnSpPr/>
            <p:nvPr userDrawn="1"/>
          </p:nvCxnSpPr>
          <p:spPr>
            <a:xfrm rot="5400000">
              <a:off x="-3274393" y="3385349"/>
              <a:ext cx="7685103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1" name="直接连接符 430"/>
            <p:cNvCxnSpPr/>
            <p:nvPr userDrawn="1"/>
          </p:nvCxnSpPr>
          <p:spPr>
            <a:xfrm rot="5400000">
              <a:off x="3887955" y="3433966"/>
              <a:ext cx="7685103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5" name="直接连接符 434"/>
            <p:cNvCxnSpPr/>
            <p:nvPr userDrawn="1"/>
          </p:nvCxnSpPr>
          <p:spPr>
            <a:xfrm rot="5400000">
              <a:off x="7771197" y="3375909"/>
              <a:ext cx="7685103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6" name="直接连接符 435"/>
            <p:cNvCxnSpPr/>
            <p:nvPr userDrawn="1"/>
          </p:nvCxnSpPr>
          <p:spPr>
            <a:xfrm rot="5400000">
              <a:off x="6497800" y="3375909"/>
              <a:ext cx="7685103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7" name="直接连接符 436"/>
            <p:cNvCxnSpPr/>
            <p:nvPr userDrawn="1"/>
          </p:nvCxnSpPr>
          <p:spPr>
            <a:xfrm rot="5400000">
              <a:off x="5833999" y="3433966"/>
              <a:ext cx="7685103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9" name="直接连接符 438"/>
            <p:cNvCxnSpPr/>
            <p:nvPr userDrawn="1"/>
          </p:nvCxnSpPr>
          <p:spPr>
            <a:xfrm rot="5400000">
              <a:off x="5184712" y="3462994"/>
              <a:ext cx="7685103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0" name="直接连接符 439"/>
            <p:cNvCxnSpPr/>
            <p:nvPr userDrawn="1"/>
          </p:nvCxnSpPr>
          <p:spPr>
            <a:xfrm rot="5400000">
              <a:off x="4535430" y="3433966"/>
              <a:ext cx="7685103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直接连接符 235"/>
            <p:cNvCxnSpPr/>
            <p:nvPr userDrawn="1"/>
          </p:nvCxnSpPr>
          <p:spPr>
            <a:xfrm rot="5400000">
              <a:off x="1281731" y="3575851"/>
              <a:ext cx="7685103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直接连接符 252"/>
            <p:cNvCxnSpPr/>
            <p:nvPr userDrawn="1"/>
          </p:nvCxnSpPr>
          <p:spPr>
            <a:xfrm rot="5400000">
              <a:off x="7129171" y="3441224"/>
              <a:ext cx="7685103" cy="0"/>
            </a:xfrm>
            <a:prstGeom prst="line">
              <a:avLst/>
            </a:prstGeom>
            <a:ln w="3175">
              <a:solidFill>
                <a:schemeClr val="bg1">
                  <a:alpha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1920062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93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49" r:id="rId2"/>
    <p:sldLayoutId id="2147483673" r:id="rId3"/>
    <p:sldLayoutId id="2147483651" r:id="rId4"/>
    <p:sldLayoutId id="2147483677" r:id="rId5"/>
    <p:sldLayoutId id="2147483676" r:id="rId6"/>
    <p:sldLayoutId id="2147483679" r:id="rId7"/>
    <p:sldLayoutId id="2147483678" r:id="rId8"/>
    <p:sldLayoutId id="2147483680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0EF46A-8642-432D-940E-6B42E58DC655}" type="datetimeFigureOut">
              <a:rPr lang="zh-CN" altLang="en-US" smtClean="0"/>
              <a:t>2020/4/14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658540-6A79-41CE-B0B7-727B79ACA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2851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3089188" y="1692874"/>
            <a:ext cx="1112109" cy="704335"/>
          </a:xfrm>
          <a:custGeom>
            <a:avLst/>
            <a:gdLst>
              <a:gd name="connsiteX0" fmla="*/ 0 w 1596571"/>
              <a:gd name="connsiteY0" fmla="*/ 0 h 449942"/>
              <a:gd name="connsiteX1" fmla="*/ 1146629 w 1596571"/>
              <a:gd name="connsiteY1" fmla="*/ 0 h 449942"/>
              <a:gd name="connsiteX2" fmla="*/ 1596571 w 1596571"/>
              <a:gd name="connsiteY2" fmla="*/ 449942 h 449942"/>
              <a:gd name="connsiteX0" fmla="*/ 0 w 1596571"/>
              <a:gd name="connsiteY0" fmla="*/ 0 h 449942"/>
              <a:gd name="connsiteX1" fmla="*/ 1077960 w 1596571"/>
              <a:gd name="connsiteY1" fmla="*/ 0 h 449942"/>
              <a:gd name="connsiteX2" fmla="*/ 1596571 w 1596571"/>
              <a:gd name="connsiteY2" fmla="*/ 449942 h 449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96571" h="449942">
                <a:moveTo>
                  <a:pt x="0" y="0"/>
                </a:moveTo>
                <a:lnTo>
                  <a:pt x="1077960" y="0"/>
                </a:lnTo>
                <a:cubicBezTo>
                  <a:pt x="1227941" y="149981"/>
                  <a:pt x="1446590" y="299961"/>
                  <a:pt x="1596571" y="449942"/>
                </a:cubicBezTo>
              </a:path>
            </a:pathLst>
          </a:custGeom>
          <a:noFill/>
          <a:ln>
            <a:gradFill>
              <a:gsLst>
                <a:gs pos="0">
                  <a:srgbClr val="02DFE8">
                    <a:alpha val="50000"/>
                  </a:srgbClr>
                </a:gs>
                <a:gs pos="50000">
                  <a:srgbClr val="02DBE4"/>
                </a:gs>
                <a:gs pos="35000">
                  <a:srgbClr val="02DAE3"/>
                </a:gs>
                <a:gs pos="75000">
                  <a:srgbClr val="02DFE8">
                    <a:alpha val="5000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7" name="组合 26"/>
          <p:cNvGrpSpPr/>
          <p:nvPr/>
        </p:nvGrpSpPr>
        <p:grpSpPr>
          <a:xfrm>
            <a:off x="215143" y="182014"/>
            <a:ext cx="1396710" cy="687327"/>
            <a:chOff x="215143" y="182014"/>
            <a:chExt cx="1396710" cy="687327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223599" y="239489"/>
              <a:ext cx="0" cy="560729"/>
            </a:xfrm>
            <a:prstGeom prst="line">
              <a:avLst/>
            </a:prstGeom>
            <a:ln w="12700">
              <a:solidFill>
                <a:srgbClr val="02DF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文本框 4"/>
            <p:cNvSpPr txBox="1"/>
            <p:nvPr/>
          </p:nvSpPr>
          <p:spPr>
            <a:xfrm>
              <a:off x="215143" y="182014"/>
              <a:ext cx="957943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500" dirty="0" smtClean="0">
                  <a:solidFill>
                    <a:schemeClr val="bg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目录</a:t>
              </a:r>
              <a:endParaRPr lang="zh-CN" altLang="en-US" sz="2500" dirty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240252" y="592342"/>
              <a:ext cx="13716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CONTENTS</a:t>
              </a:r>
              <a:endParaRPr lang="zh-CN" altLang="en-US" sz="12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980095" y="1402787"/>
            <a:ext cx="1180617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1600" dirty="0">
                <a:solidFill>
                  <a:schemeClr val="bg1">
                    <a:alpha val="9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第一部分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889686" y="1680520"/>
            <a:ext cx="128510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600" dirty="0" smtClean="0">
                <a:solidFill>
                  <a:schemeClr val="bg1">
                    <a:alpha val="95000"/>
                  </a:schemeClr>
                </a:solidFill>
              </a:rPr>
              <a:t>PART ONE</a:t>
            </a:r>
            <a:endParaRPr lang="zh-CN" altLang="en-US" sz="1600" dirty="0">
              <a:solidFill>
                <a:schemeClr val="bg1">
                  <a:alpha val="95000"/>
                </a:schemeClr>
              </a:solidFill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2182839" y="1277256"/>
            <a:ext cx="885370" cy="885370"/>
            <a:chOff x="2182839" y="1277256"/>
            <a:chExt cx="885370" cy="885370"/>
          </a:xfrm>
        </p:grpSpPr>
        <p:sp>
          <p:nvSpPr>
            <p:cNvPr id="10" name="椭圆 9"/>
            <p:cNvSpPr/>
            <p:nvPr/>
          </p:nvSpPr>
          <p:spPr>
            <a:xfrm>
              <a:off x="2182839" y="1277256"/>
              <a:ext cx="885370" cy="885370"/>
            </a:xfrm>
            <a:prstGeom prst="ellipse">
              <a:avLst/>
            </a:prstGeom>
            <a:noFill/>
            <a:ln w="22225">
              <a:gradFill>
                <a:gsLst>
                  <a:gs pos="0">
                    <a:srgbClr val="02DAE3"/>
                  </a:gs>
                  <a:gs pos="60000">
                    <a:srgbClr val="00B0F0"/>
                  </a:gs>
                  <a:gs pos="82000">
                    <a:srgbClr val="02DAE3"/>
                  </a:gs>
                  <a:gs pos="100000">
                    <a:srgbClr val="00B0F0">
                      <a:alpha val="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2248643" y="1396776"/>
              <a:ext cx="753762" cy="646331"/>
            </a:xfrm>
            <a:prstGeom prst="rect">
              <a:avLst/>
            </a:prstGeom>
            <a:noFill/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3600" dirty="0" smtClean="0">
                  <a:solidFill>
                    <a:schemeClr val="bg1"/>
                  </a:solidFill>
                  <a:latin typeface="Impact" panose="020B0806030902050204" pitchFamily="34" charset="0"/>
                </a:rPr>
                <a:t>01</a:t>
              </a:r>
              <a:endParaRPr lang="zh-CN" altLang="en-US" sz="36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12" name="任意多边形 11"/>
          <p:cNvSpPr/>
          <p:nvPr/>
        </p:nvSpPr>
        <p:spPr>
          <a:xfrm rot="10800000" flipH="1">
            <a:off x="4563763" y="5301048"/>
            <a:ext cx="1243913" cy="782591"/>
          </a:xfrm>
          <a:custGeom>
            <a:avLst/>
            <a:gdLst>
              <a:gd name="connsiteX0" fmla="*/ 0 w 1596571"/>
              <a:gd name="connsiteY0" fmla="*/ 0 h 449942"/>
              <a:gd name="connsiteX1" fmla="*/ 1146629 w 1596571"/>
              <a:gd name="connsiteY1" fmla="*/ 0 h 449942"/>
              <a:gd name="connsiteX2" fmla="*/ 1596571 w 1596571"/>
              <a:gd name="connsiteY2" fmla="*/ 449942 h 449942"/>
              <a:gd name="connsiteX0" fmla="*/ 0 w 1596571"/>
              <a:gd name="connsiteY0" fmla="*/ 0 h 449942"/>
              <a:gd name="connsiteX1" fmla="*/ 1077960 w 1596571"/>
              <a:gd name="connsiteY1" fmla="*/ 0 h 449942"/>
              <a:gd name="connsiteX2" fmla="*/ 1596571 w 1596571"/>
              <a:gd name="connsiteY2" fmla="*/ 449942 h 449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96571" h="449942">
                <a:moveTo>
                  <a:pt x="0" y="0"/>
                </a:moveTo>
                <a:lnTo>
                  <a:pt x="1077960" y="0"/>
                </a:lnTo>
                <a:cubicBezTo>
                  <a:pt x="1227941" y="149981"/>
                  <a:pt x="1446590" y="299961"/>
                  <a:pt x="1596571" y="449942"/>
                </a:cubicBezTo>
              </a:path>
            </a:pathLst>
          </a:custGeom>
          <a:noFill/>
          <a:ln>
            <a:gradFill>
              <a:gsLst>
                <a:gs pos="0">
                  <a:srgbClr val="02DFE8">
                    <a:alpha val="50000"/>
                  </a:srgbClr>
                </a:gs>
                <a:gs pos="50000">
                  <a:srgbClr val="02DBE4"/>
                </a:gs>
                <a:gs pos="35000">
                  <a:srgbClr val="02DAE3"/>
                </a:gs>
                <a:gs pos="75000">
                  <a:srgbClr val="02DFE8">
                    <a:alpha val="5000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任意多边形 12"/>
          <p:cNvSpPr/>
          <p:nvPr/>
        </p:nvSpPr>
        <p:spPr>
          <a:xfrm rot="10800000" flipV="1">
            <a:off x="6792094" y="860853"/>
            <a:ext cx="1622856" cy="704335"/>
          </a:xfrm>
          <a:custGeom>
            <a:avLst/>
            <a:gdLst>
              <a:gd name="connsiteX0" fmla="*/ 0 w 1596571"/>
              <a:gd name="connsiteY0" fmla="*/ 0 h 449942"/>
              <a:gd name="connsiteX1" fmla="*/ 1146629 w 1596571"/>
              <a:gd name="connsiteY1" fmla="*/ 0 h 449942"/>
              <a:gd name="connsiteX2" fmla="*/ 1596571 w 1596571"/>
              <a:gd name="connsiteY2" fmla="*/ 449942 h 449942"/>
              <a:gd name="connsiteX0" fmla="*/ 0 w 1596571"/>
              <a:gd name="connsiteY0" fmla="*/ 0 h 449942"/>
              <a:gd name="connsiteX1" fmla="*/ 1077960 w 1596571"/>
              <a:gd name="connsiteY1" fmla="*/ 0 h 449942"/>
              <a:gd name="connsiteX2" fmla="*/ 1596571 w 1596571"/>
              <a:gd name="connsiteY2" fmla="*/ 449942 h 449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96571" h="449942">
                <a:moveTo>
                  <a:pt x="0" y="0"/>
                </a:moveTo>
                <a:lnTo>
                  <a:pt x="1077960" y="0"/>
                </a:lnTo>
                <a:cubicBezTo>
                  <a:pt x="1227941" y="149981"/>
                  <a:pt x="1446590" y="299961"/>
                  <a:pt x="1596571" y="449942"/>
                </a:cubicBezTo>
              </a:path>
            </a:pathLst>
          </a:custGeom>
          <a:noFill/>
          <a:ln>
            <a:gradFill>
              <a:gsLst>
                <a:gs pos="0">
                  <a:srgbClr val="02DFE8">
                    <a:alpha val="50000"/>
                  </a:srgbClr>
                </a:gs>
                <a:gs pos="50000">
                  <a:srgbClr val="02DBE4"/>
                </a:gs>
                <a:gs pos="35000">
                  <a:srgbClr val="02DAE3"/>
                </a:gs>
                <a:gs pos="75000">
                  <a:srgbClr val="02DFE8">
                    <a:alpha val="50000"/>
                  </a:srgbClr>
                </a:gs>
                <a:gs pos="100000">
                  <a:srgbClr val="02DAE3">
                    <a:alpha val="0"/>
                  </a:srgbClr>
                </a:gs>
              </a:gsLst>
              <a:lin ang="0" scaled="0"/>
            </a:gra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" name="组合 13"/>
          <p:cNvGrpSpPr/>
          <p:nvPr/>
        </p:nvGrpSpPr>
        <p:grpSpPr>
          <a:xfrm>
            <a:off x="3632698" y="5643310"/>
            <a:ext cx="885370" cy="885370"/>
            <a:chOff x="3632698" y="5643310"/>
            <a:chExt cx="885370" cy="885370"/>
          </a:xfrm>
        </p:grpSpPr>
        <p:sp>
          <p:nvSpPr>
            <p:cNvPr id="15" name="椭圆 14"/>
            <p:cNvSpPr/>
            <p:nvPr/>
          </p:nvSpPr>
          <p:spPr>
            <a:xfrm>
              <a:off x="3632698" y="5643310"/>
              <a:ext cx="885370" cy="885370"/>
            </a:xfrm>
            <a:prstGeom prst="ellipse">
              <a:avLst/>
            </a:prstGeom>
            <a:noFill/>
            <a:ln w="22225">
              <a:gradFill>
                <a:gsLst>
                  <a:gs pos="0">
                    <a:srgbClr val="02DAE3"/>
                  </a:gs>
                  <a:gs pos="60000">
                    <a:srgbClr val="00B0F0"/>
                  </a:gs>
                  <a:gs pos="82000">
                    <a:srgbClr val="02DAE3"/>
                  </a:gs>
                  <a:gs pos="100000">
                    <a:srgbClr val="00B0F0">
                      <a:alpha val="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3698502" y="5762830"/>
              <a:ext cx="753762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3600" dirty="0" smtClean="0">
                  <a:solidFill>
                    <a:schemeClr val="bg1"/>
                  </a:solidFill>
                  <a:latin typeface="Impact" panose="020B0806030902050204" pitchFamily="34" charset="0"/>
                </a:rPr>
                <a:t>02</a:t>
              </a:r>
              <a:endParaRPr lang="zh-CN" altLang="en-US" sz="36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17" name="文本框 16"/>
          <p:cNvSpPr txBox="1"/>
          <p:nvPr/>
        </p:nvSpPr>
        <p:spPr>
          <a:xfrm>
            <a:off x="2454668" y="5793554"/>
            <a:ext cx="1180617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1600" dirty="0" smtClean="0">
                <a:solidFill>
                  <a:schemeClr val="bg1">
                    <a:alpha val="9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第</a:t>
            </a:r>
            <a:r>
              <a:rPr lang="zh-CN" altLang="en-US" sz="1600" dirty="0">
                <a:solidFill>
                  <a:schemeClr val="bg1">
                    <a:alpha val="9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二</a:t>
            </a:r>
            <a:r>
              <a:rPr lang="zh-CN" altLang="en-US" sz="1600" dirty="0" smtClean="0">
                <a:solidFill>
                  <a:schemeClr val="bg1">
                    <a:alpha val="9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部分</a:t>
            </a:r>
            <a:endParaRPr lang="zh-CN" altLang="en-US" sz="1600" dirty="0">
              <a:solidFill>
                <a:schemeClr val="bg1">
                  <a:alpha val="95000"/>
                </a:schemeClr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2364259" y="6071287"/>
            <a:ext cx="128510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600" dirty="0" smtClean="0">
                <a:solidFill>
                  <a:schemeClr val="bg1">
                    <a:alpha val="95000"/>
                  </a:schemeClr>
                </a:solidFill>
              </a:rPr>
              <a:t>PART TWO</a:t>
            </a:r>
            <a:endParaRPr lang="zh-CN" altLang="en-US" sz="1600" dirty="0">
              <a:solidFill>
                <a:schemeClr val="bg1">
                  <a:alpha val="95000"/>
                </a:schemeClr>
              </a:solidFill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8464190" y="465829"/>
            <a:ext cx="885370" cy="885370"/>
            <a:chOff x="2182839" y="1277256"/>
            <a:chExt cx="885370" cy="885370"/>
          </a:xfrm>
        </p:grpSpPr>
        <p:sp>
          <p:nvSpPr>
            <p:cNvPr id="20" name="椭圆 19"/>
            <p:cNvSpPr/>
            <p:nvPr/>
          </p:nvSpPr>
          <p:spPr>
            <a:xfrm>
              <a:off x="2182839" y="1277256"/>
              <a:ext cx="885370" cy="885370"/>
            </a:xfrm>
            <a:prstGeom prst="ellipse">
              <a:avLst/>
            </a:prstGeom>
            <a:noFill/>
            <a:ln w="22225">
              <a:gradFill>
                <a:gsLst>
                  <a:gs pos="0">
                    <a:srgbClr val="02DAE3"/>
                  </a:gs>
                  <a:gs pos="60000">
                    <a:srgbClr val="00B0F0"/>
                  </a:gs>
                  <a:gs pos="82000">
                    <a:srgbClr val="02DAE3"/>
                  </a:gs>
                  <a:gs pos="100000">
                    <a:srgbClr val="00B0F0">
                      <a:alpha val="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2248643" y="1396776"/>
              <a:ext cx="753762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3600" dirty="0" smtClean="0">
                  <a:solidFill>
                    <a:schemeClr val="bg1"/>
                  </a:solidFill>
                  <a:latin typeface="Impact" panose="020B0806030902050204" pitchFamily="34" charset="0"/>
                </a:rPr>
                <a:t>03</a:t>
              </a:r>
              <a:endParaRPr lang="zh-CN" altLang="en-US" sz="36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22" name="文本框 21"/>
          <p:cNvSpPr txBox="1"/>
          <p:nvPr/>
        </p:nvSpPr>
        <p:spPr>
          <a:xfrm>
            <a:off x="9374451" y="653143"/>
            <a:ext cx="1180617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600" dirty="0" smtClean="0">
                <a:solidFill>
                  <a:schemeClr val="bg1">
                    <a:alpha val="9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第</a:t>
            </a:r>
            <a:r>
              <a:rPr lang="zh-CN" altLang="en-US" sz="1600" dirty="0">
                <a:solidFill>
                  <a:schemeClr val="bg1">
                    <a:alpha val="9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三</a:t>
            </a:r>
            <a:r>
              <a:rPr lang="zh-CN" altLang="en-US" sz="1600" dirty="0" smtClean="0">
                <a:solidFill>
                  <a:schemeClr val="bg1">
                    <a:alpha val="9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部分</a:t>
            </a:r>
            <a:endParaRPr lang="zh-CN" altLang="en-US" sz="1600" dirty="0">
              <a:solidFill>
                <a:schemeClr val="bg1">
                  <a:alpha val="95000"/>
                </a:schemeClr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9382896" y="930876"/>
            <a:ext cx="128510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1600" dirty="0" smtClean="0">
                <a:solidFill>
                  <a:schemeClr val="bg1">
                    <a:alpha val="95000"/>
                  </a:schemeClr>
                </a:solidFill>
              </a:rPr>
              <a:t>PART THREE</a:t>
            </a:r>
            <a:endParaRPr lang="zh-CN" altLang="en-US" sz="1600" dirty="0">
              <a:solidFill>
                <a:schemeClr val="bg1">
                  <a:alpha val="95000"/>
                </a:schemeClr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10128421" y="4559643"/>
            <a:ext cx="20635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pc="3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「</a:t>
            </a:r>
            <a:r>
              <a:rPr lang="zh-CN" altLang="en-US" sz="2000" spc="100" dirty="0" smtClean="0">
                <a:gradFill>
                  <a:gsLst>
                    <a:gs pos="8000">
                      <a:srgbClr val="02DFE8"/>
                    </a:gs>
                    <a:gs pos="68000">
                      <a:srgbClr val="02DAE3"/>
                    </a:gs>
                    <a:gs pos="35000">
                      <a:srgbClr val="00B0F0"/>
                    </a:gs>
                    <a:gs pos="100000">
                      <a:srgbClr val="00B0F0"/>
                    </a:gs>
                  </a:gsLst>
                  <a:lin ang="5400000" scaled="0"/>
                </a:gra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核心</a:t>
            </a:r>
            <a:r>
              <a:rPr lang="zh-CN" altLang="en-US" spc="3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」</a:t>
            </a:r>
            <a:endParaRPr lang="zh-CN" altLang="en-US" spc="300" dirty="0">
              <a:solidFill>
                <a:schemeClr val="bg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8497329" y="4942703"/>
            <a:ext cx="35216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200" dirty="0" smtClean="0">
                <a:solidFill>
                  <a:schemeClr val="bg1">
                    <a:alpha val="5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pPr algn="r"/>
            <a:endParaRPr lang="zh-CN" altLang="en-US" sz="1200" dirty="0">
              <a:solidFill>
                <a:schemeClr val="bg1">
                  <a:alpha val="50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cxnSp>
        <p:nvCxnSpPr>
          <p:cNvPr id="26" name="直接连接符 25"/>
          <p:cNvCxnSpPr/>
          <p:nvPr/>
        </p:nvCxnSpPr>
        <p:spPr>
          <a:xfrm>
            <a:off x="8160657" y="6092372"/>
            <a:ext cx="5542643" cy="168728"/>
          </a:xfrm>
          <a:prstGeom prst="line">
            <a:avLst/>
          </a:prstGeom>
          <a:ln w="38100">
            <a:gradFill>
              <a:gsLst>
                <a:gs pos="25000">
                  <a:srgbClr val="02DAE3">
                    <a:alpha val="0"/>
                  </a:srgbClr>
                </a:gs>
                <a:gs pos="50000">
                  <a:srgbClr val="02DFE8">
                    <a:alpha val="80000"/>
                  </a:srgbClr>
                </a:gs>
                <a:gs pos="75000">
                  <a:srgbClr val="02DFE8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7221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15143" y="182014"/>
            <a:ext cx="3187814" cy="687327"/>
            <a:chOff x="165715" y="169657"/>
            <a:chExt cx="1733578" cy="687327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174171" y="238707"/>
              <a:ext cx="0" cy="560729"/>
            </a:xfrm>
            <a:prstGeom prst="line">
              <a:avLst/>
            </a:prstGeom>
            <a:ln w="12700">
              <a:solidFill>
                <a:srgbClr val="02DF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文本框 3"/>
            <p:cNvSpPr txBox="1"/>
            <p:nvPr/>
          </p:nvSpPr>
          <p:spPr>
            <a:xfrm>
              <a:off x="165715" y="169657"/>
              <a:ext cx="1733578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spc="200" dirty="0">
                  <a:solidFill>
                    <a:schemeClr val="bg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创意</a:t>
              </a:r>
              <a:r>
                <a:rPr lang="zh-CN" altLang="en-US" sz="2400" spc="200" dirty="0" smtClean="0">
                  <a:solidFill>
                    <a:schemeClr val="bg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点</a:t>
              </a:r>
              <a:r>
                <a:rPr lang="en-US" altLang="zh-CN" sz="1600" spc="200" dirty="0" smtClean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-03</a:t>
              </a:r>
              <a:endParaRPr lang="zh-CN" altLang="en-US" sz="1600" spc="2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172692" y="579985"/>
              <a:ext cx="13716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CREATIVE POINT</a:t>
              </a:r>
              <a:endParaRPr lang="zh-CN" altLang="en-US" sz="12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11010465" y="292743"/>
            <a:ext cx="885371" cy="817300"/>
            <a:chOff x="11010465" y="280043"/>
            <a:chExt cx="885371" cy="817300"/>
          </a:xfrm>
        </p:grpSpPr>
        <p:sp>
          <p:nvSpPr>
            <p:cNvPr id="6" name="圆角矩形 5"/>
            <p:cNvSpPr/>
            <p:nvPr/>
          </p:nvSpPr>
          <p:spPr>
            <a:xfrm>
              <a:off x="11044500" y="280043"/>
              <a:ext cx="817300" cy="817300"/>
            </a:xfrm>
            <a:prstGeom prst="roundRect">
              <a:avLst>
                <a:gd name="adj" fmla="val 4009"/>
              </a:avLst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>
                    <a:alpha val="95000"/>
                  </a:schemeClr>
                </a:solidFill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11010465" y="285602"/>
              <a:ext cx="885371" cy="80618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2000" spc="300" dirty="0" smtClean="0">
                  <a:solidFill>
                    <a:schemeClr val="bg1">
                      <a:alpha val="95000"/>
                    </a:schemeClr>
                  </a:solidFill>
                  <a:latin typeface="Source Han Sans Light" panose="020B0300000000000000" pitchFamily="34" charset="-122"/>
                  <a:ea typeface="Source Han Sans Light" panose="020B0300000000000000" pitchFamily="34" charset="-122"/>
                </a:rPr>
                <a:t>模仿</a:t>
              </a:r>
              <a:endParaRPr lang="en-US" altLang="zh-CN" sz="2000" spc="300" dirty="0" smtClean="0">
                <a:solidFill>
                  <a:schemeClr val="bg1">
                    <a:alpha val="95000"/>
                  </a:schemeClr>
                </a:solidFill>
                <a:latin typeface="Source Han Sans Light" panose="020B0300000000000000" pitchFamily="34" charset="-122"/>
                <a:ea typeface="Source Han Sans Light" panose="020B0300000000000000" pitchFamily="34" charset="-122"/>
              </a:endParaRPr>
            </a:p>
            <a:p>
              <a:pPr algn="ctr">
                <a:lnSpc>
                  <a:spcPct val="120000"/>
                </a:lnSpc>
              </a:pPr>
              <a:r>
                <a:rPr lang="zh-CN" altLang="en-US" sz="2000" spc="300" dirty="0" smtClean="0">
                  <a:solidFill>
                    <a:schemeClr val="bg1">
                      <a:alpha val="95000"/>
                    </a:schemeClr>
                  </a:solidFill>
                  <a:latin typeface="Source Han Sans Light" panose="020B0300000000000000" pitchFamily="34" charset="-122"/>
                  <a:ea typeface="Source Han Sans Light" panose="020B0300000000000000" pitchFamily="34" charset="-122"/>
                </a:rPr>
                <a:t>设计</a:t>
              </a:r>
              <a:endParaRPr lang="zh-CN" altLang="en-US" sz="2000" spc="300" dirty="0">
                <a:solidFill>
                  <a:schemeClr val="bg1">
                    <a:alpha val="95000"/>
                  </a:schemeClr>
                </a:solidFill>
                <a:latin typeface="Source Han Sans Light" panose="020B0300000000000000" pitchFamily="34" charset="-122"/>
                <a:ea typeface="Source Han Sans Light" panose="020B0300000000000000" pitchFamily="34" charset="-122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1845276" y="2100018"/>
            <a:ext cx="8501448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8000" dirty="0" smtClean="0">
                <a:solidFill>
                  <a:schemeClr val="bg1"/>
                </a:solidFill>
                <a:latin typeface="造字工房尚黑 G0v1 特细体" pitchFamily="50" charset="-122"/>
                <a:ea typeface="造字工房尚黑 G0v1 特细体" pitchFamily="50" charset="-122"/>
              </a:rPr>
              <a:t>20               </a:t>
            </a:r>
            <a:r>
              <a:rPr lang="en-US" altLang="zh-CN" sz="8000" dirty="0" smtClean="0">
                <a:solidFill>
                  <a:srgbClr val="02DAE3"/>
                </a:solidFill>
                <a:latin typeface="造字工房尚黑 G0v1 特细体" pitchFamily="50" charset="-122"/>
                <a:ea typeface="造字工房尚黑 G0v1 特细体" pitchFamily="50" charset="-122"/>
              </a:rPr>
              <a:t>20</a:t>
            </a:r>
            <a:endParaRPr lang="zh-CN" altLang="en-US" sz="8000" dirty="0">
              <a:solidFill>
                <a:srgbClr val="02DAE3"/>
              </a:solidFill>
              <a:latin typeface="造字工房尚黑 G0v1 特细体" pitchFamily="50" charset="-122"/>
              <a:ea typeface="造字工房尚黑 G0v1 特细体" pitchFamily="50" charset="-122"/>
            </a:endParaRPr>
          </a:p>
        </p:txBody>
      </p:sp>
      <p:sp>
        <p:nvSpPr>
          <p:cNvPr id="11" name="等腰三角形 10"/>
          <p:cNvSpPr/>
          <p:nvPr/>
        </p:nvSpPr>
        <p:spPr>
          <a:xfrm flipV="1">
            <a:off x="5910689" y="4641254"/>
            <a:ext cx="271766" cy="234282"/>
          </a:xfrm>
          <a:prstGeom prst="triangle">
            <a:avLst/>
          </a:prstGeom>
          <a:noFill/>
          <a:ln w="15875">
            <a:solidFill>
              <a:srgbClr val="05DA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4908722" y="5515918"/>
            <a:ext cx="2374557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3200" spc="2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「</a:t>
            </a:r>
            <a:r>
              <a:rPr lang="zh-CN" altLang="en-US" sz="3200" spc="200" dirty="0" smtClean="0">
                <a:gradFill>
                  <a:gsLst>
                    <a:gs pos="8000">
                      <a:srgbClr val="02DFE8"/>
                    </a:gs>
                    <a:gs pos="68000">
                      <a:srgbClr val="02DAE3"/>
                    </a:gs>
                    <a:gs pos="35000">
                      <a:srgbClr val="00B0F0"/>
                    </a:gs>
                    <a:gs pos="100000">
                      <a:srgbClr val="00B0F0"/>
                    </a:gs>
                  </a:gsLst>
                  <a:lin ang="5400000" scaled="0"/>
                </a:gra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想象力</a:t>
            </a:r>
            <a:r>
              <a:rPr lang="zh-CN" altLang="en-US" sz="3200" spc="2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」</a:t>
            </a:r>
            <a:endParaRPr lang="zh-CN" altLang="en-US" sz="3200" spc="200" dirty="0">
              <a:solidFill>
                <a:schemeClr val="bg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858206" y="6043996"/>
            <a:ext cx="847558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400" dirty="0" smtClean="0">
                <a:solidFill>
                  <a:schemeClr val="bg1">
                    <a:alpha val="80000"/>
                  </a:schemeClr>
                </a:solidFill>
                <a:latin typeface="Segoe UI Light" panose="020B0502040204020203" pitchFamily="34" charset="0"/>
                <a:ea typeface="思源黑体 CN Light" panose="020B0300000000000000" pitchFamily="34" charset="-122"/>
                <a:cs typeface="Segoe UI Light" panose="020B0502040204020203" pitchFamily="34" charset="0"/>
              </a:rPr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pPr algn="ctr"/>
            <a:endParaRPr lang="zh-CN" altLang="en-US" sz="1400" dirty="0">
              <a:solidFill>
                <a:schemeClr val="bg1">
                  <a:alpha val="80000"/>
                </a:schemeClr>
              </a:solidFill>
              <a:latin typeface="Segoe UI Light" panose="020B0502040204020203" pitchFamily="34" charset="0"/>
              <a:ea typeface="思源黑体 CN Light" panose="020B0300000000000000" pitchFamily="34" charset="-122"/>
              <a:cs typeface="Segoe UI Light" panose="020B0502040204020203" pitchFamily="34" charset="0"/>
            </a:endParaRPr>
          </a:p>
        </p:txBody>
      </p:sp>
      <p:grpSp>
        <p:nvGrpSpPr>
          <p:cNvPr id="133" name="组合 132"/>
          <p:cNvGrpSpPr/>
          <p:nvPr/>
        </p:nvGrpSpPr>
        <p:grpSpPr>
          <a:xfrm>
            <a:off x="381527" y="1123247"/>
            <a:ext cx="3208343" cy="1123791"/>
            <a:chOff x="381527" y="1133407"/>
            <a:chExt cx="3208343" cy="1123791"/>
          </a:xfrm>
        </p:grpSpPr>
        <p:sp>
          <p:nvSpPr>
            <p:cNvPr id="19" name="椭圆 18"/>
            <p:cNvSpPr/>
            <p:nvPr/>
          </p:nvSpPr>
          <p:spPr>
            <a:xfrm rot="16819007">
              <a:off x="1070227" y="1658469"/>
              <a:ext cx="274320" cy="25336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502690" y="1823150"/>
              <a:ext cx="147447" cy="11201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694116" y="1681798"/>
              <a:ext cx="274320" cy="25336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736677" y="1934860"/>
              <a:ext cx="123063" cy="10096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 rot="16819007">
              <a:off x="969303" y="1910834"/>
              <a:ext cx="78200" cy="8100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381527" y="1945729"/>
              <a:ext cx="372703" cy="31146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椭圆 26"/>
            <p:cNvSpPr/>
            <p:nvPr/>
          </p:nvSpPr>
          <p:spPr>
            <a:xfrm rot="19074051">
              <a:off x="1271402" y="1656561"/>
              <a:ext cx="274320" cy="25336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/>
            <p:cNvSpPr/>
            <p:nvPr/>
          </p:nvSpPr>
          <p:spPr>
            <a:xfrm rot="12689634">
              <a:off x="1769447" y="1350951"/>
              <a:ext cx="90926" cy="121471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椭圆 25"/>
            <p:cNvSpPr/>
            <p:nvPr/>
          </p:nvSpPr>
          <p:spPr>
            <a:xfrm rot="19074051" flipH="1">
              <a:off x="2040183" y="1416359"/>
              <a:ext cx="45719" cy="75471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/>
            <p:cNvSpPr/>
            <p:nvPr/>
          </p:nvSpPr>
          <p:spPr>
            <a:xfrm rot="17363358">
              <a:off x="2010275" y="1261689"/>
              <a:ext cx="61664" cy="84368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椭圆 27"/>
            <p:cNvSpPr/>
            <p:nvPr/>
          </p:nvSpPr>
          <p:spPr>
            <a:xfrm rot="17363358">
              <a:off x="1318178" y="1881551"/>
              <a:ext cx="50287" cy="16617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/>
            <p:cNvSpPr/>
            <p:nvPr/>
          </p:nvSpPr>
          <p:spPr>
            <a:xfrm rot="21188378">
              <a:off x="2556389" y="1322483"/>
              <a:ext cx="68129" cy="16617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/>
            <p:cNvSpPr/>
            <p:nvPr/>
          </p:nvSpPr>
          <p:spPr>
            <a:xfrm rot="19074051" flipH="1">
              <a:off x="2198517" y="1454800"/>
              <a:ext cx="45719" cy="5185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 rot="19074051" flipH="1">
              <a:off x="2361883" y="1347797"/>
              <a:ext cx="67314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 rot="19074051">
              <a:off x="2092384" y="1198568"/>
              <a:ext cx="297523" cy="2241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 rot="17363358">
              <a:off x="2466824" y="1199118"/>
              <a:ext cx="45719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 rot="7091319">
              <a:off x="2664742" y="1138161"/>
              <a:ext cx="90926" cy="81417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 rot="2383592">
              <a:off x="2951777" y="1162087"/>
              <a:ext cx="90926" cy="16617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 rot="19074051">
              <a:off x="2372783" y="1321079"/>
              <a:ext cx="297523" cy="2241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 rot="11744409">
              <a:off x="2749389" y="1505851"/>
              <a:ext cx="71004" cy="14098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 rot="18128826" flipH="1">
              <a:off x="3084386" y="1606695"/>
              <a:ext cx="35702" cy="8759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椭圆 43"/>
            <p:cNvSpPr/>
            <p:nvPr/>
          </p:nvSpPr>
          <p:spPr>
            <a:xfrm rot="16418133">
              <a:off x="2894511" y="1489192"/>
              <a:ext cx="71570" cy="6588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椭圆 44"/>
            <p:cNvSpPr/>
            <p:nvPr/>
          </p:nvSpPr>
          <p:spPr>
            <a:xfrm rot="16418133">
              <a:off x="3092988" y="1339519"/>
              <a:ext cx="58365" cy="12976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 rot="18128826" flipH="1">
              <a:off x="3191437" y="1495057"/>
              <a:ext cx="52565" cy="5306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48"/>
            <p:cNvSpPr/>
            <p:nvPr/>
          </p:nvSpPr>
          <p:spPr>
            <a:xfrm rot="18128826">
              <a:off x="2942819" y="1388639"/>
              <a:ext cx="232335" cy="260121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 rot="16418133">
              <a:off x="3215092" y="1317697"/>
              <a:ext cx="53063" cy="35702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50"/>
            <p:cNvSpPr/>
            <p:nvPr/>
          </p:nvSpPr>
          <p:spPr>
            <a:xfrm rot="6146094">
              <a:off x="3341010" y="1208851"/>
              <a:ext cx="105532" cy="63578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椭圆 51"/>
            <p:cNvSpPr/>
            <p:nvPr/>
          </p:nvSpPr>
          <p:spPr>
            <a:xfrm rot="1438367">
              <a:off x="3518866" y="1282518"/>
              <a:ext cx="71004" cy="19286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椭圆 52"/>
            <p:cNvSpPr/>
            <p:nvPr/>
          </p:nvSpPr>
          <p:spPr>
            <a:xfrm rot="18128826">
              <a:off x="3274631" y="1306890"/>
              <a:ext cx="232335" cy="260121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椭圆 54"/>
            <p:cNvSpPr/>
            <p:nvPr/>
          </p:nvSpPr>
          <p:spPr>
            <a:xfrm rot="867433">
              <a:off x="2440004" y="1610868"/>
              <a:ext cx="90926" cy="121471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/>
            <p:cNvSpPr/>
            <p:nvPr/>
          </p:nvSpPr>
          <p:spPr>
            <a:xfrm rot="5541157">
              <a:off x="1998378" y="1671624"/>
              <a:ext cx="50287" cy="16617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椭圆 59"/>
            <p:cNvSpPr/>
            <p:nvPr/>
          </p:nvSpPr>
          <p:spPr>
            <a:xfrm rot="7251850" flipH="1">
              <a:off x="2026276" y="1480800"/>
              <a:ext cx="45719" cy="5185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椭圆 60"/>
            <p:cNvSpPr/>
            <p:nvPr/>
          </p:nvSpPr>
          <p:spPr>
            <a:xfrm rot="7251850" flipH="1">
              <a:off x="1881207" y="1640134"/>
              <a:ext cx="67314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椭圆 61"/>
            <p:cNvSpPr/>
            <p:nvPr/>
          </p:nvSpPr>
          <p:spPr>
            <a:xfrm rot="7251850">
              <a:off x="1963773" y="1531703"/>
              <a:ext cx="297523" cy="2241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椭圆 63"/>
            <p:cNvSpPr/>
            <p:nvPr/>
          </p:nvSpPr>
          <p:spPr>
            <a:xfrm rot="16869118">
              <a:off x="1586715" y="1820148"/>
              <a:ext cx="90926" cy="81417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椭圆 68"/>
            <p:cNvSpPr/>
            <p:nvPr/>
          </p:nvSpPr>
          <p:spPr>
            <a:xfrm>
              <a:off x="1015849" y="1535879"/>
              <a:ext cx="132554" cy="9063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椭圆 69"/>
            <p:cNvSpPr/>
            <p:nvPr/>
          </p:nvSpPr>
          <p:spPr>
            <a:xfrm>
              <a:off x="1228897" y="1400086"/>
              <a:ext cx="246611" cy="20500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椭圆 71"/>
            <p:cNvSpPr/>
            <p:nvPr/>
          </p:nvSpPr>
          <p:spPr>
            <a:xfrm rot="16819007">
              <a:off x="1515065" y="1537113"/>
              <a:ext cx="63274" cy="7282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椭圆 75"/>
            <p:cNvSpPr/>
            <p:nvPr/>
          </p:nvSpPr>
          <p:spPr>
            <a:xfrm rot="17311270">
              <a:off x="1539007" y="1301051"/>
              <a:ext cx="47285" cy="15579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4" name="组合 133"/>
          <p:cNvGrpSpPr/>
          <p:nvPr/>
        </p:nvGrpSpPr>
        <p:grpSpPr>
          <a:xfrm rot="21089056" flipV="1">
            <a:off x="8335966" y="3521360"/>
            <a:ext cx="3208343" cy="1123791"/>
            <a:chOff x="381527" y="1133407"/>
            <a:chExt cx="3208343" cy="1123791"/>
          </a:xfrm>
        </p:grpSpPr>
        <p:sp>
          <p:nvSpPr>
            <p:cNvPr id="135" name="椭圆 134"/>
            <p:cNvSpPr/>
            <p:nvPr/>
          </p:nvSpPr>
          <p:spPr>
            <a:xfrm rot="16819007">
              <a:off x="1070227" y="1658469"/>
              <a:ext cx="274320" cy="25336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6" name="椭圆 135"/>
            <p:cNvSpPr/>
            <p:nvPr/>
          </p:nvSpPr>
          <p:spPr>
            <a:xfrm>
              <a:off x="502690" y="1823150"/>
              <a:ext cx="147447" cy="11201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7" name="椭圆 136"/>
            <p:cNvSpPr/>
            <p:nvPr/>
          </p:nvSpPr>
          <p:spPr>
            <a:xfrm>
              <a:off x="694116" y="1681798"/>
              <a:ext cx="274320" cy="25336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8" name="椭圆 137"/>
            <p:cNvSpPr/>
            <p:nvPr/>
          </p:nvSpPr>
          <p:spPr>
            <a:xfrm>
              <a:off x="736677" y="1934860"/>
              <a:ext cx="123063" cy="10096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9" name="椭圆 138"/>
            <p:cNvSpPr/>
            <p:nvPr/>
          </p:nvSpPr>
          <p:spPr>
            <a:xfrm rot="16819007">
              <a:off x="969303" y="1910834"/>
              <a:ext cx="78200" cy="8100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0" name="椭圆 139"/>
            <p:cNvSpPr/>
            <p:nvPr/>
          </p:nvSpPr>
          <p:spPr>
            <a:xfrm>
              <a:off x="381527" y="1945729"/>
              <a:ext cx="372703" cy="31146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1" name="椭圆 140"/>
            <p:cNvSpPr/>
            <p:nvPr/>
          </p:nvSpPr>
          <p:spPr>
            <a:xfrm rot="19074051">
              <a:off x="1271402" y="1656561"/>
              <a:ext cx="274320" cy="25336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2" name="椭圆 141"/>
            <p:cNvSpPr/>
            <p:nvPr/>
          </p:nvSpPr>
          <p:spPr>
            <a:xfrm rot="12689634">
              <a:off x="1769447" y="1350951"/>
              <a:ext cx="90926" cy="121471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3" name="椭圆 142"/>
            <p:cNvSpPr/>
            <p:nvPr/>
          </p:nvSpPr>
          <p:spPr>
            <a:xfrm rot="19074051" flipH="1">
              <a:off x="2040183" y="1416359"/>
              <a:ext cx="45719" cy="75471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4" name="椭圆 143"/>
            <p:cNvSpPr/>
            <p:nvPr/>
          </p:nvSpPr>
          <p:spPr>
            <a:xfrm rot="17363358">
              <a:off x="2010275" y="1261689"/>
              <a:ext cx="61664" cy="84368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5" name="椭圆 144"/>
            <p:cNvSpPr/>
            <p:nvPr/>
          </p:nvSpPr>
          <p:spPr>
            <a:xfrm rot="17363358">
              <a:off x="1318178" y="1881551"/>
              <a:ext cx="50287" cy="16617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6" name="椭圆 145"/>
            <p:cNvSpPr/>
            <p:nvPr/>
          </p:nvSpPr>
          <p:spPr>
            <a:xfrm rot="21188378">
              <a:off x="2556389" y="1322483"/>
              <a:ext cx="68129" cy="16617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7" name="椭圆 146"/>
            <p:cNvSpPr/>
            <p:nvPr/>
          </p:nvSpPr>
          <p:spPr>
            <a:xfrm rot="19074051" flipH="1">
              <a:off x="2198517" y="1454800"/>
              <a:ext cx="45719" cy="5185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8" name="椭圆 147"/>
            <p:cNvSpPr/>
            <p:nvPr/>
          </p:nvSpPr>
          <p:spPr>
            <a:xfrm rot="19074051" flipH="1">
              <a:off x="2361883" y="1347797"/>
              <a:ext cx="67314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9" name="椭圆 148"/>
            <p:cNvSpPr/>
            <p:nvPr/>
          </p:nvSpPr>
          <p:spPr>
            <a:xfrm rot="19074051">
              <a:off x="2092384" y="1198568"/>
              <a:ext cx="297523" cy="2241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0" name="椭圆 149"/>
            <p:cNvSpPr/>
            <p:nvPr/>
          </p:nvSpPr>
          <p:spPr>
            <a:xfrm rot="17363358">
              <a:off x="2466824" y="1199118"/>
              <a:ext cx="45719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1" name="椭圆 150"/>
            <p:cNvSpPr/>
            <p:nvPr/>
          </p:nvSpPr>
          <p:spPr>
            <a:xfrm rot="7091319">
              <a:off x="2664742" y="1138161"/>
              <a:ext cx="90926" cy="81417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2" name="椭圆 151"/>
            <p:cNvSpPr/>
            <p:nvPr/>
          </p:nvSpPr>
          <p:spPr>
            <a:xfrm rot="2383592">
              <a:off x="2951777" y="1162087"/>
              <a:ext cx="90926" cy="16617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3" name="椭圆 152"/>
            <p:cNvSpPr/>
            <p:nvPr/>
          </p:nvSpPr>
          <p:spPr>
            <a:xfrm rot="19074051">
              <a:off x="2372783" y="1321079"/>
              <a:ext cx="297523" cy="2241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4" name="椭圆 153"/>
            <p:cNvSpPr/>
            <p:nvPr/>
          </p:nvSpPr>
          <p:spPr>
            <a:xfrm rot="11744409">
              <a:off x="2749389" y="1505851"/>
              <a:ext cx="71004" cy="14098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5" name="椭圆 154"/>
            <p:cNvSpPr/>
            <p:nvPr/>
          </p:nvSpPr>
          <p:spPr>
            <a:xfrm rot="18128826" flipH="1">
              <a:off x="3084386" y="1606695"/>
              <a:ext cx="35702" cy="8759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" name="椭圆 155"/>
            <p:cNvSpPr/>
            <p:nvPr/>
          </p:nvSpPr>
          <p:spPr>
            <a:xfrm rot="16418133">
              <a:off x="2894511" y="1489192"/>
              <a:ext cx="71570" cy="6588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" name="椭圆 156"/>
            <p:cNvSpPr/>
            <p:nvPr/>
          </p:nvSpPr>
          <p:spPr>
            <a:xfrm rot="16418133">
              <a:off x="3092988" y="1339519"/>
              <a:ext cx="58365" cy="12976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" name="椭圆 157"/>
            <p:cNvSpPr/>
            <p:nvPr/>
          </p:nvSpPr>
          <p:spPr>
            <a:xfrm rot="18128826" flipH="1">
              <a:off x="3191437" y="1495057"/>
              <a:ext cx="52565" cy="5306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" name="椭圆 158"/>
            <p:cNvSpPr/>
            <p:nvPr/>
          </p:nvSpPr>
          <p:spPr>
            <a:xfrm rot="18128826">
              <a:off x="2942819" y="1388639"/>
              <a:ext cx="232335" cy="260121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" name="椭圆 159"/>
            <p:cNvSpPr/>
            <p:nvPr/>
          </p:nvSpPr>
          <p:spPr>
            <a:xfrm rot="16418133">
              <a:off x="3215092" y="1317697"/>
              <a:ext cx="53063" cy="35702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" name="椭圆 160"/>
            <p:cNvSpPr/>
            <p:nvPr/>
          </p:nvSpPr>
          <p:spPr>
            <a:xfrm rot="6146094">
              <a:off x="3341010" y="1208851"/>
              <a:ext cx="105532" cy="63578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" name="椭圆 161"/>
            <p:cNvSpPr/>
            <p:nvPr/>
          </p:nvSpPr>
          <p:spPr>
            <a:xfrm rot="1438367">
              <a:off x="3518866" y="1282518"/>
              <a:ext cx="71004" cy="19286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" name="椭圆 162"/>
            <p:cNvSpPr/>
            <p:nvPr/>
          </p:nvSpPr>
          <p:spPr>
            <a:xfrm rot="18128826">
              <a:off x="3274631" y="1306890"/>
              <a:ext cx="232335" cy="260121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" name="椭圆 163"/>
            <p:cNvSpPr/>
            <p:nvPr/>
          </p:nvSpPr>
          <p:spPr>
            <a:xfrm rot="867433">
              <a:off x="2440004" y="1610868"/>
              <a:ext cx="90926" cy="121471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" name="椭圆 164"/>
            <p:cNvSpPr/>
            <p:nvPr/>
          </p:nvSpPr>
          <p:spPr>
            <a:xfrm rot="5541157">
              <a:off x="1998378" y="1671624"/>
              <a:ext cx="50287" cy="16617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" name="椭圆 165"/>
            <p:cNvSpPr/>
            <p:nvPr/>
          </p:nvSpPr>
          <p:spPr>
            <a:xfrm rot="7251850" flipH="1">
              <a:off x="2026276" y="1480800"/>
              <a:ext cx="45719" cy="51853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" name="椭圆 166"/>
            <p:cNvSpPr/>
            <p:nvPr/>
          </p:nvSpPr>
          <p:spPr>
            <a:xfrm rot="7251850" flipH="1">
              <a:off x="1881207" y="1640134"/>
              <a:ext cx="67314" cy="457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" name="椭圆 167"/>
            <p:cNvSpPr/>
            <p:nvPr/>
          </p:nvSpPr>
          <p:spPr>
            <a:xfrm rot="7251850">
              <a:off x="1963773" y="1531703"/>
              <a:ext cx="297523" cy="22411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" name="椭圆 168"/>
            <p:cNvSpPr/>
            <p:nvPr/>
          </p:nvSpPr>
          <p:spPr>
            <a:xfrm rot="16869118">
              <a:off x="1586715" y="1820148"/>
              <a:ext cx="90926" cy="81417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" name="椭圆 169"/>
            <p:cNvSpPr/>
            <p:nvPr/>
          </p:nvSpPr>
          <p:spPr>
            <a:xfrm>
              <a:off x="1015849" y="1535879"/>
              <a:ext cx="132554" cy="90634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" name="椭圆 170"/>
            <p:cNvSpPr/>
            <p:nvPr/>
          </p:nvSpPr>
          <p:spPr>
            <a:xfrm>
              <a:off x="1228897" y="1400086"/>
              <a:ext cx="246611" cy="20500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  <a:effectLst>
              <a:softEdge rad="88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2" name="椭圆 171"/>
            <p:cNvSpPr/>
            <p:nvPr/>
          </p:nvSpPr>
          <p:spPr>
            <a:xfrm rot="16819007">
              <a:off x="1515065" y="1537113"/>
              <a:ext cx="63274" cy="72826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3" name="椭圆 172"/>
            <p:cNvSpPr/>
            <p:nvPr/>
          </p:nvSpPr>
          <p:spPr>
            <a:xfrm rot="17311270">
              <a:off x="1539007" y="1301051"/>
              <a:ext cx="47285" cy="155799"/>
            </a:xfrm>
            <a:prstGeom prst="ellipse">
              <a:avLst/>
            </a:prstGeom>
            <a:solidFill>
              <a:srgbClr val="BB0F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67524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83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49165" y="218960"/>
            <a:ext cx="3210362" cy="687327"/>
            <a:chOff x="174171" y="169657"/>
            <a:chExt cx="1745840" cy="687327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174171" y="238707"/>
              <a:ext cx="0" cy="560729"/>
            </a:xfrm>
            <a:prstGeom prst="line">
              <a:avLst/>
            </a:prstGeom>
            <a:ln w="12700">
              <a:solidFill>
                <a:srgbClr val="02DF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文本框 3"/>
            <p:cNvSpPr txBox="1"/>
            <p:nvPr/>
          </p:nvSpPr>
          <p:spPr>
            <a:xfrm>
              <a:off x="186433" y="169657"/>
              <a:ext cx="17335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spc="200" dirty="0">
                  <a:solidFill>
                    <a:schemeClr val="bg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内页</a:t>
              </a:r>
              <a:r>
                <a:rPr lang="en-US" altLang="zh-CN" sz="2400" spc="200" dirty="0" smtClean="0">
                  <a:solidFill>
                    <a:schemeClr val="bg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-01</a:t>
              </a:r>
              <a:endParaRPr lang="zh-CN" altLang="en-US" sz="1600" spc="200" dirty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193412" y="579985"/>
              <a:ext cx="13716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PAGE 01</a:t>
              </a:r>
              <a:endParaRPr lang="zh-CN" altLang="en-US" sz="12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</p:grpSp>
      <p:sp>
        <p:nvSpPr>
          <p:cNvPr id="6" name="弧形 5"/>
          <p:cNvSpPr/>
          <p:nvPr/>
        </p:nvSpPr>
        <p:spPr>
          <a:xfrm>
            <a:off x="3811930" y="1087056"/>
            <a:ext cx="4568142" cy="4568140"/>
          </a:xfrm>
          <a:prstGeom prst="arc">
            <a:avLst>
              <a:gd name="adj1" fmla="val 10542971"/>
              <a:gd name="adj2" fmla="val 8531608"/>
            </a:avLst>
          </a:prstGeom>
          <a:ln w="12700">
            <a:solidFill>
              <a:schemeClr val="bg1"/>
            </a:solidFill>
            <a:prstDash val="dash"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3626734" y="901859"/>
            <a:ext cx="4938532" cy="4938532"/>
          </a:xfrm>
          <a:prstGeom prst="ellipse">
            <a:avLst/>
          </a:prstGeom>
          <a:noFill/>
          <a:ln w="25400">
            <a:gradFill flip="none" rotWithShape="1">
              <a:gsLst>
                <a:gs pos="72000">
                  <a:srgbClr val="03F1FD"/>
                </a:gs>
                <a:gs pos="87000">
                  <a:srgbClr val="03F1FD">
                    <a:alpha val="75000"/>
                  </a:srgbClr>
                </a:gs>
                <a:gs pos="51286">
                  <a:srgbClr val="03F1FD">
                    <a:alpha val="64000"/>
                  </a:srgbClr>
                </a:gs>
                <a:gs pos="30572">
                  <a:srgbClr val="03F1FD"/>
                </a:gs>
                <a:gs pos="15000">
                  <a:srgbClr val="03F1FD">
                    <a:alpha val="75000"/>
                  </a:srgbClr>
                </a:gs>
                <a:gs pos="0">
                  <a:srgbClr val="03F1FD"/>
                </a:gs>
                <a:gs pos="100000">
                  <a:srgbClr val="03F1FD"/>
                </a:gs>
              </a:gsLst>
              <a:lin ang="54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弧形 7"/>
          <p:cNvSpPr/>
          <p:nvPr/>
        </p:nvSpPr>
        <p:spPr>
          <a:xfrm rot="3353734">
            <a:off x="3452173" y="727297"/>
            <a:ext cx="5287656" cy="5287656"/>
          </a:xfrm>
          <a:prstGeom prst="arc">
            <a:avLst>
              <a:gd name="adj1" fmla="val 12885489"/>
              <a:gd name="adj2" fmla="val 18414494"/>
            </a:avLst>
          </a:prstGeom>
          <a:ln w="12700">
            <a:solidFill>
              <a:srgbClr val="BB0F56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680720" y="6038394"/>
            <a:ext cx="1083056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2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pPr algn="ctr"/>
            <a:endParaRPr lang="en-US" altLang="zh-CN" sz="1200" dirty="0" smtClean="0">
              <a:solidFill>
                <a:schemeClr val="bg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grpSp>
        <p:nvGrpSpPr>
          <p:cNvPr id="246" name="组合 245"/>
          <p:cNvGrpSpPr/>
          <p:nvPr/>
        </p:nvGrpSpPr>
        <p:grpSpPr>
          <a:xfrm>
            <a:off x="4457269" y="2162682"/>
            <a:ext cx="3277462" cy="461665"/>
            <a:chOff x="4528688" y="2162682"/>
            <a:chExt cx="3277462" cy="461665"/>
          </a:xfrm>
        </p:grpSpPr>
        <p:sp>
          <p:nvSpPr>
            <p:cNvPr id="54" name="矩形 53"/>
            <p:cNvSpPr/>
            <p:nvPr/>
          </p:nvSpPr>
          <p:spPr>
            <a:xfrm>
              <a:off x="4528688" y="2162682"/>
              <a:ext cx="2670851" cy="461665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zh-CN" altLang="en-US" sz="2400" spc="300" dirty="0" smtClean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「</a:t>
              </a:r>
              <a:r>
                <a:rPr lang="zh-CN" altLang="en-US" sz="2400" spc="200" dirty="0" smtClean="0">
                  <a:solidFill>
                    <a:srgbClr val="03F1FD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友谊的小船</a:t>
              </a:r>
              <a:r>
                <a:rPr lang="zh-CN" altLang="en-US" sz="2400" spc="300" dirty="0" smtClean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」</a:t>
              </a:r>
              <a:endParaRPr lang="zh-CN" altLang="en-US" spc="3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6800747" y="2285793"/>
              <a:ext cx="1005403" cy="338554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zh-CN" altLang="en-US" sz="1600" dirty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说翻就</a:t>
              </a:r>
              <a:r>
                <a:rPr lang="zh-CN" altLang="en-US" sz="1600" dirty="0" smtClean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翻</a:t>
              </a:r>
              <a:endParaRPr lang="zh-CN" altLang="en-US" sz="16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</p:grpSp>
      <p:sp>
        <p:nvSpPr>
          <p:cNvPr id="57" name="文本框 56"/>
          <p:cNvSpPr txBox="1"/>
          <p:nvPr/>
        </p:nvSpPr>
        <p:spPr>
          <a:xfrm>
            <a:off x="4587125" y="2771888"/>
            <a:ext cx="301775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>
                <a:solidFill>
                  <a:schemeClr val="bg1">
                    <a:alpha val="85000"/>
                  </a:schemeClr>
                </a:solidFill>
                <a:latin typeface="Segoe UI Light" panose="020B0502040204020203" pitchFamily="34" charset="0"/>
                <a:ea typeface="思源黑体 CN Light" panose="020B0300000000000000" pitchFamily="34" charset="-122"/>
                <a:cs typeface="Segoe UI Light" panose="020B0502040204020203" pitchFamily="34" charset="0"/>
              </a:rPr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pPr algn="ctr"/>
            <a:endParaRPr lang="en-US" altLang="zh-CN" sz="1400" dirty="0" smtClean="0">
              <a:solidFill>
                <a:schemeClr val="bg1">
                  <a:alpha val="85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cxnSp>
        <p:nvCxnSpPr>
          <p:cNvPr id="168" name="直接连接符 167"/>
          <p:cNvCxnSpPr/>
          <p:nvPr/>
        </p:nvCxnSpPr>
        <p:spPr>
          <a:xfrm rot="-5400000">
            <a:off x="-50879139" y="2911570"/>
            <a:ext cx="0" cy="13530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接连接符 168"/>
          <p:cNvCxnSpPr/>
          <p:nvPr/>
        </p:nvCxnSpPr>
        <p:spPr>
          <a:xfrm rot="-2700000">
            <a:off x="-33024369" y="-40193658"/>
            <a:ext cx="0" cy="13530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接连接符 169"/>
          <p:cNvCxnSpPr/>
          <p:nvPr/>
        </p:nvCxnSpPr>
        <p:spPr>
          <a:xfrm>
            <a:off x="10080860" y="-58048432"/>
            <a:ext cx="0" cy="13530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接连接符 170"/>
          <p:cNvCxnSpPr/>
          <p:nvPr/>
        </p:nvCxnSpPr>
        <p:spPr>
          <a:xfrm rot="2700000">
            <a:off x="53186087" y="-40193658"/>
            <a:ext cx="0" cy="13530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接连接符 171"/>
          <p:cNvCxnSpPr/>
          <p:nvPr/>
        </p:nvCxnSpPr>
        <p:spPr>
          <a:xfrm rot="5400000">
            <a:off x="71040861" y="2911570"/>
            <a:ext cx="0" cy="13530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接连接符 172"/>
          <p:cNvCxnSpPr/>
          <p:nvPr/>
        </p:nvCxnSpPr>
        <p:spPr>
          <a:xfrm rot="8100000">
            <a:off x="53186087" y="46016800"/>
            <a:ext cx="0" cy="13530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接连接符 173"/>
          <p:cNvCxnSpPr/>
          <p:nvPr/>
        </p:nvCxnSpPr>
        <p:spPr>
          <a:xfrm rot="10800000">
            <a:off x="10080860" y="63871568"/>
            <a:ext cx="0" cy="13530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接连接符 174"/>
          <p:cNvCxnSpPr/>
          <p:nvPr/>
        </p:nvCxnSpPr>
        <p:spPr>
          <a:xfrm rot="13500000">
            <a:off x="-33024369" y="46016800"/>
            <a:ext cx="0" cy="13530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等腰三角形 244"/>
          <p:cNvSpPr/>
          <p:nvPr/>
        </p:nvSpPr>
        <p:spPr>
          <a:xfrm flipH="1" flipV="1">
            <a:off x="5888673" y="4645950"/>
            <a:ext cx="414654" cy="357460"/>
          </a:xfrm>
          <a:prstGeom prst="triangle">
            <a:avLst/>
          </a:prstGeom>
          <a:noFill/>
          <a:ln w="12700">
            <a:solidFill>
              <a:srgbClr val="02DF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34" name="组合 333"/>
          <p:cNvGrpSpPr/>
          <p:nvPr/>
        </p:nvGrpSpPr>
        <p:grpSpPr>
          <a:xfrm>
            <a:off x="3986557" y="1261683"/>
            <a:ext cx="4218888" cy="4218887"/>
            <a:chOff x="3991259" y="1250066"/>
            <a:chExt cx="4218888" cy="4218887"/>
          </a:xfrm>
        </p:grpSpPr>
        <p:cxnSp>
          <p:nvCxnSpPr>
            <p:cNvPr id="302" name="直接连接符 301"/>
            <p:cNvCxnSpPr/>
            <p:nvPr/>
          </p:nvCxnSpPr>
          <p:spPr>
            <a:xfrm rot="16200000">
              <a:off x="4081259" y="3269510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直接连接符 302"/>
            <p:cNvCxnSpPr/>
            <p:nvPr/>
          </p:nvCxnSpPr>
          <p:spPr>
            <a:xfrm rot="16875000">
              <a:off x="4120063" y="2875534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直接连接符 303"/>
            <p:cNvCxnSpPr/>
            <p:nvPr/>
          </p:nvCxnSpPr>
          <p:spPr>
            <a:xfrm rot="17550000">
              <a:off x="4234980" y="2496703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直接连接符 304"/>
            <p:cNvCxnSpPr/>
            <p:nvPr/>
          </p:nvCxnSpPr>
          <p:spPr>
            <a:xfrm rot="18225000">
              <a:off x="4421598" y="2147567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直接连接符 305"/>
            <p:cNvCxnSpPr/>
            <p:nvPr/>
          </p:nvCxnSpPr>
          <p:spPr>
            <a:xfrm rot="18900000">
              <a:off x="4672741" y="1841547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直接连接符 306"/>
            <p:cNvCxnSpPr/>
            <p:nvPr/>
          </p:nvCxnSpPr>
          <p:spPr>
            <a:xfrm rot="19575000">
              <a:off x="4978760" y="1590404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直接连接符 307"/>
            <p:cNvCxnSpPr/>
            <p:nvPr/>
          </p:nvCxnSpPr>
          <p:spPr>
            <a:xfrm rot="20250000">
              <a:off x="5327896" y="1403787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直接连接符 308"/>
            <p:cNvCxnSpPr/>
            <p:nvPr/>
          </p:nvCxnSpPr>
          <p:spPr>
            <a:xfrm rot="20925000">
              <a:off x="5706729" y="1288869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直接连接符 309"/>
            <p:cNvCxnSpPr/>
            <p:nvPr/>
          </p:nvCxnSpPr>
          <p:spPr>
            <a:xfrm>
              <a:off x="6100703" y="1250066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直接连接符 310"/>
            <p:cNvCxnSpPr/>
            <p:nvPr/>
          </p:nvCxnSpPr>
          <p:spPr>
            <a:xfrm rot="675000">
              <a:off x="6494678" y="1288869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直接连接符 311"/>
            <p:cNvCxnSpPr/>
            <p:nvPr/>
          </p:nvCxnSpPr>
          <p:spPr>
            <a:xfrm rot="1350000">
              <a:off x="6873510" y="1403787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直接连接符 312"/>
            <p:cNvCxnSpPr/>
            <p:nvPr/>
          </p:nvCxnSpPr>
          <p:spPr>
            <a:xfrm rot="2025000">
              <a:off x="7222646" y="1590404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直接连接符 313"/>
            <p:cNvCxnSpPr/>
            <p:nvPr/>
          </p:nvCxnSpPr>
          <p:spPr>
            <a:xfrm rot="2700000">
              <a:off x="7528665" y="1841547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直接连接符 314"/>
            <p:cNvCxnSpPr/>
            <p:nvPr/>
          </p:nvCxnSpPr>
          <p:spPr>
            <a:xfrm rot="3375000">
              <a:off x="7779808" y="2147567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直接连接符 315"/>
            <p:cNvCxnSpPr/>
            <p:nvPr/>
          </p:nvCxnSpPr>
          <p:spPr>
            <a:xfrm rot="4050000">
              <a:off x="7966426" y="2496703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直接连接符 316"/>
            <p:cNvCxnSpPr/>
            <p:nvPr/>
          </p:nvCxnSpPr>
          <p:spPr>
            <a:xfrm rot="4725000">
              <a:off x="8081343" y="2875534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直接连接符 317"/>
            <p:cNvCxnSpPr/>
            <p:nvPr/>
          </p:nvCxnSpPr>
          <p:spPr>
            <a:xfrm rot="5400000">
              <a:off x="8120147" y="3269510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直接连接符 318"/>
            <p:cNvCxnSpPr/>
            <p:nvPr/>
          </p:nvCxnSpPr>
          <p:spPr>
            <a:xfrm rot="6075000">
              <a:off x="8081343" y="3663485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直接连接符 319"/>
            <p:cNvCxnSpPr/>
            <p:nvPr/>
          </p:nvCxnSpPr>
          <p:spPr>
            <a:xfrm rot="6750000">
              <a:off x="7966426" y="4042316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直接连接符 320"/>
            <p:cNvCxnSpPr/>
            <p:nvPr/>
          </p:nvCxnSpPr>
          <p:spPr>
            <a:xfrm rot="7425000">
              <a:off x="7779808" y="4391453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直接连接符 321"/>
            <p:cNvCxnSpPr/>
            <p:nvPr/>
          </p:nvCxnSpPr>
          <p:spPr>
            <a:xfrm rot="8100000">
              <a:off x="7528665" y="4697472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直接连接符 322"/>
            <p:cNvCxnSpPr/>
            <p:nvPr/>
          </p:nvCxnSpPr>
          <p:spPr>
            <a:xfrm rot="8775000">
              <a:off x="7222646" y="4948615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直接连接符 323"/>
            <p:cNvCxnSpPr/>
            <p:nvPr/>
          </p:nvCxnSpPr>
          <p:spPr>
            <a:xfrm rot="9450000">
              <a:off x="6873510" y="5135232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直接连接符 324"/>
            <p:cNvCxnSpPr/>
            <p:nvPr/>
          </p:nvCxnSpPr>
          <p:spPr>
            <a:xfrm rot="10125000">
              <a:off x="6494678" y="5250150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直接连接符 325"/>
            <p:cNvCxnSpPr/>
            <p:nvPr/>
          </p:nvCxnSpPr>
          <p:spPr>
            <a:xfrm rot="10800000">
              <a:off x="6100703" y="5288953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直接连接符 326"/>
            <p:cNvCxnSpPr/>
            <p:nvPr/>
          </p:nvCxnSpPr>
          <p:spPr>
            <a:xfrm rot="11475000">
              <a:off x="5706729" y="5250150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直接连接符 327"/>
            <p:cNvCxnSpPr/>
            <p:nvPr/>
          </p:nvCxnSpPr>
          <p:spPr>
            <a:xfrm rot="12150000">
              <a:off x="5327896" y="5135232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直接连接符 328"/>
            <p:cNvCxnSpPr/>
            <p:nvPr/>
          </p:nvCxnSpPr>
          <p:spPr>
            <a:xfrm rot="12825000">
              <a:off x="4978760" y="4948615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直接连接符 329"/>
            <p:cNvCxnSpPr/>
            <p:nvPr/>
          </p:nvCxnSpPr>
          <p:spPr>
            <a:xfrm rot="13500000">
              <a:off x="4672741" y="4697472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直接连接符 330"/>
            <p:cNvCxnSpPr/>
            <p:nvPr/>
          </p:nvCxnSpPr>
          <p:spPr>
            <a:xfrm rot="14175000">
              <a:off x="4421598" y="4391453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直接连接符 331"/>
            <p:cNvCxnSpPr/>
            <p:nvPr/>
          </p:nvCxnSpPr>
          <p:spPr>
            <a:xfrm rot="14850000">
              <a:off x="4234980" y="4042316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直接连接符 332"/>
            <p:cNvCxnSpPr/>
            <p:nvPr/>
          </p:nvCxnSpPr>
          <p:spPr>
            <a:xfrm rot="15525000">
              <a:off x="4120063" y="3663485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0" name="组合 339"/>
          <p:cNvGrpSpPr/>
          <p:nvPr/>
        </p:nvGrpSpPr>
        <p:grpSpPr>
          <a:xfrm>
            <a:off x="318074" y="1839211"/>
            <a:ext cx="2120028" cy="2966489"/>
            <a:chOff x="318074" y="1839211"/>
            <a:chExt cx="2120028" cy="2966489"/>
          </a:xfrm>
        </p:grpSpPr>
        <p:grpSp>
          <p:nvGrpSpPr>
            <p:cNvPr id="338" name="组合 337"/>
            <p:cNvGrpSpPr/>
            <p:nvPr/>
          </p:nvGrpSpPr>
          <p:grpSpPr>
            <a:xfrm>
              <a:off x="819539" y="1839211"/>
              <a:ext cx="1117098" cy="1117098"/>
              <a:chOff x="741931" y="1839211"/>
              <a:chExt cx="1117098" cy="1117098"/>
            </a:xfrm>
          </p:grpSpPr>
          <p:sp>
            <p:nvSpPr>
              <p:cNvPr id="10" name="椭圆 9"/>
              <p:cNvSpPr/>
              <p:nvPr/>
            </p:nvSpPr>
            <p:spPr>
              <a:xfrm>
                <a:off x="741931" y="1839211"/>
                <a:ext cx="1117098" cy="1117098"/>
              </a:xfrm>
              <a:prstGeom prst="ellipse">
                <a:avLst/>
              </a:prstGeom>
              <a:noFill/>
              <a:ln w="19050">
                <a:gradFill>
                  <a:gsLst>
                    <a:gs pos="0">
                      <a:srgbClr val="03F1FD"/>
                    </a:gs>
                    <a:gs pos="95000">
                      <a:srgbClr val="03F1FD">
                        <a:alpha val="0"/>
                      </a:srgb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9" name="组合 8"/>
              <p:cNvGrpSpPr/>
              <p:nvPr/>
            </p:nvGrpSpPr>
            <p:grpSpPr>
              <a:xfrm>
                <a:off x="990131" y="2087411"/>
                <a:ext cx="620698" cy="620698"/>
                <a:chOff x="990131" y="2087411"/>
                <a:chExt cx="620698" cy="620698"/>
              </a:xfrm>
            </p:grpSpPr>
            <p:sp>
              <p:nvSpPr>
                <p:cNvPr id="14" name="同心圆 13"/>
                <p:cNvSpPr/>
                <p:nvPr/>
              </p:nvSpPr>
              <p:spPr>
                <a:xfrm>
                  <a:off x="990131" y="2087411"/>
                  <a:ext cx="620698" cy="620698"/>
                </a:xfrm>
                <a:prstGeom prst="donut">
                  <a:avLst>
                    <a:gd name="adj" fmla="val 15723"/>
                  </a:avLst>
                </a:prstGeom>
                <a:solidFill>
                  <a:schemeClr val="bg1"/>
                </a:solidFill>
                <a:ln w="158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5" name="组合 14"/>
                <p:cNvGrpSpPr/>
                <p:nvPr/>
              </p:nvGrpSpPr>
              <p:grpSpPr>
                <a:xfrm>
                  <a:off x="1149780" y="2247060"/>
                  <a:ext cx="301400" cy="301400"/>
                  <a:chOff x="2539502" y="2413463"/>
                  <a:chExt cx="301400" cy="301400"/>
                </a:xfrm>
              </p:grpSpPr>
              <p:sp>
                <p:nvSpPr>
                  <p:cNvPr id="16" name="任意多边形 15"/>
                  <p:cNvSpPr/>
                  <p:nvPr/>
                </p:nvSpPr>
                <p:spPr>
                  <a:xfrm>
                    <a:off x="2539502" y="2413463"/>
                    <a:ext cx="301400" cy="301400"/>
                  </a:xfrm>
                  <a:custGeom>
                    <a:avLst/>
                    <a:gdLst>
                      <a:gd name="connsiteX0" fmla="*/ 150700 w 301400"/>
                      <a:gd name="connsiteY0" fmla="*/ 0 h 301400"/>
                      <a:gd name="connsiteX1" fmla="*/ 301400 w 301400"/>
                      <a:gd name="connsiteY1" fmla="*/ 150700 h 301400"/>
                      <a:gd name="connsiteX2" fmla="*/ 150700 w 301400"/>
                      <a:gd name="connsiteY2" fmla="*/ 301400 h 301400"/>
                      <a:gd name="connsiteX3" fmla="*/ 0 w 301400"/>
                      <a:gd name="connsiteY3" fmla="*/ 150700 h 301400"/>
                      <a:gd name="connsiteX4" fmla="*/ 150700 w 301400"/>
                      <a:gd name="connsiteY4" fmla="*/ 0 h 301400"/>
                      <a:gd name="connsiteX5" fmla="*/ 150700 w 301400"/>
                      <a:gd name="connsiteY5" fmla="*/ 57862 h 301400"/>
                      <a:gd name="connsiteX6" fmla="*/ 122508 w 301400"/>
                      <a:gd name="connsiteY6" fmla="*/ 119702 h 301400"/>
                      <a:gd name="connsiteX7" fmla="*/ 57862 w 301400"/>
                      <a:gd name="connsiteY7" fmla="*/ 128784 h 301400"/>
                      <a:gd name="connsiteX8" fmla="*/ 105085 w 301400"/>
                      <a:gd name="connsiteY8" fmla="*/ 176085 h 301400"/>
                      <a:gd name="connsiteX9" fmla="*/ 93323 w 301400"/>
                      <a:gd name="connsiteY9" fmla="*/ 243538 h 301400"/>
                      <a:gd name="connsiteX10" fmla="*/ 150700 w 301400"/>
                      <a:gd name="connsiteY10" fmla="*/ 210932 h 301400"/>
                      <a:gd name="connsiteX11" fmla="*/ 208077 w 301400"/>
                      <a:gd name="connsiteY11" fmla="*/ 243538 h 301400"/>
                      <a:gd name="connsiteX12" fmla="*/ 196315 w 301400"/>
                      <a:gd name="connsiteY12" fmla="*/ 176085 h 301400"/>
                      <a:gd name="connsiteX13" fmla="*/ 243538 w 301400"/>
                      <a:gd name="connsiteY13" fmla="*/ 128784 h 301400"/>
                      <a:gd name="connsiteX14" fmla="*/ 178892 w 301400"/>
                      <a:gd name="connsiteY14" fmla="*/ 119702 h 301400"/>
                      <a:gd name="connsiteX15" fmla="*/ 150700 w 301400"/>
                      <a:gd name="connsiteY15" fmla="*/ 57862 h 301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01400" h="301400">
                        <a:moveTo>
                          <a:pt x="150700" y="0"/>
                        </a:moveTo>
                        <a:cubicBezTo>
                          <a:pt x="233929" y="0"/>
                          <a:pt x="301400" y="67471"/>
                          <a:pt x="301400" y="150700"/>
                        </a:cubicBezTo>
                        <a:cubicBezTo>
                          <a:pt x="301400" y="233929"/>
                          <a:pt x="233929" y="301400"/>
                          <a:pt x="150700" y="301400"/>
                        </a:cubicBezTo>
                        <a:cubicBezTo>
                          <a:pt x="67471" y="301400"/>
                          <a:pt x="0" y="233929"/>
                          <a:pt x="0" y="150700"/>
                        </a:cubicBezTo>
                        <a:cubicBezTo>
                          <a:pt x="0" y="67471"/>
                          <a:pt x="67471" y="0"/>
                          <a:pt x="150700" y="0"/>
                        </a:cubicBezTo>
                        <a:close/>
                        <a:moveTo>
                          <a:pt x="150700" y="57862"/>
                        </a:moveTo>
                        <a:lnTo>
                          <a:pt x="122508" y="119702"/>
                        </a:lnTo>
                        <a:lnTo>
                          <a:pt x="57862" y="128784"/>
                        </a:lnTo>
                        <a:lnTo>
                          <a:pt x="105085" y="176085"/>
                        </a:lnTo>
                        <a:lnTo>
                          <a:pt x="93323" y="243538"/>
                        </a:lnTo>
                        <a:lnTo>
                          <a:pt x="150700" y="210932"/>
                        </a:lnTo>
                        <a:lnTo>
                          <a:pt x="208077" y="243538"/>
                        </a:lnTo>
                        <a:lnTo>
                          <a:pt x="196315" y="176085"/>
                        </a:lnTo>
                        <a:lnTo>
                          <a:pt x="243538" y="128784"/>
                        </a:lnTo>
                        <a:lnTo>
                          <a:pt x="178892" y="119702"/>
                        </a:lnTo>
                        <a:lnTo>
                          <a:pt x="150700" y="57862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158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  <p:sp>
                <p:nvSpPr>
                  <p:cNvPr id="17" name="任意多边形 16"/>
                  <p:cNvSpPr/>
                  <p:nvPr/>
                </p:nvSpPr>
                <p:spPr>
                  <a:xfrm>
                    <a:off x="2597364" y="2471325"/>
                    <a:ext cx="185676" cy="185676"/>
                  </a:xfrm>
                  <a:custGeom>
                    <a:avLst/>
                    <a:gdLst>
                      <a:gd name="connsiteX0" fmla="*/ 92838 w 185676"/>
                      <a:gd name="connsiteY0" fmla="*/ 0 h 185676"/>
                      <a:gd name="connsiteX1" fmla="*/ 121030 w 185676"/>
                      <a:gd name="connsiteY1" fmla="*/ 61840 h 185676"/>
                      <a:gd name="connsiteX2" fmla="*/ 185676 w 185676"/>
                      <a:gd name="connsiteY2" fmla="*/ 70922 h 185676"/>
                      <a:gd name="connsiteX3" fmla="*/ 138453 w 185676"/>
                      <a:gd name="connsiteY3" fmla="*/ 118223 h 185676"/>
                      <a:gd name="connsiteX4" fmla="*/ 150215 w 185676"/>
                      <a:gd name="connsiteY4" fmla="*/ 185676 h 185676"/>
                      <a:gd name="connsiteX5" fmla="*/ 92838 w 185676"/>
                      <a:gd name="connsiteY5" fmla="*/ 153070 h 185676"/>
                      <a:gd name="connsiteX6" fmla="*/ 35461 w 185676"/>
                      <a:gd name="connsiteY6" fmla="*/ 185676 h 185676"/>
                      <a:gd name="connsiteX7" fmla="*/ 47223 w 185676"/>
                      <a:gd name="connsiteY7" fmla="*/ 118223 h 185676"/>
                      <a:gd name="connsiteX8" fmla="*/ 0 w 185676"/>
                      <a:gd name="connsiteY8" fmla="*/ 70922 h 185676"/>
                      <a:gd name="connsiteX9" fmla="*/ 64646 w 185676"/>
                      <a:gd name="connsiteY9" fmla="*/ 61840 h 185676"/>
                      <a:gd name="connsiteX10" fmla="*/ 92838 w 185676"/>
                      <a:gd name="connsiteY10" fmla="*/ 0 h 18567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85676" h="185676">
                        <a:moveTo>
                          <a:pt x="92838" y="0"/>
                        </a:moveTo>
                        <a:lnTo>
                          <a:pt x="121030" y="61840"/>
                        </a:lnTo>
                        <a:lnTo>
                          <a:pt x="185676" y="70922"/>
                        </a:lnTo>
                        <a:lnTo>
                          <a:pt x="138453" y="118223"/>
                        </a:lnTo>
                        <a:lnTo>
                          <a:pt x="150215" y="185676"/>
                        </a:lnTo>
                        <a:lnTo>
                          <a:pt x="92838" y="153070"/>
                        </a:lnTo>
                        <a:lnTo>
                          <a:pt x="35461" y="185676"/>
                        </a:lnTo>
                        <a:lnTo>
                          <a:pt x="47223" y="118223"/>
                        </a:lnTo>
                        <a:lnTo>
                          <a:pt x="0" y="70922"/>
                        </a:lnTo>
                        <a:lnTo>
                          <a:pt x="64646" y="61840"/>
                        </a:lnTo>
                        <a:lnTo>
                          <a:pt x="92838" y="0"/>
                        </a:lnTo>
                        <a:close/>
                      </a:path>
                    </a:pathLst>
                  </a:custGeom>
                  <a:solidFill>
                    <a:srgbClr val="6DFEFB"/>
                  </a:solidFill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</p:grpSp>
          </p:grpSp>
        </p:grpSp>
        <p:sp>
          <p:nvSpPr>
            <p:cNvPr id="337" name="文本框 336"/>
            <p:cNvSpPr txBox="1"/>
            <p:nvPr/>
          </p:nvSpPr>
          <p:spPr>
            <a:xfrm>
              <a:off x="318074" y="2977151"/>
              <a:ext cx="2120028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600" dirty="0" smtClean="0">
                  <a:solidFill>
                    <a:schemeClr val="bg1"/>
                  </a:solidFill>
                  <a:latin typeface="造字工房尚黑 G0v1 特细体" pitchFamily="50" charset="-122"/>
                  <a:ea typeface="造字工房尚黑 G0v1 特细体" pitchFamily="50" charset="-122"/>
                </a:rPr>
                <a:t>Captain </a:t>
              </a:r>
              <a:r>
                <a:rPr lang="en-US" altLang="zh-CN" sz="1600" dirty="0" smtClean="0">
                  <a:solidFill>
                    <a:srgbClr val="02DFE8"/>
                  </a:solidFill>
                  <a:latin typeface="造字工房尚黑 G0v1 特细体" pitchFamily="50" charset="-122"/>
                  <a:ea typeface="造字工房尚黑 G0v1 特细体" pitchFamily="50" charset="-122"/>
                </a:rPr>
                <a:t>America</a:t>
              </a:r>
              <a:endParaRPr lang="zh-CN" altLang="en-US" sz="1600" dirty="0">
                <a:solidFill>
                  <a:srgbClr val="02DFE8"/>
                </a:solidFill>
                <a:latin typeface="造字工房尚黑 G0v1 特细体" pitchFamily="50" charset="-122"/>
                <a:ea typeface="造字工房尚黑 G0v1 特细体" pitchFamily="50" charset="-122"/>
              </a:endParaRPr>
            </a:p>
          </p:txBody>
        </p:sp>
        <p:sp>
          <p:nvSpPr>
            <p:cNvPr id="339" name="文本框 338"/>
            <p:cNvSpPr txBox="1"/>
            <p:nvPr/>
          </p:nvSpPr>
          <p:spPr>
            <a:xfrm>
              <a:off x="346848" y="3359150"/>
              <a:ext cx="2062480" cy="144655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100" dirty="0" smtClean="0">
                  <a:solidFill>
                    <a:schemeClr val="bg1"/>
                  </a:solidFill>
                  <a:latin typeface="Segoe UI Light" panose="020B0502040204020203" pitchFamily="34" charset="0"/>
                  <a:ea typeface="思源黑体 CN Light" panose="020B0300000000000000" pitchFamily="34" charset="-122"/>
                  <a:cs typeface="Segoe UI Light" panose="020B0502040204020203" pitchFamily="34" charset="0"/>
                </a:rPr>
                <a:t>Lorem ipsum dolor sit amet, consectetuer adipiscing elit. Maecenas porttitor congue massa. Fusce posuere, magna sed pulvinar ultricies, purus lectus malesuada libero, sit amet commodo magna eros quis </a:t>
              </a:r>
              <a:r>
                <a:rPr lang="en-US" altLang="zh-CN" sz="1100" dirty="0" err="1" smtClean="0">
                  <a:solidFill>
                    <a:schemeClr val="bg1"/>
                  </a:solidFill>
                  <a:latin typeface="Segoe UI Light" panose="020B0502040204020203" pitchFamily="34" charset="0"/>
                  <a:ea typeface="思源黑体 CN Light" panose="020B0300000000000000" pitchFamily="34" charset="-122"/>
                  <a:cs typeface="Segoe UI Light" panose="020B0502040204020203" pitchFamily="34" charset="0"/>
                </a:rPr>
                <a:t>urna</a:t>
              </a:r>
              <a:r>
                <a:rPr lang="en-US" altLang="zh-CN" sz="1100" dirty="0" smtClean="0">
                  <a:solidFill>
                    <a:schemeClr val="bg1"/>
                  </a:solidFill>
                  <a:latin typeface="Segoe UI Light" panose="020B0502040204020203" pitchFamily="34" charset="0"/>
                  <a:ea typeface="思源黑体 CN Light" panose="020B0300000000000000" pitchFamily="34" charset="-122"/>
                  <a:cs typeface="Segoe UI Light" panose="020B0502040204020203" pitchFamily="34" charset="0"/>
                </a:rPr>
                <a:t>.</a:t>
              </a:r>
            </a:p>
          </p:txBody>
        </p:sp>
      </p:grpSp>
      <p:grpSp>
        <p:nvGrpSpPr>
          <p:cNvPr id="352" name="组合 351"/>
          <p:cNvGrpSpPr/>
          <p:nvPr/>
        </p:nvGrpSpPr>
        <p:grpSpPr>
          <a:xfrm>
            <a:off x="9782674" y="1839211"/>
            <a:ext cx="2120028" cy="2966489"/>
            <a:chOff x="9592117" y="1860053"/>
            <a:chExt cx="2120028" cy="2966489"/>
          </a:xfrm>
        </p:grpSpPr>
        <p:grpSp>
          <p:nvGrpSpPr>
            <p:cNvPr id="351" name="组合 350"/>
            <p:cNvGrpSpPr/>
            <p:nvPr/>
          </p:nvGrpSpPr>
          <p:grpSpPr>
            <a:xfrm>
              <a:off x="10093582" y="1860053"/>
              <a:ext cx="1117098" cy="1117098"/>
              <a:chOff x="10093582" y="1860053"/>
              <a:chExt cx="1117098" cy="1117098"/>
            </a:xfrm>
          </p:grpSpPr>
          <p:grpSp>
            <p:nvGrpSpPr>
              <p:cNvPr id="45" name="组合 44"/>
              <p:cNvGrpSpPr/>
              <p:nvPr/>
            </p:nvGrpSpPr>
            <p:grpSpPr>
              <a:xfrm>
                <a:off x="10403965" y="2040614"/>
                <a:ext cx="496332" cy="755976"/>
                <a:chOff x="9444064" y="1724025"/>
                <a:chExt cx="2259015" cy="3238501"/>
              </a:xfrm>
              <a:solidFill>
                <a:schemeClr val="bg1"/>
              </a:solidFill>
            </p:grpSpPr>
            <p:sp>
              <p:nvSpPr>
                <p:cNvPr id="46" name="Freeform 6"/>
                <p:cNvSpPr>
                  <a:spLocks/>
                </p:cNvSpPr>
                <p:nvPr/>
              </p:nvSpPr>
              <p:spPr bwMode="auto">
                <a:xfrm>
                  <a:off x="9444064" y="2311399"/>
                  <a:ext cx="1619254" cy="2651127"/>
                </a:xfrm>
                <a:custGeom>
                  <a:avLst/>
                  <a:gdLst>
                    <a:gd name="T0" fmla="*/ 224 w 231"/>
                    <a:gd name="T1" fmla="*/ 383 h 389"/>
                    <a:gd name="T2" fmla="*/ 216 w 231"/>
                    <a:gd name="T3" fmla="*/ 385 h 389"/>
                    <a:gd name="T4" fmla="*/ 105 w 231"/>
                    <a:gd name="T5" fmla="*/ 385 h 389"/>
                    <a:gd name="T6" fmla="*/ 93 w 231"/>
                    <a:gd name="T7" fmla="*/ 388 h 389"/>
                    <a:gd name="T8" fmla="*/ 22 w 231"/>
                    <a:gd name="T9" fmla="*/ 321 h 389"/>
                    <a:gd name="T10" fmla="*/ 2 w 231"/>
                    <a:gd name="T11" fmla="*/ 162 h 389"/>
                    <a:gd name="T12" fmla="*/ 12 w 231"/>
                    <a:gd name="T13" fmla="*/ 0 h 389"/>
                    <a:gd name="T14" fmla="*/ 19 w 231"/>
                    <a:gd name="T15" fmla="*/ 0 h 389"/>
                    <a:gd name="T16" fmla="*/ 20 w 231"/>
                    <a:gd name="T17" fmla="*/ 32 h 389"/>
                    <a:gd name="T18" fmla="*/ 12 w 231"/>
                    <a:gd name="T19" fmla="*/ 164 h 389"/>
                    <a:gd name="T20" fmla="*/ 26 w 231"/>
                    <a:gd name="T21" fmla="*/ 224 h 389"/>
                    <a:gd name="T22" fmla="*/ 59 w 231"/>
                    <a:gd name="T23" fmla="*/ 290 h 389"/>
                    <a:gd name="T24" fmla="*/ 63 w 231"/>
                    <a:gd name="T25" fmla="*/ 323 h 389"/>
                    <a:gd name="T26" fmla="*/ 76 w 231"/>
                    <a:gd name="T27" fmla="*/ 356 h 389"/>
                    <a:gd name="T28" fmla="*/ 90 w 231"/>
                    <a:gd name="T29" fmla="*/ 367 h 389"/>
                    <a:gd name="T30" fmla="*/ 178 w 231"/>
                    <a:gd name="T31" fmla="*/ 336 h 389"/>
                    <a:gd name="T32" fmla="*/ 224 w 231"/>
                    <a:gd name="T33" fmla="*/ 358 h 389"/>
                    <a:gd name="T34" fmla="*/ 231 w 231"/>
                    <a:gd name="T35" fmla="*/ 370 h 389"/>
                    <a:gd name="T36" fmla="*/ 224 w 231"/>
                    <a:gd name="T37" fmla="*/ 383 h 3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31" h="389">
                      <a:moveTo>
                        <a:pt x="224" y="383"/>
                      </a:moveTo>
                      <a:cubicBezTo>
                        <a:pt x="221" y="384"/>
                        <a:pt x="218" y="386"/>
                        <a:pt x="216" y="385"/>
                      </a:cubicBezTo>
                      <a:cubicBezTo>
                        <a:pt x="179" y="365"/>
                        <a:pt x="142" y="366"/>
                        <a:pt x="105" y="385"/>
                      </a:cubicBezTo>
                      <a:cubicBezTo>
                        <a:pt x="102" y="387"/>
                        <a:pt x="97" y="389"/>
                        <a:pt x="93" y="388"/>
                      </a:cubicBezTo>
                      <a:cubicBezTo>
                        <a:pt x="68" y="386"/>
                        <a:pt x="25" y="346"/>
                        <a:pt x="22" y="321"/>
                      </a:cubicBezTo>
                      <a:cubicBezTo>
                        <a:pt x="14" y="268"/>
                        <a:pt x="3" y="215"/>
                        <a:pt x="2" y="162"/>
                      </a:cubicBezTo>
                      <a:cubicBezTo>
                        <a:pt x="0" y="108"/>
                        <a:pt x="8" y="54"/>
                        <a:pt x="12" y="0"/>
                      </a:cubicBezTo>
                      <a:cubicBezTo>
                        <a:pt x="14" y="0"/>
                        <a:pt x="16" y="0"/>
                        <a:pt x="19" y="0"/>
                      </a:cubicBezTo>
                      <a:cubicBezTo>
                        <a:pt x="19" y="10"/>
                        <a:pt x="20" y="21"/>
                        <a:pt x="20" y="32"/>
                      </a:cubicBezTo>
                      <a:cubicBezTo>
                        <a:pt x="22" y="76"/>
                        <a:pt x="21" y="119"/>
                        <a:pt x="12" y="164"/>
                      </a:cubicBezTo>
                      <a:cubicBezTo>
                        <a:pt x="8" y="182"/>
                        <a:pt x="18" y="205"/>
                        <a:pt x="26" y="224"/>
                      </a:cubicBezTo>
                      <a:cubicBezTo>
                        <a:pt x="35" y="247"/>
                        <a:pt x="49" y="268"/>
                        <a:pt x="59" y="290"/>
                      </a:cubicBezTo>
                      <a:cubicBezTo>
                        <a:pt x="63" y="300"/>
                        <a:pt x="66" y="313"/>
                        <a:pt x="63" y="323"/>
                      </a:cubicBezTo>
                      <a:cubicBezTo>
                        <a:pt x="58" y="339"/>
                        <a:pt x="61" y="348"/>
                        <a:pt x="76" y="356"/>
                      </a:cubicBezTo>
                      <a:cubicBezTo>
                        <a:pt x="81" y="358"/>
                        <a:pt x="85" y="363"/>
                        <a:pt x="90" y="367"/>
                      </a:cubicBezTo>
                      <a:cubicBezTo>
                        <a:pt x="108" y="340"/>
                        <a:pt x="145" y="329"/>
                        <a:pt x="178" y="336"/>
                      </a:cubicBezTo>
                      <a:cubicBezTo>
                        <a:pt x="195" y="340"/>
                        <a:pt x="212" y="344"/>
                        <a:pt x="224" y="358"/>
                      </a:cubicBezTo>
                      <a:cubicBezTo>
                        <a:pt x="227" y="361"/>
                        <a:pt x="229" y="366"/>
                        <a:pt x="231" y="370"/>
                      </a:cubicBezTo>
                      <a:cubicBezTo>
                        <a:pt x="229" y="374"/>
                        <a:pt x="226" y="379"/>
                        <a:pt x="224" y="38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7" name="Freeform 7"/>
                <p:cNvSpPr>
                  <a:spLocks/>
                </p:cNvSpPr>
                <p:nvPr/>
              </p:nvSpPr>
              <p:spPr bwMode="auto">
                <a:xfrm>
                  <a:off x="9583761" y="1724025"/>
                  <a:ext cx="1951043" cy="873125"/>
                </a:xfrm>
                <a:custGeom>
                  <a:avLst/>
                  <a:gdLst>
                    <a:gd name="T0" fmla="*/ 80 w 278"/>
                    <a:gd name="T1" fmla="*/ 27 h 128"/>
                    <a:gd name="T2" fmla="*/ 0 w 278"/>
                    <a:gd name="T3" fmla="*/ 76 h 128"/>
                    <a:gd name="T4" fmla="*/ 10 w 278"/>
                    <a:gd name="T5" fmla="*/ 60 h 128"/>
                    <a:gd name="T6" fmla="*/ 271 w 278"/>
                    <a:gd name="T7" fmla="*/ 60 h 128"/>
                    <a:gd name="T8" fmla="*/ 278 w 278"/>
                    <a:gd name="T9" fmla="*/ 75 h 128"/>
                    <a:gd name="T10" fmla="*/ 219 w 278"/>
                    <a:gd name="T11" fmla="*/ 38 h 128"/>
                    <a:gd name="T12" fmla="*/ 195 w 278"/>
                    <a:gd name="T13" fmla="*/ 48 h 128"/>
                    <a:gd name="T14" fmla="*/ 182 w 278"/>
                    <a:gd name="T15" fmla="*/ 100 h 128"/>
                    <a:gd name="T16" fmla="*/ 179 w 278"/>
                    <a:gd name="T17" fmla="*/ 109 h 128"/>
                    <a:gd name="T18" fmla="*/ 119 w 278"/>
                    <a:gd name="T19" fmla="*/ 118 h 128"/>
                    <a:gd name="T20" fmla="*/ 100 w 278"/>
                    <a:gd name="T21" fmla="*/ 103 h 128"/>
                    <a:gd name="T22" fmla="*/ 80 w 278"/>
                    <a:gd name="T23" fmla="*/ 27 h 1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278" h="128">
                      <a:moveTo>
                        <a:pt x="80" y="27"/>
                      </a:moveTo>
                      <a:cubicBezTo>
                        <a:pt x="52" y="44"/>
                        <a:pt x="28" y="59"/>
                        <a:pt x="0" y="76"/>
                      </a:cubicBezTo>
                      <a:cubicBezTo>
                        <a:pt x="4" y="70"/>
                        <a:pt x="6" y="64"/>
                        <a:pt x="10" y="60"/>
                      </a:cubicBezTo>
                      <a:cubicBezTo>
                        <a:pt x="79" y="0"/>
                        <a:pt x="201" y="0"/>
                        <a:pt x="271" y="60"/>
                      </a:cubicBezTo>
                      <a:cubicBezTo>
                        <a:pt x="275" y="64"/>
                        <a:pt x="278" y="69"/>
                        <a:pt x="278" y="75"/>
                      </a:cubicBezTo>
                      <a:cubicBezTo>
                        <a:pt x="259" y="62"/>
                        <a:pt x="239" y="50"/>
                        <a:pt x="219" y="38"/>
                      </a:cubicBezTo>
                      <a:cubicBezTo>
                        <a:pt x="207" y="30"/>
                        <a:pt x="198" y="30"/>
                        <a:pt x="195" y="48"/>
                      </a:cubicBezTo>
                      <a:cubicBezTo>
                        <a:pt x="193" y="66"/>
                        <a:pt x="187" y="83"/>
                        <a:pt x="182" y="100"/>
                      </a:cubicBezTo>
                      <a:cubicBezTo>
                        <a:pt x="181" y="103"/>
                        <a:pt x="181" y="106"/>
                        <a:pt x="179" y="109"/>
                      </a:cubicBezTo>
                      <a:cubicBezTo>
                        <a:pt x="162" y="128"/>
                        <a:pt x="139" y="115"/>
                        <a:pt x="119" y="118"/>
                      </a:cubicBezTo>
                      <a:cubicBezTo>
                        <a:pt x="109" y="120"/>
                        <a:pt x="103" y="114"/>
                        <a:pt x="100" y="103"/>
                      </a:cubicBezTo>
                      <a:cubicBezTo>
                        <a:pt x="94" y="79"/>
                        <a:pt x="87" y="56"/>
                        <a:pt x="80" y="2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8" name="Freeform 8"/>
                <p:cNvSpPr>
                  <a:spLocks/>
                </p:cNvSpPr>
                <p:nvPr/>
              </p:nvSpPr>
              <p:spPr bwMode="auto">
                <a:xfrm>
                  <a:off x="11015692" y="2303465"/>
                  <a:ext cx="687387" cy="2646363"/>
                </a:xfrm>
                <a:custGeom>
                  <a:avLst/>
                  <a:gdLst>
                    <a:gd name="T0" fmla="*/ 0 w 98"/>
                    <a:gd name="T1" fmla="*/ 384 h 388"/>
                    <a:gd name="T2" fmla="*/ 7 w 98"/>
                    <a:gd name="T3" fmla="*/ 371 h 388"/>
                    <a:gd name="T4" fmla="*/ 9 w 98"/>
                    <a:gd name="T5" fmla="*/ 368 h 388"/>
                    <a:gd name="T6" fmla="*/ 32 w 98"/>
                    <a:gd name="T7" fmla="*/ 310 h 388"/>
                    <a:gd name="T8" fmla="*/ 39 w 98"/>
                    <a:gd name="T9" fmla="*/ 290 h 388"/>
                    <a:gd name="T10" fmla="*/ 86 w 98"/>
                    <a:gd name="T11" fmla="*/ 188 h 388"/>
                    <a:gd name="T12" fmla="*/ 87 w 98"/>
                    <a:gd name="T13" fmla="*/ 165 h 388"/>
                    <a:gd name="T14" fmla="*/ 83 w 98"/>
                    <a:gd name="T15" fmla="*/ 0 h 388"/>
                    <a:gd name="T16" fmla="*/ 91 w 98"/>
                    <a:gd name="T17" fmla="*/ 55 h 388"/>
                    <a:gd name="T18" fmla="*/ 95 w 98"/>
                    <a:gd name="T19" fmla="*/ 208 h 388"/>
                    <a:gd name="T20" fmla="*/ 73 w 98"/>
                    <a:gd name="T21" fmla="*/ 340 h 388"/>
                    <a:gd name="T22" fmla="*/ 64 w 98"/>
                    <a:gd name="T23" fmla="*/ 353 h 388"/>
                    <a:gd name="T24" fmla="*/ 13 w 98"/>
                    <a:gd name="T25" fmla="*/ 386 h 388"/>
                    <a:gd name="T26" fmla="*/ 0 w 98"/>
                    <a:gd name="T27" fmla="*/ 384 h 3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98" h="388">
                      <a:moveTo>
                        <a:pt x="0" y="384"/>
                      </a:moveTo>
                      <a:cubicBezTo>
                        <a:pt x="2" y="380"/>
                        <a:pt x="5" y="375"/>
                        <a:pt x="7" y="371"/>
                      </a:cubicBezTo>
                      <a:cubicBezTo>
                        <a:pt x="8" y="370"/>
                        <a:pt x="9" y="369"/>
                        <a:pt x="9" y="368"/>
                      </a:cubicBezTo>
                      <a:cubicBezTo>
                        <a:pt x="19" y="358"/>
                        <a:pt x="31" y="325"/>
                        <a:pt x="32" y="310"/>
                      </a:cubicBezTo>
                      <a:cubicBezTo>
                        <a:pt x="33" y="303"/>
                        <a:pt x="36" y="296"/>
                        <a:pt x="39" y="290"/>
                      </a:cubicBezTo>
                      <a:cubicBezTo>
                        <a:pt x="55" y="256"/>
                        <a:pt x="71" y="222"/>
                        <a:pt x="86" y="188"/>
                      </a:cubicBezTo>
                      <a:cubicBezTo>
                        <a:pt x="89" y="181"/>
                        <a:pt x="89" y="172"/>
                        <a:pt x="87" y="165"/>
                      </a:cubicBezTo>
                      <a:cubicBezTo>
                        <a:pt x="70" y="111"/>
                        <a:pt x="78" y="55"/>
                        <a:pt x="83" y="0"/>
                      </a:cubicBezTo>
                      <a:cubicBezTo>
                        <a:pt x="86" y="18"/>
                        <a:pt x="90" y="36"/>
                        <a:pt x="91" y="55"/>
                      </a:cubicBezTo>
                      <a:cubicBezTo>
                        <a:pt x="94" y="106"/>
                        <a:pt x="98" y="157"/>
                        <a:pt x="95" y="208"/>
                      </a:cubicBezTo>
                      <a:cubicBezTo>
                        <a:pt x="92" y="252"/>
                        <a:pt x="81" y="296"/>
                        <a:pt x="73" y="340"/>
                      </a:cubicBezTo>
                      <a:cubicBezTo>
                        <a:pt x="72" y="345"/>
                        <a:pt x="68" y="350"/>
                        <a:pt x="64" y="353"/>
                      </a:cubicBezTo>
                      <a:cubicBezTo>
                        <a:pt x="47" y="365"/>
                        <a:pt x="30" y="376"/>
                        <a:pt x="13" y="386"/>
                      </a:cubicBezTo>
                      <a:cubicBezTo>
                        <a:pt x="10" y="388"/>
                        <a:pt x="4" y="385"/>
                        <a:pt x="0" y="38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9" name="Freeform 9"/>
                <p:cNvSpPr>
                  <a:spLocks/>
                </p:cNvSpPr>
                <p:nvPr/>
              </p:nvSpPr>
              <p:spPr bwMode="auto">
                <a:xfrm>
                  <a:off x="9653612" y="3128962"/>
                  <a:ext cx="1852618" cy="238123"/>
                </a:xfrm>
                <a:custGeom>
                  <a:avLst/>
                  <a:gdLst>
                    <a:gd name="T0" fmla="*/ 4 w 264"/>
                    <a:gd name="T1" fmla="*/ 4 h 35"/>
                    <a:gd name="T2" fmla="*/ 127 w 264"/>
                    <a:gd name="T3" fmla="*/ 12 h 35"/>
                    <a:gd name="T4" fmla="*/ 242 w 264"/>
                    <a:gd name="T5" fmla="*/ 3 h 35"/>
                    <a:gd name="T6" fmla="*/ 261 w 264"/>
                    <a:gd name="T7" fmla="*/ 12 h 35"/>
                    <a:gd name="T8" fmla="*/ 248 w 264"/>
                    <a:gd name="T9" fmla="*/ 27 h 35"/>
                    <a:gd name="T10" fmla="*/ 170 w 264"/>
                    <a:gd name="T11" fmla="*/ 18 h 35"/>
                    <a:gd name="T12" fmla="*/ 161 w 264"/>
                    <a:gd name="T13" fmla="*/ 15 h 35"/>
                    <a:gd name="T14" fmla="*/ 152 w 264"/>
                    <a:gd name="T15" fmla="*/ 15 h 35"/>
                    <a:gd name="T16" fmla="*/ 64 w 264"/>
                    <a:gd name="T17" fmla="*/ 28 h 35"/>
                    <a:gd name="T18" fmla="*/ 0 w 264"/>
                    <a:gd name="T19" fmla="*/ 20 h 35"/>
                    <a:gd name="T20" fmla="*/ 4 w 264"/>
                    <a:gd name="T21" fmla="*/ 4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64" h="35">
                      <a:moveTo>
                        <a:pt x="4" y="4"/>
                      </a:moveTo>
                      <a:cubicBezTo>
                        <a:pt x="46" y="7"/>
                        <a:pt x="87" y="12"/>
                        <a:pt x="127" y="12"/>
                      </a:cubicBezTo>
                      <a:cubicBezTo>
                        <a:pt x="165" y="12"/>
                        <a:pt x="204" y="7"/>
                        <a:pt x="242" y="3"/>
                      </a:cubicBezTo>
                      <a:cubicBezTo>
                        <a:pt x="251" y="2"/>
                        <a:pt x="258" y="0"/>
                        <a:pt x="261" y="12"/>
                      </a:cubicBezTo>
                      <a:cubicBezTo>
                        <a:pt x="264" y="24"/>
                        <a:pt x="256" y="26"/>
                        <a:pt x="248" y="27"/>
                      </a:cubicBezTo>
                      <a:cubicBezTo>
                        <a:pt x="221" y="33"/>
                        <a:pt x="194" y="35"/>
                        <a:pt x="170" y="18"/>
                      </a:cubicBezTo>
                      <a:cubicBezTo>
                        <a:pt x="167" y="17"/>
                        <a:pt x="164" y="16"/>
                        <a:pt x="161" y="15"/>
                      </a:cubicBezTo>
                      <a:cubicBezTo>
                        <a:pt x="158" y="15"/>
                        <a:pt x="155" y="15"/>
                        <a:pt x="152" y="15"/>
                      </a:cubicBezTo>
                      <a:cubicBezTo>
                        <a:pt x="122" y="14"/>
                        <a:pt x="93" y="18"/>
                        <a:pt x="64" y="28"/>
                      </a:cubicBezTo>
                      <a:cubicBezTo>
                        <a:pt x="44" y="35"/>
                        <a:pt x="21" y="35"/>
                        <a:pt x="0" y="20"/>
                      </a:cubicBezTo>
                      <a:cubicBezTo>
                        <a:pt x="1" y="15"/>
                        <a:pt x="2" y="9"/>
                        <a:pt x="4" y="4"/>
                      </a:cubicBezTo>
                      <a:close/>
                    </a:path>
                  </a:pathLst>
                </a:custGeom>
                <a:solidFill>
                  <a:srgbClr val="BB105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0" name="Freeform 10"/>
                <p:cNvSpPr>
                  <a:spLocks/>
                </p:cNvSpPr>
                <p:nvPr/>
              </p:nvSpPr>
              <p:spPr bwMode="auto">
                <a:xfrm>
                  <a:off x="9955234" y="4267207"/>
                  <a:ext cx="1249369" cy="231774"/>
                </a:xfrm>
                <a:custGeom>
                  <a:avLst/>
                  <a:gdLst>
                    <a:gd name="T0" fmla="*/ 21 w 178"/>
                    <a:gd name="T1" fmla="*/ 24 h 34"/>
                    <a:gd name="T2" fmla="*/ 64 w 178"/>
                    <a:gd name="T3" fmla="*/ 1 h 34"/>
                    <a:gd name="T4" fmla="*/ 113 w 178"/>
                    <a:gd name="T5" fmla="*/ 1 h 34"/>
                    <a:gd name="T6" fmla="*/ 154 w 178"/>
                    <a:gd name="T7" fmla="*/ 24 h 34"/>
                    <a:gd name="T8" fmla="*/ 176 w 178"/>
                    <a:gd name="T9" fmla="*/ 13 h 34"/>
                    <a:gd name="T10" fmla="*/ 178 w 178"/>
                    <a:gd name="T11" fmla="*/ 16 h 34"/>
                    <a:gd name="T12" fmla="*/ 156 w 178"/>
                    <a:gd name="T13" fmla="*/ 34 h 34"/>
                    <a:gd name="T14" fmla="*/ 88 w 178"/>
                    <a:gd name="T15" fmla="*/ 11 h 34"/>
                    <a:gd name="T16" fmla="*/ 21 w 178"/>
                    <a:gd name="T17" fmla="*/ 34 h 34"/>
                    <a:gd name="T18" fmla="*/ 0 w 178"/>
                    <a:gd name="T19" fmla="*/ 18 h 34"/>
                    <a:gd name="T20" fmla="*/ 2 w 178"/>
                    <a:gd name="T21" fmla="*/ 15 h 34"/>
                    <a:gd name="T22" fmla="*/ 21 w 178"/>
                    <a:gd name="T23" fmla="*/ 24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78" h="34">
                      <a:moveTo>
                        <a:pt x="21" y="24"/>
                      </a:moveTo>
                      <a:cubicBezTo>
                        <a:pt x="27" y="1"/>
                        <a:pt x="45" y="1"/>
                        <a:pt x="64" y="1"/>
                      </a:cubicBezTo>
                      <a:cubicBezTo>
                        <a:pt x="80" y="2"/>
                        <a:pt x="97" y="2"/>
                        <a:pt x="113" y="1"/>
                      </a:cubicBezTo>
                      <a:cubicBezTo>
                        <a:pt x="131" y="1"/>
                        <a:pt x="149" y="0"/>
                        <a:pt x="154" y="24"/>
                      </a:cubicBezTo>
                      <a:cubicBezTo>
                        <a:pt x="163" y="20"/>
                        <a:pt x="169" y="17"/>
                        <a:pt x="176" y="13"/>
                      </a:cubicBezTo>
                      <a:cubicBezTo>
                        <a:pt x="176" y="14"/>
                        <a:pt x="177" y="15"/>
                        <a:pt x="178" y="16"/>
                      </a:cubicBezTo>
                      <a:cubicBezTo>
                        <a:pt x="171" y="21"/>
                        <a:pt x="164" y="27"/>
                        <a:pt x="156" y="34"/>
                      </a:cubicBezTo>
                      <a:cubicBezTo>
                        <a:pt x="141" y="3"/>
                        <a:pt x="113" y="10"/>
                        <a:pt x="88" y="11"/>
                      </a:cubicBezTo>
                      <a:cubicBezTo>
                        <a:pt x="64" y="11"/>
                        <a:pt x="36" y="1"/>
                        <a:pt x="21" y="34"/>
                      </a:cubicBezTo>
                      <a:cubicBezTo>
                        <a:pt x="13" y="28"/>
                        <a:pt x="7" y="23"/>
                        <a:pt x="0" y="18"/>
                      </a:cubicBezTo>
                      <a:cubicBezTo>
                        <a:pt x="1" y="17"/>
                        <a:pt x="1" y="16"/>
                        <a:pt x="2" y="15"/>
                      </a:cubicBezTo>
                      <a:cubicBezTo>
                        <a:pt x="7" y="18"/>
                        <a:pt x="12" y="20"/>
                        <a:pt x="21" y="2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1" name="Freeform 11"/>
                <p:cNvSpPr>
                  <a:spLocks/>
                </p:cNvSpPr>
                <p:nvPr/>
              </p:nvSpPr>
              <p:spPr bwMode="auto">
                <a:xfrm>
                  <a:off x="11233172" y="3824293"/>
                  <a:ext cx="252413" cy="442913"/>
                </a:xfrm>
                <a:custGeom>
                  <a:avLst/>
                  <a:gdLst>
                    <a:gd name="T0" fmla="*/ 3 w 36"/>
                    <a:gd name="T1" fmla="*/ 65 h 65"/>
                    <a:gd name="T2" fmla="*/ 36 w 36"/>
                    <a:gd name="T3" fmla="*/ 0 h 65"/>
                    <a:gd name="T4" fmla="*/ 3 w 36"/>
                    <a:gd name="T5" fmla="*/ 65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6" h="65">
                      <a:moveTo>
                        <a:pt x="3" y="65"/>
                      </a:moveTo>
                      <a:cubicBezTo>
                        <a:pt x="0" y="37"/>
                        <a:pt x="15" y="17"/>
                        <a:pt x="36" y="0"/>
                      </a:cubicBezTo>
                      <a:cubicBezTo>
                        <a:pt x="25" y="21"/>
                        <a:pt x="14" y="43"/>
                        <a:pt x="3" y="6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2" name="Freeform 12"/>
                <p:cNvSpPr>
                  <a:spLocks/>
                </p:cNvSpPr>
                <p:nvPr/>
              </p:nvSpPr>
              <p:spPr bwMode="auto">
                <a:xfrm>
                  <a:off x="9653589" y="3790952"/>
                  <a:ext cx="301627" cy="482599"/>
                </a:xfrm>
                <a:custGeom>
                  <a:avLst/>
                  <a:gdLst>
                    <a:gd name="T0" fmla="*/ 7 w 43"/>
                    <a:gd name="T1" fmla="*/ 0 h 71"/>
                    <a:gd name="T2" fmla="*/ 43 w 43"/>
                    <a:gd name="T3" fmla="*/ 67 h 71"/>
                    <a:gd name="T4" fmla="*/ 35 w 43"/>
                    <a:gd name="T5" fmla="*/ 71 h 71"/>
                    <a:gd name="T6" fmla="*/ 0 w 43"/>
                    <a:gd name="T7" fmla="*/ 4 h 71"/>
                    <a:gd name="T8" fmla="*/ 7 w 43"/>
                    <a:gd name="T9" fmla="*/ 0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3" h="71">
                      <a:moveTo>
                        <a:pt x="7" y="0"/>
                      </a:moveTo>
                      <a:cubicBezTo>
                        <a:pt x="19" y="22"/>
                        <a:pt x="31" y="45"/>
                        <a:pt x="43" y="67"/>
                      </a:cubicBezTo>
                      <a:cubicBezTo>
                        <a:pt x="40" y="68"/>
                        <a:pt x="38" y="70"/>
                        <a:pt x="35" y="71"/>
                      </a:cubicBezTo>
                      <a:cubicBezTo>
                        <a:pt x="24" y="49"/>
                        <a:pt x="12" y="26"/>
                        <a:pt x="0" y="4"/>
                      </a:cubicBezTo>
                      <a:cubicBezTo>
                        <a:pt x="2" y="2"/>
                        <a:pt x="5" y="1"/>
                        <a:pt x="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345" name="椭圆 344"/>
              <p:cNvSpPr/>
              <p:nvPr/>
            </p:nvSpPr>
            <p:spPr>
              <a:xfrm>
                <a:off x="10093582" y="1860053"/>
                <a:ext cx="1117098" cy="1117098"/>
              </a:xfrm>
              <a:prstGeom prst="ellipse">
                <a:avLst/>
              </a:prstGeom>
              <a:noFill/>
              <a:ln w="19050">
                <a:gradFill>
                  <a:gsLst>
                    <a:gs pos="0">
                      <a:srgbClr val="03F1FD"/>
                    </a:gs>
                    <a:gs pos="95000">
                      <a:srgbClr val="03F1FD">
                        <a:alpha val="0"/>
                      </a:srgb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43" name="文本框 342"/>
            <p:cNvSpPr txBox="1"/>
            <p:nvPr/>
          </p:nvSpPr>
          <p:spPr>
            <a:xfrm>
              <a:off x="9592117" y="2997993"/>
              <a:ext cx="2120028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600" dirty="0" smtClean="0">
                  <a:solidFill>
                    <a:srgbClr val="BB0F56"/>
                  </a:solidFill>
                  <a:latin typeface="造字工房尚黑 G0v1 特细体" pitchFamily="50" charset="-122"/>
                  <a:ea typeface="造字工房尚黑 G0v1 特细体" pitchFamily="50" charset="-122"/>
                </a:rPr>
                <a:t>Iron</a:t>
              </a:r>
              <a:r>
                <a:rPr lang="en-US" altLang="zh-CN" sz="1600" dirty="0" smtClean="0">
                  <a:solidFill>
                    <a:schemeClr val="bg1"/>
                  </a:solidFill>
                  <a:latin typeface="造字工房尚黑 G0v1 特细体" pitchFamily="50" charset="-122"/>
                  <a:ea typeface="造字工房尚黑 G0v1 特细体" pitchFamily="50" charset="-122"/>
                </a:rPr>
                <a:t> Man</a:t>
              </a:r>
              <a:endParaRPr lang="zh-CN" altLang="en-US" sz="1600" dirty="0">
                <a:solidFill>
                  <a:schemeClr val="bg1"/>
                </a:solidFill>
                <a:latin typeface="造字工房尚黑 G0v1 特细体" pitchFamily="50" charset="-122"/>
                <a:ea typeface="造字工房尚黑 G0v1 特细体" pitchFamily="50" charset="-122"/>
              </a:endParaRPr>
            </a:p>
          </p:txBody>
        </p:sp>
        <p:sp>
          <p:nvSpPr>
            <p:cNvPr id="344" name="文本框 343"/>
            <p:cNvSpPr txBox="1"/>
            <p:nvPr/>
          </p:nvSpPr>
          <p:spPr>
            <a:xfrm>
              <a:off x="9620891" y="3379992"/>
              <a:ext cx="2062480" cy="144655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100" dirty="0" smtClean="0">
                  <a:solidFill>
                    <a:schemeClr val="bg1"/>
                  </a:solidFill>
                  <a:latin typeface="Segoe UI Light" panose="020B0502040204020203" pitchFamily="34" charset="0"/>
                  <a:ea typeface="思源黑体 CN Light" panose="020B0300000000000000" pitchFamily="34" charset="-122"/>
                  <a:cs typeface="Segoe UI Light" panose="020B0502040204020203" pitchFamily="34" charset="0"/>
                </a:rPr>
                <a:t>Lorem ipsum dolor sit amet, consectetuer adipiscing elit. Maecenas porttitor congue massa. Fusce posuere, magna sed pulvinar ultricies, purus lectus malesuada libero, sit amet commodo magna eros quis </a:t>
              </a:r>
              <a:r>
                <a:rPr lang="en-US" altLang="zh-CN" sz="1100" dirty="0" err="1" smtClean="0">
                  <a:solidFill>
                    <a:schemeClr val="bg1"/>
                  </a:solidFill>
                  <a:latin typeface="Segoe UI Light" panose="020B0502040204020203" pitchFamily="34" charset="0"/>
                  <a:ea typeface="思源黑体 CN Light" panose="020B0300000000000000" pitchFamily="34" charset="-122"/>
                  <a:cs typeface="Segoe UI Light" panose="020B0502040204020203" pitchFamily="34" charset="0"/>
                </a:rPr>
                <a:t>urna</a:t>
              </a:r>
              <a:r>
                <a:rPr lang="en-US" altLang="zh-CN" sz="1100" dirty="0" smtClean="0">
                  <a:solidFill>
                    <a:schemeClr val="bg1"/>
                  </a:solidFill>
                  <a:latin typeface="Segoe UI Light" panose="020B0502040204020203" pitchFamily="34" charset="0"/>
                  <a:ea typeface="思源黑体 CN Light" panose="020B0300000000000000" pitchFamily="34" charset="-122"/>
                  <a:cs typeface="Segoe UI Light" panose="020B0502040204020203" pitchFamily="34" charset="0"/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35892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 39"/>
          <p:cNvGrpSpPr/>
          <p:nvPr/>
        </p:nvGrpSpPr>
        <p:grpSpPr>
          <a:xfrm>
            <a:off x="1085715" y="4479029"/>
            <a:ext cx="612000" cy="612000"/>
            <a:chOff x="1085715" y="4479029"/>
            <a:chExt cx="612000" cy="612000"/>
          </a:xfrm>
        </p:grpSpPr>
        <p:sp>
          <p:nvSpPr>
            <p:cNvPr id="2" name="椭圆 1"/>
            <p:cNvSpPr>
              <a:spLocks noChangeAspect="1"/>
            </p:cNvSpPr>
            <p:nvPr/>
          </p:nvSpPr>
          <p:spPr>
            <a:xfrm>
              <a:off x="1085715" y="4479029"/>
              <a:ext cx="612000" cy="612000"/>
            </a:xfrm>
            <a:prstGeom prst="ellipse">
              <a:avLst/>
            </a:prstGeom>
            <a:noFill/>
            <a:ln w="19050">
              <a:gradFill>
                <a:gsLst>
                  <a:gs pos="0">
                    <a:srgbClr val="03F1FD"/>
                  </a:gs>
                  <a:gs pos="100000">
                    <a:srgbClr val="03F1FD">
                      <a:alpha val="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" name="组合 2"/>
            <p:cNvGrpSpPr/>
            <p:nvPr/>
          </p:nvGrpSpPr>
          <p:grpSpPr>
            <a:xfrm>
              <a:off x="1251221" y="4619135"/>
              <a:ext cx="280988" cy="331788"/>
              <a:chOff x="7627938" y="1927226"/>
              <a:chExt cx="280988" cy="331788"/>
            </a:xfrm>
            <a:solidFill>
              <a:schemeClr val="bg1"/>
            </a:solidFill>
          </p:grpSpPr>
          <p:sp>
            <p:nvSpPr>
              <p:cNvPr id="4" name="Freeform 550"/>
              <p:cNvSpPr>
                <a:spLocks noEditPoints="1"/>
              </p:cNvSpPr>
              <p:nvPr/>
            </p:nvSpPr>
            <p:spPr bwMode="auto">
              <a:xfrm>
                <a:off x="7627938" y="1927226"/>
                <a:ext cx="280988" cy="331788"/>
              </a:xfrm>
              <a:custGeom>
                <a:avLst/>
                <a:gdLst>
                  <a:gd name="T0" fmla="*/ 139 w 242"/>
                  <a:gd name="T1" fmla="*/ 47 h 287"/>
                  <a:gd name="T2" fmla="*/ 139 w 242"/>
                  <a:gd name="T3" fmla="*/ 23 h 287"/>
                  <a:gd name="T4" fmla="*/ 152 w 242"/>
                  <a:gd name="T5" fmla="*/ 23 h 287"/>
                  <a:gd name="T6" fmla="*/ 163 w 242"/>
                  <a:gd name="T7" fmla="*/ 11 h 287"/>
                  <a:gd name="T8" fmla="*/ 152 w 242"/>
                  <a:gd name="T9" fmla="*/ 0 h 287"/>
                  <a:gd name="T10" fmla="*/ 91 w 242"/>
                  <a:gd name="T11" fmla="*/ 0 h 287"/>
                  <a:gd name="T12" fmla="*/ 79 w 242"/>
                  <a:gd name="T13" fmla="*/ 11 h 287"/>
                  <a:gd name="T14" fmla="*/ 91 w 242"/>
                  <a:gd name="T15" fmla="*/ 23 h 287"/>
                  <a:gd name="T16" fmla="*/ 103 w 242"/>
                  <a:gd name="T17" fmla="*/ 23 h 287"/>
                  <a:gd name="T18" fmla="*/ 103 w 242"/>
                  <a:gd name="T19" fmla="*/ 47 h 287"/>
                  <a:gd name="T20" fmla="*/ 0 w 242"/>
                  <a:gd name="T21" fmla="*/ 166 h 287"/>
                  <a:gd name="T22" fmla="*/ 121 w 242"/>
                  <a:gd name="T23" fmla="*/ 287 h 287"/>
                  <a:gd name="T24" fmla="*/ 242 w 242"/>
                  <a:gd name="T25" fmla="*/ 166 h 287"/>
                  <a:gd name="T26" fmla="*/ 139 w 242"/>
                  <a:gd name="T27" fmla="*/ 47 h 287"/>
                  <a:gd name="T28" fmla="*/ 121 w 242"/>
                  <a:gd name="T29" fmla="*/ 257 h 287"/>
                  <a:gd name="T30" fmla="*/ 30 w 242"/>
                  <a:gd name="T31" fmla="*/ 166 h 287"/>
                  <a:gd name="T32" fmla="*/ 121 w 242"/>
                  <a:gd name="T33" fmla="*/ 75 h 287"/>
                  <a:gd name="T34" fmla="*/ 212 w 242"/>
                  <a:gd name="T35" fmla="*/ 166 h 287"/>
                  <a:gd name="T36" fmla="*/ 121 w 242"/>
                  <a:gd name="T37" fmla="*/ 257 h 2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42" h="287">
                    <a:moveTo>
                      <a:pt x="139" y="47"/>
                    </a:moveTo>
                    <a:cubicBezTo>
                      <a:pt x="139" y="23"/>
                      <a:pt x="139" y="23"/>
                      <a:pt x="139" y="23"/>
                    </a:cubicBezTo>
                    <a:cubicBezTo>
                      <a:pt x="152" y="23"/>
                      <a:pt x="152" y="23"/>
                      <a:pt x="152" y="23"/>
                    </a:cubicBezTo>
                    <a:cubicBezTo>
                      <a:pt x="158" y="23"/>
                      <a:pt x="163" y="18"/>
                      <a:pt x="163" y="11"/>
                    </a:cubicBezTo>
                    <a:cubicBezTo>
                      <a:pt x="163" y="5"/>
                      <a:pt x="158" y="0"/>
                      <a:pt x="152" y="0"/>
                    </a:cubicBezTo>
                    <a:cubicBezTo>
                      <a:pt x="91" y="0"/>
                      <a:pt x="91" y="0"/>
                      <a:pt x="91" y="0"/>
                    </a:cubicBezTo>
                    <a:cubicBezTo>
                      <a:pt x="84" y="0"/>
                      <a:pt x="79" y="5"/>
                      <a:pt x="79" y="11"/>
                    </a:cubicBezTo>
                    <a:cubicBezTo>
                      <a:pt x="79" y="18"/>
                      <a:pt x="84" y="23"/>
                      <a:pt x="91" y="23"/>
                    </a:cubicBezTo>
                    <a:cubicBezTo>
                      <a:pt x="103" y="23"/>
                      <a:pt x="103" y="23"/>
                      <a:pt x="103" y="23"/>
                    </a:cubicBezTo>
                    <a:cubicBezTo>
                      <a:pt x="103" y="47"/>
                      <a:pt x="103" y="47"/>
                      <a:pt x="103" y="47"/>
                    </a:cubicBezTo>
                    <a:cubicBezTo>
                      <a:pt x="45" y="55"/>
                      <a:pt x="0" y="106"/>
                      <a:pt x="0" y="166"/>
                    </a:cubicBezTo>
                    <a:cubicBezTo>
                      <a:pt x="0" y="233"/>
                      <a:pt x="54" y="287"/>
                      <a:pt x="121" y="287"/>
                    </a:cubicBezTo>
                    <a:cubicBezTo>
                      <a:pt x="188" y="287"/>
                      <a:pt x="242" y="233"/>
                      <a:pt x="242" y="166"/>
                    </a:cubicBezTo>
                    <a:cubicBezTo>
                      <a:pt x="242" y="105"/>
                      <a:pt x="197" y="55"/>
                      <a:pt x="139" y="47"/>
                    </a:cubicBezTo>
                    <a:close/>
                    <a:moveTo>
                      <a:pt x="121" y="257"/>
                    </a:moveTo>
                    <a:cubicBezTo>
                      <a:pt x="71" y="257"/>
                      <a:pt x="30" y="216"/>
                      <a:pt x="30" y="166"/>
                    </a:cubicBezTo>
                    <a:cubicBezTo>
                      <a:pt x="30" y="116"/>
                      <a:pt x="71" y="75"/>
                      <a:pt x="121" y="75"/>
                    </a:cubicBezTo>
                    <a:cubicBezTo>
                      <a:pt x="171" y="75"/>
                      <a:pt x="212" y="116"/>
                      <a:pt x="212" y="166"/>
                    </a:cubicBezTo>
                    <a:cubicBezTo>
                      <a:pt x="212" y="216"/>
                      <a:pt x="171" y="257"/>
                      <a:pt x="121" y="257"/>
                    </a:cubicBezTo>
                    <a:close/>
                  </a:path>
                </a:pathLst>
              </a:cu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" name="Freeform 551"/>
              <p:cNvSpPr>
                <a:spLocks/>
              </p:cNvSpPr>
              <p:nvPr/>
            </p:nvSpPr>
            <p:spPr bwMode="auto">
              <a:xfrm>
                <a:off x="7754938" y="2043114"/>
                <a:ext cx="85725" cy="131763"/>
              </a:xfrm>
              <a:custGeom>
                <a:avLst/>
                <a:gdLst>
                  <a:gd name="T0" fmla="*/ 71 w 74"/>
                  <a:gd name="T1" fmla="*/ 93 h 114"/>
                  <a:gd name="T2" fmla="*/ 23 w 74"/>
                  <a:gd name="T3" fmla="*/ 61 h 114"/>
                  <a:gd name="T4" fmla="*/ 23 w 74"/>
                  <a:gd name="T5" fmla="*/ 5 h 114"/>
                  <a:gd name="T6" fmla="*/ 21 w 74"/>
                  <a:gd name="T7" fmla="*/ 2 h 114"/>
                  <a:gd name="T8" fmla="*/ 18 w 74"/>
                  <a:gd name="T9" fmla="*/ 0 h 114"/>
                  <a:gd name="T10" fmla="*/ 5 w 74"/>
                  <a:gd name="T11" fmla="*/ 0 h 114"/>
                  <a:gd name="T12" fmla="*/ 1 w 74"/>
                  <a:gd name="T13" fmla="*/ 2 h 114"/>
                  <a:gd name="T14" fmla="*/ 0 w 74"/>
                  <a:gd name="T15" fmla="*/ 5 h 114"/>
                  <a:gd name="T16" fmla="*/ 0 w 74"/>
                  <a:gd name="T17" fmla="*/ 71 h 114"/>
                  <a:gd name="T18" fmla="*/ 1 w 74"/>
                  <a:gd name="T19" fmla="*/ 75 h 114"/>
                  <a:gd name="T20" fmla="*/ 2 w 74"/>
                  <a:gd name="T21" fmla="*/ 75 h 114"/>
                  <a:gd name="T22" fmla="*/ 58 w 74"/>
                  <a:gd name="T23" fmla="*/ 113 h 114"/>
                  <a:gd name="T24" fmla="*/ 61 w 74"/>
                  <a:gd name="T25" fmla="*/ 114 h 114"/>
                  <a:gd name="T26" fmla="*/ 62 w 74"/>
                  <a:gd name="T27" fmla="*/ 114 h 114"/>
                  <a:gd name="T28" fmla="*/ 65 w 74"/>
                  <a:gd name="T29" fmla="*/ 111 h 114"/>
                  <a:gd name="T30" fmla="*/ 72 w 74"/>
                  <a:gd name="T31" fmla="*/ 100 h 114"/>
                  <a:gd name="T32" fmla="*/ 71 w 74"/>
                  <a:gd name="T33" fmla="*/ 93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4" h="114">
                    <a:moveTo>
                      <a:pt x="71" y="93"/>
                    </a:moveTo>
                    <a:cubicBezTo>
                      <a:pt x="23" y="61"/>
                      <a:pt x="23" y="61"/>
                      <a:pt x="23" y="61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3" y="4"/>
                      <a:pt x="22" y="3"/>
                      <a:pt x="21" y="2"/>
                    </a:cubicBezTo>
                    <a:cubicBezTo>
                      <a:pt x="21" y="1"/>
                      <a:pt x="19" y="0"/>
                      <a:pt x="18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3" y="0"/>
                      <a:pt x="2" y="1"/>
                      <a:pt x="1" y="2"/>
                    </a:cubicBezTo>
                    <a:cubicBezTo>
                      <a:pt x="0" y="3"/>
                      <a:pt x="0" y="4"/>
                      <a:pt x="0" y="5"/>
                    </a:cubicBezTo>
                    <a:cubicBezTo>
                      <a:pt x="0" y="71"/>
                      <a:pt x="0" y="71"/>
                      <a:pt x="0" y="71"/>
                    </a:cubicBezTo>
                    <a:cubicBezTo>
                      <a:pt x="0" y="72"/>
                      <a:pt x="0" y="74"/>
                      <a:pt x="1" y="75"/>
                    </a:cubicBezTo>
                    <a:cubicBezTo>
                      <a:pt x="1" y="75"/>
                      <a:pt x="2" y="75"/>
                      <a:pt x="2" y="75"/>
                    </a:cubicBezTo>
                    <a:cubicBezTo>
                      <a:pt x="58" y="113"/>
                      <a:pt x="58" y="113"/>
                      <a:pt x="58" y="113"/>
                    </a:cubicBezTo>
                    <a:cubicBezTo>
                      <a:pt x="59" y="113"/>
                      <a:pt x="60" y="114"/>
                      <a:pt x="61" y="114"/>
                    </a:cubicBezTo>
                    <a:cubicBezTo>
                      <a:pt x="61" y="114"/>
                      <a:pt x="62" y="114"/>
                      <a:pt x="62" y="114"/>
                    </a:cubicBezTo>
                    <a:cubicBezTo>
                      <a:pt x="63" y="113"/>
                      <a:pt x="64" y="112"/>
                      <a:pt x="65" y="111"/>
                    </a:cubicBezTo>
                    <a:cubicBezTo>
                      <a:pt x="72" y="100"/>
                      <a:pt x="72" y="100"/>
                      <a:pt x="72" y="100"/>
                    </a:cubicBezTo>
                    <a:cubicBezTo>
                      <a:pt x="74" y="98"/>
                      <a:pt x="73" y="95"/>
                      <a:pt x="71" y="93"/>
                    </a:cubicBezTo>
                    <a:close/>
                  </a:path>
                </a:pathLst>
              </a:cu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13" name="组合 12"/>
          <p:cNvGrpSpPr/>
          <p:nvPr/>
        </p:nvGrpSpPr>
        <p:grpSpPr>
          <a:xfrm>
            <a:off x="9922572" y="3878960"/>
            <a:ext cx="797616" cy="797616"/>
            <a:chOff x="10373967" y="4692221"/>
            <a:chExt cx="797616" cy="797616"/>
          </a:xfrm>
        </p:grpSpPr>
        <p:sp>
          <p:nvSpPr>
            <p:cNvPr id="6" name="Freeform 789"/>
            <p:cNvSpPr>
              <a:spLocks/>
            </p:cNvSpPr>
            <p:nvPr/>
          </p:nvSpPr>
          <p:spPr bwMode="auto">
            <a:xfrm>
              <a:off x="10535858" y="4855235"/>
              <a:ext cx="473834" cy="471588"/>
            </a:xfrm>
            <a:custGeom>
              <a:avLst/>
              <a:gdLst>
                <a:gd name="T0" fmla="*/ 106 w 211"/>
                <a:gd name="T1" fmla="*/ 54 h 210"/>
                <a:gd name="T2" fmla="*/ 70 w 211"/>
                <a:gd name="T3" fmla="*/ 157 h 210"/>
                <a:gd name="T4" fmla="*/ 38 w 211"/>
                <a:gd name="T5" fmla="*/ 109 h 210"/>
                <a:gd name="T6" fmla="*/ 18 w 211"/>
                <a:gd name="T7" fmla="*/ 128 h 210"/>
                <a:gd name="T8" fmla="*/ 12 w 211"/>
                <a:gd name="T9" fmla="*/ 133 h 210"/>
                <a:gd name="T10" fmla="*/ 0 w 211"/>
                <a:gd name="T11" fmla="*/ 123 h 210"/>
                <a:gd name="T12" fmla="*/ 41 w 211"/>
                <a:gd name="T13" fmla="*/ 85 h 210"/>
                <a:gd name="T14" fmla="*/ 65 w 211"/>
                <a:gd name="T15" fmla="*/ 122 h 210"/>
                <a:gd name="T16" fmla="*/ 109 w 211"/>
                <a:gd name="T17" fmla="*/ 0 h 210"/>
                <a:gd name="T18" fmla="*/ 149 w 211"/>
                <a:gd name="T19" fmla="*/ 153 h 210"/>
                <a:gd name="T20" fmla="*/ 181 w 211"/>
                <a:gd name="T21" fmla="*/ 48 h 210"/>
                <a:gd name="T22" fmla="*/ 211 w 211"/>
                <a:gd name="T23" fmla="*/ 142 h 210"/>
                <a:gd name="T24" fmla="*/ 195 w 211"/>
                <a:gd name="T25" fmla="*/ 146 h 210"/>
                <a:gd name="T26" fmla="*/ 181 w 211"/>
                <a:gd name="T27" fmla="*/ 101 h 210"/>
                <a:gd name="T28" fmla="*/ 147 w 211"/>
                <a:gd name="T29" fmla="*/ 210 h 210"/>
                <a:gd name="T30" fmla="*/ 106 w 211"/>
                <a:gd name="T31" fmla="*/ 54 h 210"/>
                <a:gd name="T32" fmla="*/ 106 w 211"/>
                <a:gd name="T33" fmla="*/ 54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11" h="210">
                  <a:moveTo>
                    <a:pt x="106" y="54"/>
                  </a:moveTo>
                  <a:lnTo>
                    <a:pt x="70" y="157"/>
                  </a:lnTo>
                  <a:lnTo>
                    <a:pt x="38" y="109"/>
                  </a:lnTo>
                  <a:lnTo>
                    <a:pt x="18" y="128"/>
                  </a:lnTo>
                  <a:lnTo>
                    <a:pt x="12" y="133"/>
                  </a:lnTo>
                  <a:lnTo>
                    <a:pt x="0" y="123"/>
                  </a:lnTo>
                  <a:lnTo>
                    <a:pt x="41" y="85"/>
                  </a:lnTo>
                  <a:lnTo>
                    <a:pt x="65" y="122"/>
                  </a:lnTo>
                  <a:lnTo>
                    <a:pt x="109" y="0"/>
                  </a:lnTo>
                  <a:lnTo>
                    <a:pt x="149" y="153"/>
                  </a:lnTo>
                  <a:lnTo>
                    <a:pt x="181" y="48"/>
                  </a:lnTo>
                  <a:lnTo>
                    <a:pt x="211" y="142"/>
                  </a:lnTo>
                  <a:lnTo>
                    <a:pt x="195" y="146"/>
                  </a:lnTo>
                  <a:lnTo>
                    <a:pt x="181" y="101"/>
                  </a:lnTo>
                  <a:lnTo>
                    <a:pt x="147" y="210"/>
                  </a:lnTo>
                  <a:lnTo>
                    <a:pt x="106" y="54"/>
                  </a:lnTo>
                  <a:lnTo>
                    <a:pt x="106" y="54"/>
                  </a:lnTo>
                  <a:close/>
                </a:path>
              </a:pathLst>
            </a:custGeom>
            <a:solidFill>
              <a:srgbClr val="05DAE3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椭圆 8"/>
            <p:cNvSpPr>
              <a:spLocks noChangeAspect="1"/>
            </p:cNvSpPr>
            <p:nvPr/>
          </p:nvSpPr>
          <p:spPr>
            <a:xfrm>
              <a:off x="10373967" y="4692221"/>
              <a:ext cx="797616" cy="797616"/>
            </a:xfrm>
            <a:prstGeom prst="ellipse">
              <a:avLst/>
            </a:prstGeom>
            <a:noFill/>
            <a:ln w="19050">
              <a:gradFill>
                <a:gsLst>
                  <a:gs pos="0">
                    <a:srgbClr val="03F1FD"/>
                  </a:gs>
                  <a:gs pos="100000">
                    <a:srgbClr val="03F1FD">
                      <a:alpha val="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5" name="直接连接符 14"/>
          <p:cNvCxnSpPr/>
          <p:nvPr/>
        </p:nvCxnSpPr>
        <p:spPr>
          <a:xfrm>
            <a:off x="7762461" y="4277768"/>
            <a:ext cx="2149254" cy="0"/>
          </a:xfrm>
          <a:prstGeom prst="line">
            <a:avLst/>
          </a:prstGeom>
          <a:ln w="6350">
            <a:gradFill>
              <a:gsLst>
                <a:gs pos="0">
                  <a:schemeClr val="bg1">
                    <a:alpha val="0"/>
                  </a:schemeClr>
                </a:gs>
                <a:gs pos="100000">
                  <a:srgbClr val="00B0F0"/>
                </a:gs>
              </a:gsLst>
              <a:lin ang="0" scaled="0"/>
            </a:gra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flipH="1">
            <a:off x="1702904" y="4785029"/>
            <a:ext cx="2000968" cy="0"/>
          </a:xfrm>
          <a:prstGeom prst="line">
            <a:avLst/>
          </a:prstGeom>
          <a:ln w="6350">
            <a:gradFill>
              <a:gsLst>
                <a:gs pos="0">
                  <a:schemeClr val="bg1">
                    <a:alpha val="0"/>
                  </a:schemeClr>
                </a:gs>
                <a:gs pos="100000">
                  <a:srgbClr val="00B0F0"/>
                </a:gs>
              </a:gsLst>
              <a:lin ang="0" scaled="0"/>
            </a:gra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弧形 18"/>
          <p:cNvSpPr/>
          <p:nvPr/>
        </p:nvSpPr>
        <p:spPr>
          <a:xfrm>
            <a:off x="4780722" y="953435"/>
            <a:ext cx="2643808" cy="2665132"/>
          </a:xfrm>
          <a:prstGeom prst="arc">
            <a:avLst>
              <a:gd name="adj1" fmla="val 14865215"/>
              <a:gd name="adj2" fmla="val 2695838"/>
            </a:avLst>
          </a:prstGeom>
          <a:ln>
            <a:solidFill>
              <a:schemeClr val="bg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9316062" y="4752475"/>
            <a:ext cx="2010637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1600" spc="100" dirty="0" smtClean="0">
                <a:solidFill>
                  <a:schemeClr val="bg1">
                    <a:alpha val="9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「</a:t>
            </a:r>
            <a:r>
              <a:rPr lang="zh-CN" altLang="en-US" sz="1600" spc="100" dirty="0" smtClean="0">
                <a:solidFill>
                  <a:schemeClr val="bg1">
                    <a:alpha val="90000"/>
                  </a:schemeClr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标题在此</a:t>
            </a:r>
            <a:r>
              <a:rPr lang="zh-CN" altLang="en-US" sz="1600" spc="100" dirty="0" smtClean="0">
                <a:solidFill>
                  <a:schemeClr val="bg1">
                    <a:alpha val="9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」</a:t>
            </a:r>
            <a:endParaRPr lang="zh-CN" altLang="en-US" sz="1600" spc="100" dirty="0">
              <a:solidFill>
                <a:schemeClr val="bg1">
                  <a:alpha val="90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9645554" y="5091029"/>
            <a:ext cx="1351652" cy="5355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200" spc="100" dirty="0" smtClean="0">
                <a:solidFill>
                  <a:schemeClr val="bg1">
                    <a:alpha val="8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别人笑我太痴颠</a:t>
            </a:r>
            <a:endParaRPr lang="en-US" altLang="zh-CN" sz="1200" spc="100" dirty="0" smtClean="0">
              <a:solidFill>
                <a:schemeClr val="bg1">
                  <a:alpha val="80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  <a:p>
            <a:pPr algn="ctr">
              <a:lnSpc>
                <a:spcPct val="120000"/>
              </a:lnSpc>
            </a:pPr>
            <a:r>
              <a:rPr lang="zh-CN" altLang="en-US" sz="1200" spc="100" dirty="0">
                <a:solidFill>
                  <a:schemeClr val="bg1">
                    <a:alpha val="8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我笑他人</a:t>
            </a:r>
            <a:r>
              <a:rPr lang="zh-CN" altLang="en-US" sz="1200" spc="100" dirty="0" smtClean="0">
                <a:solidFill>
                  <a:schemeClr val="bg1">
                    <a:alpha val="8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看不穿</a:t>
            </a:r>
            <a:endParaRPr lang="zh-CN" altLang="en-US" sz="1200" spc="100" dirty="0">
              <a:solidFill>
                <a:schemeClr val="bg1">
                  <a:alpha val="80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853747" y="5129501"/>
            <a:ext cx="1075937" cy="29238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CN" sz="1300" dirty="0" smtClean="0">
                <a:solidFill>
                  <a:schemeClr val="bg1">
                    <a:alpha val="9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TITLE HERE</a:t>
            </a:r>
            <a:endParaRPr lang="zh-CN" altLang="en-US" sz="1300" dirty="0">
              <a:solidFill>
                <a:schemeClr val="bg1">
                  <a:alpha val="95000"/>
                </a:schemeClr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452329" y="5395883"/>
            <a:ext cx="1878772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200" dirty="0" smtClean="0">
                <a:solidFill>
                  <a:schemeClr val="bg1">
                    <a:alpha val="90000"/>
                  </a:schemeClr>
                </a:solidFill>
                <a:latin typeface="Segoe UI Light" panose="020B0502040204020203" pitchFamily="34" charset="0"/>
                <a:ea typeface="思源黑体 CN Light" panose="020B0300000000000000" pitchFamily="34" charset="-122"/>
                <a:cs typeface="Segoe UI Light" panose="020B0502040204020203" pitchFamily="34" charset="0"/>
              </a:rPr>
              <a:t>Lorem ipsum dolor sit amet, consectetuer adipiscing elit. </a:t>
            </a:r>
            <a:endParaRPr lang="zh-CN" altLang="en-US" sz="1200" dirty="0">
              <a:solidFill>
                <a:schemeClr val="bg1">
                  <a:alpha val="90000"/>
                </a:schemeClr>
              </a:solidFill>
              <a:latin typeface="Segoe UI Light" panose="020B0502040204020203" pitchFamily="34" charset="0"/>
              <a:ea typeface="思源黑体 CN Light" panose="020B0300000000000000" pitchFamily="34" charset="-122"/>
              <a:cs typeface="Segoe UI Light" panose="020B0502040204020203" pitchFamily="34" charset="0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7032578" y="1804757"/>
            <a:ext cx="2670851" cy="36933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zh-CN" altLang="en-US" spc="3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「</a:t>
            </a:r>
            <a:r>
              <a:rPr lang="zh-CN" altLang="en-US" spc="200" dirty="0" smtClean="0">
                <a:solidFill>
                  <a:srgbClr val="03F1FD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友谊的小船</a:t>
            </a:r>
            <a:r>
              <a:rPr lang="zh-CN" altLang="en-US" spc="3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」</a:t>
            </a:r>
            <a:endParaRPr lang="zh-CN" altLang="en-US" sz="1400" spc="300" dirty="0">
              <a:solidFill>
                <a:schemeClr val="bg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1728517" y="2316728"/>
            <a:ext cx="2010637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zh-CN" altLang="en-US" sz="1600" spc="100" dirty="0" smtClean="0">
                <a:solidFill>
                  <a:schemeClr val="bg1">
                    <a:alpha val="90000"/>
                  </a:schemeClr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「 标题在此」</a:t>
            </a:r>
            <a:endParaRPr lang="zh-CN" altLang="en-US" sz="1600" spc="100" dirty="0">
              <a:solidFill>
                <a:schemeClr val="bg1">
                  <a:alpha val="90000"/>
                </a:schemeClr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1088526" y="2669378"/>
            <a:ext cx="2540000" cy="2990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zh-CN" altLang="en-US" sz="1200" spc="100" dirty="0" smtClean="0">
                <a:solidFill>
                  <a:schemeClr val="bg1">
                    <a:alpha val="8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别人笑我太痴颠我</a:t>
            </a:r>
            <a:r>
              <a:rPr lang="zh-CN" altLang="en-US" sz="1200" spc="100" dirty="0">
                <a:solidFill>
                  <a:schemeClr val="bg1">
                    <a:alpha val="8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笑他人</a:t>
            </a:r>
            <a:r>
              <a:rPr lang="zh-CN" altLang="en-US" sz="1200" spc="100" dirty="0" smtClean="0">
                <a:solidFill>
                  <a:schemeClr val="bg1">
                    <a:alpha val="8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看不</a:t>
            </a:r>
            <a:r>
              <a:rPr lang="zh-CN" altLang="en-US" sz="1200" spc="100" dirty="0">
                <a:solidFill>
                  <a:schemeClr val="bg1">
                    <a:alpha val="8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穿</a:t>
            </a:r>
          </a:p>
        </p:txBody>
      </p:sp>
      <p:grpSp>
        <p:nvGrpSpPr>
          <p:cNvPr id="43" name="组合 42"/>
          <p:cNvGrpSpPr/>
          <p:nvPr/>
        </p:nvGrpSpPr>
        <p:grpSpPr>
          <a:xfrm>
            <a:off x="249165" y="218960"/>
            <a:ext cx="3210362" cy="687327"/>
            <a:chOff x="174171" y="169657"/>
            <a:chExt cx="1745840" cy="687327"/>
          </a:xfrm>
        </p:grpSpPr>
        <p:cxnSp>
          <p:nvCxnSpPr>
            <p:cNvPr id="44" name="直接连接符 43"/>
            <p:cNvCxnSpPr/>
            <p:nvPr/>
          </p:nvCxnSpPr>
          <p:spPr>
            <a:xfrm>
              <a:off x="174171" y="238707"/>
              <a:ext cx="0" cy="560729"/>
            </a:xfrm>
            <a:prstGeom prst="line">
              <a:avLst/>
            </a:prstGeom>
            <a:ln w="12700">
              <a:solidFill>
                <a:srgbClr val="02DF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文本框 44"/>
            <p:cNvSpPr txBox="1"/>
            <p:nvPr/>
          </p:nvSpPr>
          <p:spPr>
            <a:xfrm>
              <a:off x="186433" y="169657"/>
              <a:ext cx="17335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spc="200" dirty="0">
                  <a:solidFill>
                    <a:schemeClr val="bg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内页</a:t>
              </a:r>
              <a:r>
                <a:rPr lang="en-US" altLang="zh-CN" sz="2400" spc="200" dirty="0" smtClean="0">
                  <a:solidFill>
                    <a:schemeClr val="bg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-02</a:t>
              </a:r>
              <a:endParaRPr lang="zh-CN" altLang="en-US" sz="1600" spc="200" dirty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endParaRPr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193412" y="579985"/>
              <a:ext cx="13716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PAGE 02</a:t>
              </a:r>
              <a:endParaRPr lang="zh-CN" altLang="en-US" sz="12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</p:grpSp>
      <p:sp>
        <p:nvSpPr>
          <p:cNvPr id="47" name="文本框 46"/>
          <p:cNvSpPr txBox="1"/>
          <p:nvPr/>
        </p:nvSpPr>
        <p:spPr>
          <a:xfrm>
            <a:off x="7505555" y="2163478"/>
            <a:ext cx="399968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>
                    <a:alpha val="9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endParaRPr lang="en-US" altLang="zh-CN" sz="1400" dirty="0" smtClean="0">
              <a:solidFill>
                <a:schemeClr val="bg1">
                  <a:alpha val="9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zh-CN" altLang="en-US" sz="1400" dirty="0">
              <a:solidFill>
                <a:schemeClr val="bg1">
                  <a:alpha val="9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2301766" y="6114007"/>
            <a:ext cx="9399346" cy="572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TW" altLang="en-US" sz="1200" spc="200" dirty="0">
                <a:solidFill>
                  <a:schemeClr val="bg1">
                    <a:lumMod val="95000"/>
                  </a:schemeClr>
                </a:solidFill>
                <a:latin typeface="Source Han Sans Light" panose="020B0300000000000000" pitchFamily="34" charset="-122"/>
                <a:ea typeface="Source Han Sans Light" panose="020B0300000000000000" pitchFamily="34" charset="-122"/>
                <a:cs typeface="Segoe UI Light" panose="020B0502040204020203" pitchFamily="34" charset="0"/>
              </a:rPr>
              <a:t>亓眣劼軡弮曭塙鉔价汋屌邡宓芠刞廋兀宓幘痾。傒枅仴瞗塥廨艼一椓梑脀昉帄祋兀，愮菮丌瓝峸碏毞卌亍佶摷洺</a:t>
            </a:r>
            <a:endParaRPr lang="en-US" altLang="zh-TW" sz="1200" spc="200" dirty="0">
              <a:solidFill>
                <a:schemeClr val="bg1">
                  <a:lumMod val="95000"/>
                </a:schemeClr>
              </a:solidFill>
              <a:latin typeface="Source Han Sans Light" panose="020B0300000000000000" pitchFamily="34" charset="-122"/>
              <a:ea typeface="Source Han Sans Light" panose="020B0300000000000000" pitchFamily="34" charset="-122"/>
              <a:cs typeface="Segoe UI Light" panose="020B0502040204020203" pitchFamily="34" charset="0"/>
            </a:endParaRPr>
          </a:p>
          <a:p>
            <a:pPr algn="r">
              <a:lnSpc>
                <a:spcPct val="130000"/>
              </a:lnSpc>
            </a:pPr>
            <a:r>
              <a:rPr lang="zh-TW" altLang="en-US" sz="1200" spc="200" dirty="0">
                <a:solidFill>
                  <a:schemeClr val="bg1">
                    <a:lumMod val="95000"/>
                  </a:schemeClr>
                </a:solidFill>
                <a:latin typeface="Source Han Sans Light" panose="020B0300000000000000" pitchFamily="34" charset="-122"/>
                <a:ea typeface="Source Han Sans Light" panose="020B0300000000000000" pitchFamily="34" charset="-122"/>
                <a:cs typeface="Segoe UI Light" panose="020B0502040204020203" pitchFamily="34" charset="0"/>
              </a:rPr>
              <a:t>巿瓝。亓眣劼軡弮曭塙鉔价汋屌邡宓芠刞。傒枅仴瞗塥廨艼一椓脀昉帄祋兀，愮菮丌瓝峸碏毞卌亍佶摷洺巿瓝</a:t>
            </a:r>
            <a:endParaRPr lang="en-US" altLang="zh-TW" sz="1200" spc="200" dirty="0">
              <a:solidFill>
                <a:schemeClr val="bg1">
                  <a:lumMod val="95000"/>
                </a:schemeClr>
              </a:solidFill>
              <a:latin typeface="Source Han Sans Light" panose="020B0300000000000000" pitchFamily="34" charset="-122"/>
              <a:ea typeface="Source Han Sans Light" panose="020B0300000000000000" pitchFamily="34" charset="-122"/>
              <a:cs typeface="Segoe UI Light" panose="020B0502040204020203" pitchFamily="34" charset="0"/>
            </a:endParaRPr>
          </a:p>
        </p:txBody>
      </p:sp>
      <p:cxnSp>
        <p:nvCxnSpPr>
          <p:cNvPr id="51" name="直接连接符 50"/>
          <p:cNvCxnSpPr/>
          <p:nvPr/>
        </p:nvCxnSpPr>
        <p:spPr>
          <a:xfrm flipH="1">
            <a:off x="11700889" y="6222811"/>
            <a:ext cx="223" cy="354856"/>
          </a:xfrm>
          <a:prstGeom prst="line">
            <a:avLst/>
          </a:prstGeom>
          <a:ln w="28575">
            <a:solidFill>
              <a:srgbClr val="02DFE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任意多边形 33"/>
          <p:cNvSpPr/>
          <p:nvPr/>
        </p:nvSpPr>
        <p:spPr>
          <a:xfrm>
            <a:off x="2384854" y="2656703"/>
            <a:ext cx="2656702" cy="1062680"/>
          </a:xfrm>
          <a:custGeom>
            <a:avLst/>
            <a:gdLst>
              <a:gd name="connsiteX0" fmla="*/ 0 w 3064476"/>
              <a:gd name="connsiteY0" fmla="*/ 0 h 1013254"/>
              <a:gd name="connsiteX1" fmla="*/ 2051222 w 3064476"/>
              <a:gd name="connsiteY1" fmla="*/ 0 h 1013254"/>
              <a:gd name="connsiteX2" fmla="*/ 3064476 w 3064476"/>
              <a:gd name="connsiteY2" fmla="*/ 1013254 h 1013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64476" h="1013254">
                <a:moveTo>
                  <a:pt x="0" y="0"/>
                </a:moveTo>
                <a:lnTo>
                  <a:pt x="2051222" y="0"/>
                </a:lnTo>
                <a:lnTo>
                  <a:pt x="3064476" y="1013254"/>
                </a:lnTo>
              </a:path>
            </a:pathLst>
          </a:custGeom>
          <a:noFill/>
          <a:ln>
            <a:gradFill>
              <a:gsLst>
                <a:gs pos="100000">
                  <a:schemeClr val="bg1">
                    <a:alpha val="0"/>
                  </a:schemeClr>
                </a:gs>
                <a:gs pos="0">
                  <a:srgbClr val="02DFE8">
                    <a:alpha val="80000"/>
                  </a:srgbClr>
                </a:gs>
              </a:gsLst>
              <a:lin ang="0" scaled="0"/>
            </a:gra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0528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>
            <a:off x="9872297" y="4070782"/>
            <a:ext cx="1117098" cy="1117098"/>
            <a:chOff x="9921282" y="4248582"/>
            <a:chExt cx="1117098" cy="1117098"/>
          </a:xfrm>
        </p:grpSpPr>
        <p:grpSp>
          <p:nvGrpSpPr>
            <p:cNvPr id="17" name="组合 16"/>
            <p:cNvGrpSpPr/>
            <p:nvPr/>
          </p:nvGrpSpPr>
          <p:grpSpPr>
            <a:xfrm>
              <a:off x="10231665" y="4429143"/>
              <a:ext cx="496332" cy="755976"/>
              <a:chOff x="9444064" y="1724025"/>
              <a:chExt cx="2259015" cy="3238501"/>
            </a:xfrm>
            <a:solidFill>
              <a:schemeClr val="bg1"/>
            </a:solidFill>
          </p:grpSpPr>
          <p:sp>
            <p:nvSpPr>
              <p:cNvPr id="19" name="Freeform 6"/>
              <p:cNvSpPr>
                <a:spLocks/>
              </p:cNvSpPr>
              <p:nvPr/>
            </p:nvSpPr>
            <p:spPr bwMode="auto">
              <a:xfrm>
                <a:off x="9444064" y="2311399"/>
                <a:ext cx="1619254" cy="2651127"/>
              </a:xfrm>
              <a:custGeom>
                <a:avLst/>
                <a:gdLst>
                  <a:gd name="T0" fmla="*/ 224 w 231"/>
                  <a:gd name="T1" fmla="*/ 383 h 389"/>
                  <a:gd name="T2" fmla="*/ 216 w 231"/>
                  <a:gd name="T3" fmla="*/ 385 h 389"/>
                  <a:gd name="T4" fmla="*/ 105 w 231"/>
                  <a:gd name="T5" fmla="*/ 385 h 389"/>
                  <a:gd name="T6" fmla="*/ 93 w 231"/>
                  <a:gd name="T7" fmla="*/ 388 h 389"/>
                  <a:gd name="T8" fmla="*/ 22 w 231"/>
                  <a:gd name="T9" fmla="*/ 321 h 389"/>
                  <a:gd name="T10" fmla="*/ 2 w 231"/>
                  <a:gd name="T11" fmla="*/ 162 h 389"/>
                  <a:gd name="T12" fmla="*/ 12 w 231"/>
                  <a:gd name="T13" fmla="*/ 0 h 389"/>
                  <a:gd name="T14" fmla="*/ 19 w 231"/>
                  <a:gd name="T15" fmla="*/ 0 h 389"/>
                  <a:gd name="T16" fmla="*/ 20 w 231"/>
                  <a:gd name="T17" fmla="*/ 32 h 389"/>
                  <a:gd name="T18" fmla="*/ 12 w 231"/>
                  <a:gd name="T19" fmla="*/ 164 h 389"/>
                  <a:gd name="T20" fmla="*/ 26 w 231"/>
                  <a:gd name="T21" fmla="*/ 224 h 389"/>
                  <a:gd name="T22" fmla="*/ 59 w 231"/>
                  <a:gd name="T23" fmla="*/ 290 h 389"/>
                  <a:gd name="T24" fmla="*/ 63 w 231"/>
                  <a:gd name="T25" fmla="*/ 323 h 389"/>
                  <a:gd name="T26" fmla="*/ 76 w 231"/>
                  <a:gd name="T27" fmla="*/ 356 h 389"/>
                  <a:gd name="T28" fmla="*/ 90 w 231"/>
                  <a:gd name="T29" fmla="*/ 367 h 389"/>
                  <a:gd name="T30" fmla="*/ 178 w 231"/>
                  <a:gd name="T31" fmla="*/ 336 h 389"/>
                  <a:gd name="T32" fmla="*/ 224 w 231"/>
                  <a:gd name="T33" fmla="*/ 358 h 389"/>
                  <a:gd name="T34" fmla="*/ 231 w 231"/>
                  <a:gd name="T35" fmla="*/ 370 h 389"/>
                  <a:gd name="T36" fmla="*/ 224 w 231"/>
                  <a:gd name="T37" fmla="*/ 383 h 3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31" h="389">
                    <a:moveTo>
                      <a:pt x="224" y="383"/>
                    </a:moveTo>
                    <a:cubicBezTo>
                      <a:pt x="221" y="384"/>
                      <a:pt x="218" y="386"/>
                      <a:pt x="216" y="385"/>
                    </a:cubicBezTo>
                    <a:cubicBezTo>
                      <a:pt x="179" y="365"/>
                      <a:pt x="142" y="366"/>
                      <a:pt x="105" y="385"/>
                    </a:cubicBezTo>
                    <a:cubicBezTo>
                      <a:pt x="102" y="387"/>
                      <a:pt x="97" y="389"/>
                      <a:pt x="93" y="388"/>
                    </a:cubicBezTo>
                    <a:cubicBezTo>
                      <a:pt x="68" y="386"/>
                      <a:pt x="25" y="346"/>
                      <a:pt x="22" y="321"/>
                    </a:cubicBezTo>
                    <a:cubicBezTo>
                      <a:pt x="14" y="268"/>
                      <a:pt x="3" y="215"/>
                      <a:pt x="2" y="162"/>
                    </a:cubicBezTo>
                    <a:cubicBezTo>
                      <a:pt x="0" y="108"/>
                      <a:pt x="8" y="54"/>
                      <a:pt x="12" y="0"/>
                    </a:cubicBezTo>
                    <a:cubicBezTo>
                      <a:pt x="14" y="0"/>
                      <a:pt x="16" y="0"/>
                      <a:pt x="19" y="0"/>
                    </a:cubicBezTo>
                    <a:cubicBezTo>
                      <a:pt x="19" y="10"/>
                      <a:pt x="20" y="21"/>
                      <a:pt x="20" y="32"/>
                    </a:cubicBezTo>
                    <a:cubicBezTo>
                      <a:pt x="22" y="76"/>
                      <a:pt x="21" y="119"/>
                      <a:pt x="12" y="164"/>
                    </a:cubicBezTo>
                    <a:cubicBezTo>
                      <a:pt x="8" y="182"/>
                      <a:pt x="18" y="205"/>
                      <a:pt x="26" y="224"/>
                    </a:cubicBezTo>
                    <a:cubicBezTo>
                      <a:pt x="35" y="247"/>
                      <a:pt x="49" y="268"/>
                      <a:pt x="59" y="290"/>
                    </a:cubicBezTo>
                    <a:cubicBezTo>
                      <a:pt x="63" y="300"/>
                      <a:pt x="66" y="313"/>
                      <a:pt x="63" y="323"/>
                    </a:cubicBezTo>
                    <a:cubicBezTo>
                      <a:pt x="58" y="339"/>
                      <a:pt x="61" y="348"/>
                      <a:pt x="76" y="356"/>
                    </a:cubicBezTo>
                    <a:cubicBezTo>
                      <a:pt x="81" y="358"/>
                      <a:pt x="85" y="363"/>
                      <a:pt x="90" y="367"/>
                    </a:cubicBezTo>
                    <a:cubicBezTo>
                      <a:pt x="108" y="340"/>
                      <a:pt x="145" y="329"/>
                      <a:pt x="178" y="336"/>
                    </a:cubicBezTo>
                    <a:cubicBezTo>
                      <a:pt x="195" y="340"/>
                      <a:pt x="212" y="344"/>
                      <a:pt x="224" y="358"/>
                    </a:cubicBezTo>
                    <a:cubicBezTo>
                      <a:pt x="227" y="361"/>
                      <a:pt x="229" y="366"/>
                      <a:pt x="231" y="370"/>
                    </a:cubicBezTo>
                    <a:cubicBezTo>
                      <a:pt x="229" y="374"/>
                      <a:pt x="226" y="379"/>
                      <a:pt x="224" y="38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" name="Freeform 7"/>
              <p:cNvSpPr>
                <a:spLocks/>
              </p:cNvSpPr>
              <p:nvPr/>
            </p:nvSpPr>
            <p:spPr bwMode="auto">
              <a:xfrm>
                <a:off x="9583761" y="1724025"/>
                <a:ext cx="1951043" cy="873125"/>
              </a:xfrm>
              <a:custGeom>
                <a:avLst/>
                <a:gdLst>
                  <a:gd name="T0" fmla="*/ 80 w 278"/>
                  <a:gd name="T1" fmla="*/ 27 h 128"/>
                  <a:gd name="T2" fmla="*/ 0 w 278"/>
                  <a:gd name="T3" fmla="*/ 76 h 128"/>
                  <a:gd name="T4" fmla="*/ 10 w 278"/>
                  <a:gd name="T5" fmla="*/ 60 h 128"/>
                  <a:gd name="T6" fmla="*/ 271 w 278"/>
                  <a:gd name="T7" fmla="*/ 60 h 128"/>
                  <a:gd name="T8" fmla="*/ 278 w 278"/>
                  <a:gd name="T9" fmla="*/ 75 h 128"/>
                  <a:gd name="T10" fmla="*/ 219 w 278"/>
                  <a:gd name="T11" fmla="*/ 38 h 128"/>
                  <a:gd name="T12" fmla="*/ 195 w 278"/>
                  <a:gd name="T13" fmla="*/ 48 h 128"/>
                  <a:gd name="T14" fmla="*/ 182 w 278"/>
                  <a:gd name="T15" fmla="*/ 100 h 128"/>
                  <a:gd name="T16" fmla="*/ 179 w 278"/>
                  <a:gd name="T17" fmla="*/ 109 h 128"/>
                  <a:gd name="T18" fmla="*/ 119 w 278"/>
                  <a:gd name="T19" fmla="*/ 118 h 128"/>
                  <a:gd name="T20" fmla="*/ 100 w 278"/>
                  <a:gd name="T21" fmla="*/ 103 h 128"/>
                  <a:gd name="T22" fmla="*/ 80 w 278"/>
                  <a:gd name="T23" fmla="*/ 27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78" h="128">
                    <a:moveTo>
                      <a:pt x="80" y="27"/>
                    </a:moveTo>
                    <a:cubicBezTo>
                      <a:pt x="52" y="44"/>
                      <a:pt x="28" y="59"/>
                      <a:pt x="0" y="76"/>
                    </a:cubicBezTo>
                    <a:cubicBezTo>
                      <a:pt x="4" y="70"/>
                      <a:pt x="6" y="64"/>
                      <a:pt x="10" y="60"/>
                    </a:cubicBezTo>
                    <a:cubicBezTo>
                      <a:pt x="79" y="0"/>
                      <a:pt x="201" y="0"/>
                      <a:pt x="271" y="60"/>
                    </a:cubicBezTo>
                    <a:cubicBezTo>
                      <a:pt x="275" y="64"/>
                      <a:pt x="278" y="69"/>
                      <a:pt x="278" y="75"/>
                    </a:cubicBezTo>
                    <a:cubicBezTo>
                      <a:pt x="259" y="62"/>
                      <a:pt x="239" y="50"/>
                      <a:pt x="219" y="38"/>
                    </a:cubicBezTo>
                    <a:cubicBezTo>
                      <a:pt x="207" y="30"/>
                      <a:pt x="198" y="30"/>
                      <a:pt x="195" y="48"/>
                    </a:cubicBezTo>
                    <a:cubicBezTo>
                      <a:pt x="193" y="66"/>
                      <a:pt x="187" y="83"/>
                      <a:pt x="182" y="100"/>
                    </a:cubicBezTo>
                    <a:cubicBezTo>
                      <a:pt x="181" y="103"/>
                      <a:pt x="181" y="106"/>
                      <a:pt x="179" y="109"/>
                    </a:cubicBezTo>
                    <a:cubicBezTo>
                      <a:pt x="162" y="128"/>
                      <a:pt x="139" y="115"/>
                      <a:pt x="119" y="118"/>
                    </a:cubicBezTo>
                    <a:cubicBezTo>
                      <a:pt x="109" y="120"/>
                      <a:pt x="103" y="114"/>
                      <a:pt x="100" y="103"/>
                    </a:cubicBezTo>
                    <a:cubicBezTo>
                      <a:pt x="94" y="79"/>
                      <a:pt x="87" y="56"/>
                      <a:pt x="80" y="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" name="Freeform 8"/>
              <p:cNvSpPr>
                <a:spLocks/>
              </p:cNvSpPr>
              <p:nvPr/>
            </p:nvSpPr>
            <p:spPr bwMode="auto">
              <a:xfrm>
                <a:off x="11015692" y="2303465"/>
                <a:ext cx="687387" cy="2646363"/>
              </a:xfrm>
              <a:custGeom>
                <a:avLst/>
                <a:gdLst>
                  <a:gd name="T0" fmla="*/ 0 w 98"/>
                  <a:gd name="T1" fmla="*/ 384 h 388"/>
                  <a:gd name="T2" fmla="*/ 7 w 98"/>
                  <a:gd name="T3" fmla="*/ 371 h 388"/>
                  <a:gd name="T4" fmla="*/ 9 w 98"/>
                  <a:gd name="T5" fmla="*/ 368 h 388"/>
                  <a:gd name="T6" fmla="*/ 32 w 98"/>
                  <a:gd name="T7" fmla="*/ 310 h 388"/>
                  <a:gd name="T8" fmla="*/ 39 w 98"/>
                  <a:gd name="T9" fmla="*/ 290 h 388"/>
                  <a:gd name="T10" fmla="*/ 86 w 98"/>
                  <a:gd name="T11" fmla="*/ 188 h 388"/>
                  <a:gd name="T12" fmla="*/ 87 w 98"/>
                  <a:gd name="T13" fmla="*/ 165 h 388"/>
                  <a:gd name="T14" fmla="*/ 83 w 98"/>
                  <a:gd name="T15" fmla="*/ 0 h 388"/>
                  <a:gd name="T16" fmla="*/ 91 w 98"/>
                  <a:gd name="T17" fmla="*/ 55 h 388"/>
                  <a:gd name="T18" fmla="*/ 95 w 98"/>
                  <a:gd name="T19" fmla="*/ 208 h 388"/>
                  <a:gd name="T20" fmla="*/ 73 w 98"/>
                  <a:gd name="T21" fmla="*/ 340 h 388"/>
                  <a:gd name="T22" fmla="*/ 64 w 98"/>
                  <a:gd name="T23" fmla="*/ 353 h 388"/>
                  <a:gd name="T24" fmla="*/ 13 w 98"/>
                  <a:gd name="T25" fmla="*/ 386 h 388"/>
                  <a:gd name="T26" fmla="*/ 0 w 98"/>
                  <a:gd name="T27" fmla="*/ 384 h 3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98" h="388">
                    <a:moveTo>
                      <a:pt x="0" y="384"/>
                    </a:moveTo>
                    <a:cubicBezTo>
                      <a:pt x="2" y="380"/>
                      <a:pt x="5" y="375"/>
                      <a:pt x="7" y="371"/>
                    </a:cubicBezTo>
                    <a:cubicBezTo>
                      <a:pt x="8" y="370"/>
                      <a:pt x="9" y="369"/>
                      <a:pt x="9" y="368"/>
                    </a:cubicBezTo>
                    <a:cubicBezTo>
                      <a:pt x="19" y="358"/>
                      <a:pt x="31" y="325"/>
                      <a:pt x="32" y="310"/>
                    </a:cubicBezTo>
                    <a:cubicBezTo>
                      <a:pt x="33" y="303"/>
                      <a:pt x="36" y="296"/>
                      <a:pt x="39" y="290"/>
                    </a:cubicBezTo>
                    <a:cubicBezTo>
                      <a:pt x="55" y="256"/>
                      <a:pt x="71" y="222"/>
                      <a:pt x="86" y="188"/>
                    </a:cubicBezTo>
                    <a:cubicBezTo>
                      <a:pt x="89" y="181"/>
                      <a:pt x="89" y="172"/>
                      <a:pt x="87" y="165"/>
                    </a:cubicBezTo>
                    <a:cubicBezTo>
                      <a:pt x="70" y="111"/>
                      <a:pt x="78" y="55"/>
                      <a:pt x="83" y="0"/>
                    </a:cubicBezTo>
                    <a:cubicBezTo>
                      <a:pt x="86" y="18"/>
                      <a:pt x="90" y="36"/>
                      <a:pt x="91" y="55"/>
                    </a:cubicBezTo>
                    <a:cubicBezTo>
                      <a:pt x="94" y="106"/>
                      <a:pt x="98" y="157"/>
                      <a:pt x="95" y="208"/>
                    </a:cubicBezTo>
                    <a:cubicBezTo>
                      <a:pt x="92" y="252"/>
                      <a:pt x="81" y="296"/>
                      <a:pt x="73" y="340"/>
                    </a:cubicBezTo>
                    <a:cubicBezTo>
                      <a:pt x="72" y="345"/>
                      <a:pt x="68" y="350"/>
                      <a:pt x="64" y="353"/>
                    </a:cubicBezTo>
                    <a:cubicBezTo>
                      <a:pt x="47" y="365"/>
                      <a:pt x="30" y="376"/>
                      <a:pt x="13" y="386"/>
                    </a:cubicBezTo>
                    <a:cubicBezTo>
                      <a:pt x="10" y="388"/>
                      <a:pt x="4" y="385"/>
                      <a:pt x="0" y="38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" name="Freeform 9"/>
              <p:cNvSpPr>
                <a:spLocks/>
              </p:cNvSpPr>
              <p:nvPr/>
            </p:nvSpPr>
            <p:spPr bwMode="auto">
              <a:xfrm>
                <a:off x="9653612" y="3128962"/>
                <a:ext cx="1852618" cy="238123"/>
              </a:xfrm>
              <a:custGeom>
                <a:avLst/>
                <a:gdLst>
                  <a:gd name="T0" fmla="*/ 4 w 264"/>
                  <a:gd name="T1" fmla="*/ 4 h 35"/>
                  <a:gd name="T2" fmla="*/ 127 w 264"/>
                  <a:gd name="T3" fmla="*/ 12 h 35"/>
                  <a:gd name="T4" fmla="*/ 242 w 264"/>
                  <a:gd name="T5" fmla="*/ 3 h 35"/>
                  <a:gd name="T6" fmla="*/ 261 w 264"/>
                  <a:gd name="T7" fmla="*/ 12 h 35"/>
                  <a:gd name="T8" fmla="*/ 248 w 264"/>
                  <a:gd name="T9" fmla="*/ 27 h 35"/>
                  <a:gd name="T10" fmla="*/ 170 w 264"/>
                  <a:gd name="T11" fmla="*/ 18 h 35"/>
                  <a:gd name="T12" fmla="*/ 161 w 264"/>
                  <a:gd name="T13" fmla="*/ 15 h 35"/>
                  <a:gd name="T14" fmla="*/ 152 w 264"/>
                  <a:gd name="T15" fmla="*/ 15 h 35"/>
                  <a:gd name="T16" fmla="*/ 64 w 264"/>
                  <a:gd name="T17" fmla="*/ 28 h 35"/>
                  <a:gd name="T18" fmla="*/ 0 w 264"/>
                  <a:gd name="T19" fmla="*/ 20 h 35"/>
                  <a:gd name="T20" fmla="*/ 4 w 264"/>
                  <a:gd name="T21" fmla="*/ 4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64" h="35">
                    <a:moveTo>
                      <a:pt x="4" y="4"/>
                    </a:moveTo>
                    <a:cubicBezTo>
                      <a:pt x="46" y="7"/>
                      <a:pt x="87" y="12"/>
                      <a:pt x="127" y="12"/>
                    </a:cubicBezTo>
                    <a:cubicBezTo>
                      <a:pt x="165" y="12"/>
                      <a:pt x="204" y="7"/>
                      <a:pt x="242" y="3"/>
                    </a:cubicBezTo>
                    <a:cubicBezTo>
                      <a:pt x="251" y="2"/>
                      <a:pt x="258" y="0"/>
                      <a:pt x="261" y="12"/>
                    </a:cubicBezTo>
                    <a:cubicBezTo>
                      <a:pt x="264" y="24"/>
                      <a:pt x="256" y="26"/>
                      <a:pt x="248" y="27"/>
                    </a:cubicBezTo>
                    <a:cubicBezTo>
                      <a:pt x="221" y="33"/>
                      <a:pt x="194" y="35"/>
                      <a:pt x="170" y="18"/>
                    </a:cubicBezTo>
                    <a:cubicBezTo>
                      <a:pt x="167" y="17"/>
                      <a:pt x="164" y="16"/>
                      <a:pt x="161" y="15"/>
                    </a:cubicBezTo>
                    <a:cubicBezTo>
                      <a:pt x="158" y="15"/>
                      <a:pt x="155" y="15"/>
                      <a:pt x="152" y="15"/>
                    </a:cubicBezTo>
                    <a:cubicBezTo>
                      <a:pt x="122" y="14"/>
                      <a:pt x="93" y="18"/>
                      <a:pt x="64" y="28"/>
                    </a:cubicBezTo>
                    <a:cubicBezTo>
                      <a:pt x="44" y="35"/>
                      <a:pt x="21" y="35"/>
                      <a:pt x="0" y="20"/>
                    </a:cubicBezTo>
                    <a:cubicBezTo>
                      <a:pt x="1" y="15"/>
                      <a:pt x="2" y="9"/>
                      <a:pt x="4" y="4"/>
                    </a:cubicBezTo>
                    <a:close/>
                  </a:path>
                </a:pathLst>
              </a:custGeom>
              <a:solidFill>
                <a:srgbClr val="BB105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" name="Freeform 10"/>
              <p:cNvSpPr>
                <a:spLocks/>
              </p:cNvSpPr>
              <p:nvPr/>
            </p:nvSpPr>
            <p:spPr bwMode="auto">
              <a:xfrm>
                <a:off x="9955234" y="4267207"/>
                <a:ext cx="1249369" cy="231774"/>
              </a:xfrm>
              <a:custGeom>
                <a:avLst/>
                <a:gdLst>
                  <a:gd name="T0" fmla="*/ 21 w 178"/>
                  <a:gd name="T1" fmla="*/ 24 h 34"/>
                  <a:gd name="T2" fmla="*/ 64 w 178"/>
                  <a:gd name="T3" fmla="*/ 1 h 34"/>
                  <a:gd name="T4" fmla="*/ 113 w 178"/>
                  <a:gd name="T5" fmla="*/ 1 h 34"/>
                  <a:gd name="T6" fmla="*/ 154 w 178"/>
                  <a:gd name="T7" fmla="*/ 24 h 34"/>
                  <a:gd name="T8" fmla="*/ 176 w 178"/>
                  <a:gd name="T9" fmla="*/ 13 h 34"/>
                  <a:gd name="T10" fmla="*/ 178 w 178"/>
                  <a:gd name="T11" fmla="*/ 16 h 34"/>
                  <a:gd name="T12" fmla="*/ 156 w 178"/>
                  <a:gd name="T13" fmla="*/ 34 h 34"/>
                  <a:gd name="T14" fmla="*/ 88 w 178"/>
                  <a:gd name="T15" fmla="*/ 11 h 34"/>
                  <a:gd name="T16" fmla="*/ 21 w 178"/>
                  <a:gd name="T17" fmla="*/ 34 h 34"/>
                  <a:gd name="T18" fmla="*/ 0 w 178"/>
                  <a:gd name="T19" fmla="*/ 18 h 34"/>
                  <a:gd name="T20" fmla="*/ 2 w 178"/>
                  <a:gd name="T21" fmla="*/ 15 h 34"/>
                  <a:gd name="T22" fmla="*/ 21 w 178"/>
                  <a:gd name="T23" fmla="*/ 2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78" h="34">
                    <a:moveTo>
                      <a:pt x="21" y="24"/>
                    </a:moveTo>
                    <a:cubicBezTo>
                      <a:pt x="27" y="1"/>
                      <a:pt x="45" y="1"/>
                      <a:pt x="64" y="1"/>
                    </a:cubicBezTo>
                    <a:cubicBezTo>
                      <a:pt x="80" y="2"/>
                      <a:pt x="97" y="2"/>
                      <a:pt x="113" y="1"/>
                    </a:cubicBezTo>
                    <a:cubicBezTo>
                      <a:pt x="131" y="1"/>
                      <a:pt x="149" y="0"/>
                      <a:pt x="154" y="24"/>
                    </a:cubicBezTo>
                    <a:cubicBezTo>
                      <a:pt x="163" y="20"/>
                      <a:pt x="169" y="17"/>
                      <a:pt x="176" y="13"/>
                    </a:cubicBezTo>
                    <a:cubicBezTo>
                      <a:pt x="176" y="14"/>
                      <a:pt x="177" y="15"/>
                      <a:pt x="178" y="16"/>
                    </a:cubicBezTo>
                    <a:cubicBezTo>
                      <a:pt x="171" y="21"/>
                      <a:pt x="164" y="27"/>
                      <a:pt x="156" y="34"/>
                    </a:cubicBezTo>
                    <a:cubicBezTo>
                      <a:pt x="141" y="3"/>
                      <a:pt x="113" y="10"/>
                      <a:pt x="88" y="11"/>
                    </a:cubicBezTo>
                    <a:cubicBezTo>
                      <a:pt x="64" y="11"/>
                      <a:pt x="36" y="1"/>
                      <a:pt x="21" y="34"/>
                    </a:cubicBezTo>
                    <a:cubicBezTo>
                      <a:pt x="13" y="28"/>
                      <a:pt x="7" y="23"/>
                      <a:pt x="0" y="18"/>
                    </a:cubicBezTo>
                    <a:cubicBezTo>
                      <a:pt x="1" y="17"/>
                      <a:pt x="1" y="16"/>
                      <a:pt x="2" y="15"/>
                    </a:cubicBezTo>
                    <a:cubicBezTo>
                      <a:pt x="7" y="18"/>
                      <a:pt x="12" y="20"/>
                      <a:pt x="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" name="Freeform 11"/>
              <p:cNvSpPr>
                <a:spLocks/>
              </p:cNvSpPr>
              <p:nvPr/>
            </p:nvSpPr>
            <p:spPr bwMode="auto">
              <a:xfrm>
                <a:off x="11233172" y="3824293"/>
                <a:ext cx="252413" cy="442913"/>
              </a:xfrm>
              <a:custGeom>
                <a:avLst/>
                <a:gdLst>
                  <a:gd name="T0" fmla="*/ 3 w 36"/>
                  <a:gd name="T1" fmla="*/ 65 h 65"/>
                  <a:gd name="T2" fmla="*/ 36 w 36"/>
                  <a:gd name="T3" fmla="*/ 0 h 65"/>
                  <a:gd name="T4" fmla="*/ 3 w 36"/>
                  <a:gd name="T5" fmla="*/ 65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6" h="65">
                    <a:moveTo>
                      <a:pt x="3" y="65"/>
                    </a:moveTo>
                    <a:cubicBezTo>
                      <a:pt x="0" y="37"/>
                      <a:pt x="15" y="17"/>
                      <a:pt x="36" y="0"/>
                    </a:cubicBezTo>
                    <a:cubicBezTo>
                      <a:pt x="25" y="21"/>
                      <a:pt x="14" y="43"/>
                      <a:pt x="3" y="6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" name="Freeform 12"/>
              <p:cNvSpPr>
                <a:spLocks/>
              </p:cNvSpPr>
              <p:nvPr/>
            </p:nvSpPr>
            <p:spPr bwMode="auto">
              <a:xfrm>
                <a:off x="9653589" y="3790952"/>
                <a:ext cx="301627" cy="482599"/>
              </a:xfrm>
              <a:custGeom>
                <a:avLst/>
                <a:gdLst>
                  <a:gd name="T0" fmla="*/ 7 w 43"/>
                  <a:gd name="T1" fmla="*/ 0 h 71"/>
                  <a:gd name="T2" fmla="*/ 43 w 43"/>
                  <a:gd name="T3" fmla="*/ 67 h 71"/>
                  <a:gd name="T4" fmla="*/ 35 w 43"/>
                  <a:gd name="T5" fmla="*/ 71 h 71"/>
                  <a:gd name="T6" fmla="*/ 0 w 43"/>
                  <a:gd name="T7" fmla="*/ 4 h 71"/>
                  <a:gd name="T8" fmla="*/ 7 w 43"/>
                  <a:gd name="T9" fmla="*/ 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" h="71">
                    <a:moveTo>
                      <a:pt x="7" y="0"/>
                    </a:moveTo>
                    <a:cubicBezTo>
                      <a:pt x="19" y="22"/>
                      <a:pt x="31" y="45"/>
                      <a:pt x="43" y="67"/>
                    </a:cubicBezTo>
                    <a:cubicBezTo>
                      <a:pt x="40" y="68"/>
                      <a:pt x="38" y="70"/>
                      <a:pt x="35" y="71"/>
                    </a:cubicBezTo>
                    <a:cubicBezTo>
                      <a:pt x="24" y="49"/>
                      <a:pt x="12" y="26"/>
                      <a:pt x="0" y="4"/>
                    </a:cubicBezTo>
                    <a:cubicBezTo>
                      <a:pt x="2" y="2"/>
                      <a:pt x="5" y="1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8" name="椭圆 17"/>
            <p:cNvSpPr/>
            <p:nvPr/>
          </p:nvSpPr>
          <p:spPr>
            <a:xfrm>
              <a:off x="9921282" y="4248582"/>
              <a:ext cx="1117098" cy="1117098"/>
            </a:xfrm>
            <a:prstGeom prst="ellipse">
              <a:avLst/>
            </a:prstGeom>
            <a:noFill/>
            <a:ln w="19050">
              <a:gradFill>
                <a:gsLst>
                  <a:gs pos="0">
                    <a:srgbClr val="03F1FD"/>
                  </a:gs>
                  <a:gs pos="100000">
                    <a:srgbClr val="03F1FD">
                      <a:alpha val="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723900" y="3817045"/>
            <a:ext cx="477942" cy="477942"/>
            <a:chOff x="929682" y="4212296"/>
            <a:chExt cx="1117098" cy="1117098"/>
          </a:xfrm>
        </p:grpSpPr>
        <p:sp>
          <p:nvSpPr>
            <p:cNvPr id="13" name="Freeform 5"/>
            <p:cNvSpPr>
              <a:spLocks/>
            </p:cNvSpPr>
            <p:nvPr/>
          </p:nvSpPr>
          <p:spPr bwMode="auto">
            <a:xfrm>
              <a:off x="1210800" y="4377585"/>
              <a:ext cx="554862" cy="786520"/>
            </a:xfrm>
            <a:custGeom>
              <a:avLst/>
              <a:gdLst>
                <a:gd name="T0" fmla="*/ 800 w 800"/>
                <a:gd name="T1" fmla="*/ 530 h 1134"/>
                <a:gd name="T2" fmla="*/ 477 w 800"/>
                <a:gd name="T3" fmla="*/ 465 h 1134"/>
                <a:gd name="T4" fmla="*/ 614 w 800"/>
                <a:gd name="T5" fmla="*/ 0 h 1134"/>
                <a:gd name="T6" fmla="*/ 0 w 800"/>
                <a:gd name="T7" fmla="*/ 602 h 1134"/>
                <a:gd name="T8" fmla="*/ 321 w 800"/>
                <a:gd name="T9" fmla="*/ 669 h 1134"/>
                <a:gd name="T10" fmla="*/ 184 w 800"/>
                <a:gd name="T11" fmla="*/ 1134 h 1134"/>
                <a:gd name="T12" fmla="*/ 800 w 800"/>
                <a:gd name="T13" fmla="*/ 530 h 1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0" h="1134">
                  <a:moveTo>
                    <a:pt x="800" y="530"/>
                  </a:moveTo>
                  <a:lnTo>
                    <a:pt x="477" y="465"/>
                  </a:lnTo>
                  <a:lnTo>
                    <a:pt x="614" y="0"/>
                  </a:lnTo>
                  <a:lnTo>
                    <a:pt x="0" y="602"/>
                  </a:lnTo>
                  <a:lnTo>
                    <a:pt x="321" y="669"/>
                  </a:lnTo>
                  <a:lnTo>
                    <a:pt x="184" y="1134"/>
                  </a:lnTo>
                  <a:lnTo>
                    <a:pt x="800" y="530"/>
                  </a:lnTo>
                  <a:close/>
                </a:path>
              </a:pathLst>
            </a:custGeom>
            <a:solidFill>
              <a:schemeClr val="bg1">
                <a:alpha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椭圆 25"/>
            <p:cNvSpPr/>
            <p:nvPr/>
          </p:nvSpPr>
          <p:spPr>
            <a:xfrm>
              <a:off x="929682" y="4212296"/>
              <a:ext cx="1117098" cy="1117098"/>
            </a:xfrm>
            <a:prstGeom prst="ellipse">
              <a:avLst/>
            </a:prstGeom>
            <a:noFill/>
            <a:ln w="19050">
              <a:gradFill>
                <a:gsLst>
                  <a:gs pos="0">
                    <a:srgbClr val="03F1FD"/>
                  </a:gs>
                  <a:gs pos="100000">
                    <a:srgbClr val="03F1FD">
                      <a:alpha val="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8" name="组合 67"/>
          <p:cNvGrpSpPr/>
          <p:nvPr/>
        </p:nvGrpSpPr>
        <p:grpSpPr>
          <a:xfrm>
            <a:off x="5428342" y="2570135"/>
            <a:ext cx="312058" cy="1086498"/>
            <a:chOff x="3580492" y="3930563"/>
            <a:chExt cx="444500" cy="1547620"/>
          </a:xfrm>
        </p:grpSpPr>
        <p:cxnSp>
          <p:nvCxnSpPr>
            <p:cNvPr id="61" name="直接连接符 60"/>
            <p:cNvCxnSpPr/>
            <p:nvPr/>
          </p:nvCxnSpPr>
          <p:spPr>
            <a:xfrm rot="-1800000">
              <a:off x="3580492" y="3930563"/>
              <a:ext cx="0" cy="777724"/>
            </a:xfrm>
            <a:prstGeom prst="line">
              <a:avLst/>
            </a:prstGeom>
            <a:ln w="12700">
              <a:solidFill>
                <a:schemeClr val="bg1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/>
            <p:nvPr/>
          </p:nvCxnSpPr>
          <p:spPr>
            <a:xfrm rot="1800000">
              <a:off x="4024992" y="3930563"/>
              <a:ext cx="0" cy="777724"/>
            </a:xfrm>
            <a:prstGeom prst="line">
              <a:avLst/>
            </a:prstGeom>
            <a:ln w="12700">
              <a:solidFill>
                <a:schemeClr val="bg1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/>
            <p:cNvCxnSpPr/>
            <p:nvPr/>
          </p:nvCxnSpPr>
          <p:spPr>
            <a:xfrm rot="9000000">
              <a:off x="4024992" y="4700459"/>
              <a:ext cx="0" cy="777724"/>
            </a:xfrm>
            <a:prstGeom prst="line">
              <a:avLst/>
            </a:prstGeom>
            <a:ln w="12700">
              <a:solidFill>
                <a:schemeClr val="bg1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/>
            <p:cNvCxnSpPr/>
            <p:nvPr/>
          </p:nvCxnSpPr>
          <p:spPr>
            <a:xfrm rot="12600000">
              <a:off x="3580492" y="4700459"/>
              <a:ext cx="0" cy="777724"/>
            </a:xfrm>
            <a:prstGeom prst="line">
              <a:avLst/>
            </a:prstGeom>
            <a:ln w="12700">
              <a:solidFill>
                <a:schemeClr val="bg1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组合 71"/>
          <p:cNvGrpSpPr/>
          <p:nvPr/>
        </p:nvGrpSpPr>
        <p:grpSpPr>
          <a:xfrm>
            <a:off x="4094558" y="673675"/>
            <a:ext cx="4002884" cy="3103669"/>
            <a:chOff x="4094558" y="470474"/>
            <a:chExt cx="4002884" cy="3103669"/>
          </a:xfrm>
        </p:grpSpPr>
        <p:sp>
          <p:nvSpPr>
            <p:cNvPr id="2" name="文本框 1"/>
            <p:cNvSpPr txBox="1"/>
            <p:nvPr/>
          </p:nvSpPr>
          <p:spPr>
            <a:xfrm>
              <a:off x="5135780" y="470474"/>
              <a:ext cx="1920440" cy="1323439"/>
            </a:xfrm>
            <a:prstGeom prst="rect">
              <a:avLst/>
            </a:prstGeom>
            <a:noFill/>
            <a:effectLst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8000" spc="100" dirty="0" smtClean="0">
                  <a:solidFill>
                    <a:schemeClr val="bg1"/>
                  </a:solidFill>
                  <a:latin typeface="造字工房尚黑 G0v1 特细体" pitchFamily="50" charset="-122"/>
                  <a:ea typeface="造字工房尚黑 G0v1 特细体" pitchFamily="50" charset="-122"/>
                </a:rPr>
                <a:t>WE</a:t>
              </a:r>
            </a:p>
          </p:txBody>
        </p:sp>
        <p:sp>
          <p:nvSpPr>
            <p:cNvPr id="69" name="文本框 68"/>
            <p:cNvSpPr txBox="1"/>
            <p:nvPr/>
          </p:nvSpPr>
          <p:spPr>
            <a:xfrm>
              <a:off x="4342831" y="1360589"/>
              <a:ext cx="3506339" cy="1323439"/>
            </a:xfrm>
            <a:prstGeom prst="rect">
              <a:avLst/>
            </a:prstGeom>
            <a:noFill/>
            <a:effectLst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8000" spc="100" dirty="0" smtClean="0">
                  <a:solidFill>
                    <a:schemeClr val="bg1"/>
                  </a:solidFill>
                  <a:latin typeface="造字工房尚黑 G0v1 特细体" pitchFamily="50" charset="-122"/>
                  <a:ea typeface="造字工房尚黑 G0v1 特细体" pitchFamily="50" charset="-122"/>
                </a:rPr>
                <a:t>STEAL</a:t>
              </a:r>
              <a:endParaRPr lang="en-US" altLang="zh-CN" sz="8000" spc="100" dirty="0">
                <a:solidFill>
                  <a:schemeClr val="bg1"/>
                </a:solidFill>
                <a:latin typeface="造字工房尚黑 G0v1 特细体" pitchFamily="50" charset="-122"/>
                <a:ea typeface="造字工房尚黑 G0v1 特细体" pitchFamily="50" charset="-122"/>
              </a:endParaRPr>
            </a:p>
          </p:txBody>
        </p:sp>
        <p:sp>
          <p:nvSpPr>
            <p:cNvPr id="70" name="文本框 69"/>
            <p:cNvSpPr txBox="1"/>
            <p:nvPr/>
          </p:nvSpPr>
          <p:spPr>
            <a:xfrm>
              <a:off x="4094558" y="2250704"/>
              <a:ext cx="4002884" cy="1323439"/>
            </a:xfrm>
            <a:prstGeom prst="rect">
              <a:avLst/>
            </a:prstGeom>
            <a:noFill/>
            <a:effectLst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8000" spc="100" dirty="0">
                  <a:solidFill>
                    <a:schemeClr val="bg1"/>
                  </a:solidFill>
                  <a:latin typeface="造字工房尚黑 G0v1 特细体" pitchFamily="50" charset="-122"/>
                  <a:ea typeface="造字工房尚黑 G0v1 特细体" pitchFamily="50" charset="-122"/>
                </a:rPr>
                <a:t>SECRETS</a:t>
              </a:r>
              <a:endParaRPr lang="zh-CN" altLang="en-US" sz="8000" spc="100" dirty="0">
                <a:solidFill>
                  <a:schemeClr val="bg1"/>
                </a:solidFill>
                <a:latin typeface="造字工房尚黑 G0v1 特细体" pitchFamily="50" charset="-122"/>
                <a:ea typeface="造字工房尚黑 G0v1 特细体" pitchFamily="50" charset="-122"/>
              </a:endParaRPr>
            </a:p>
          </p:txBody>
        </p:sp>
      </p:grpSp>
      <p:sp>
        <p:nvSpPr>
          <p:cNvPr id="73" name="矩形 72"/>
          <p:cNvSpPr/>
          <p:nvPr/>
        </p:nvSpPr>
        <p:spPr>
          <a:xfrm>
            <a:off x="3530600" y="3632200"/>
            <a:ext cx="5130800" cy="360000"/>
          </a:xfrm>
          <a:prstGeom prst="rect">
            <a:avLst/>
          </a:prstGeom>
          <a:solidFill>
            <a:schemeClr val="tx1">
              <a:alpha val="2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pc="600" dirty="0" smtClean="0"/>
              <a:t>MAMBA DESIGN 2020</a:t>
            </a:r>
            <a:endParaRPr lang="zh-CN" altLang="en-US" sz="900" spc="600" dirty="0"/>
          </a:p>
        </p:txBody>
      </p:sp>
      <p:grpSp>
        <p:nvGrpSpPr>
          <p:cNvPr id="75" name="组合 74"/>
          <p:cNvGrpSpPr/>
          <p:nvPr/>
        </p:nvGrpSpPr>
        <p:grpSpPr>
          <a:xfrm>
            <a:off x="249165" y="218960"/>
            <a:ext cx="3210362" cy="687327"/>
            <a:chOff x="174171" y="169657"/>
            <a:chExt cx="1745840" cy="687327"/>
          </a:xfrm>
        </p:grpSpPr>
        <p:cxnSp>
          <p:nvCxnSpPr>
            <p:cNvPr id="76" name="直接连接符 75"/>
            <p:cNvCxnSpPr/>
            <p:nvPr/>
          </p:nvCxnSpPr>
          <p:spPr>
            <a:xfrm>
              <a:off x="174171" y="238707"/>
              <a:ext cx="0" cy="560729"/>
            </a:xfrm>
            <a:prstGeom prst="line">
              <a:avLst/>
            </a:prstGeom>
            <a:ln w="12700">
              <a:solidFill>
                <a:srgbClr val="02DF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文本框 76"/>
            <p:cNvSpPr txBox="1"/>
            <p:nvPr/>
          </p:nvSpPr>
          <p:spPr>
            <a:xfrm>
              <a:off x="186433" y="169657"/>
              <a:ext cx="17335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spc="200" dirty="0">
                  <a:solidFill>
                    <a:schemeClr val="bg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内页</a:t>
              </a:r>
              <a:r>
                <a:rPr lang="en-US" altLang="zh-CN" sz="2400" spc="200" dirty="0" smtClean="0">
                  <a:solidFill>
                    <a:schemeClr val="bg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-</a:t>
              </a:r>
              <a:r>
                <a:rPr lang="en-US" altLang="zh-CN" sz="2400" spc="200" dirty="0" smtClean="0">
                  <a:solidFill>
                    <a:schemeClr val="bg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rPr>
                <a:t>03</a:t>
              </a:r>
              <a:endParaRPr lang="zh-CN" altLang="en-US" sz="1600" spc="200" dirty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endParaRPr>
            </a:p>
          </p:txBody>
        </p:sp>
        <p:sp>
          <p:nvSpPr>
            <p:cNvPr id="78" name="文本框 77"/>
            <p:cNvSpPr txBox="1"/>
            <p:nvPr/>
          </p:nvSpPr>
          <p:spPr>
            <a:xfrm>
              <a:off x="193412" y="579985"/>
              <a:ext cx="13716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PAGE </a:t>
              </a:r>
              <a:r>
                <a:rPr lang="en-US" altLang="zh-CN" sz="1200" dirty="0" smtClean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03</a:t>
              </a:r>
              <a:endParaRPr lang="zh-CN" altLang="en-US" sz="12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</p:grpSp>
      <p:grpSp>
        <p:nvGrpSpPr>
          <p:cNvPr id="83" name="组合 82"/>
          <p:cNvGrpSpPr/>
          <p:nvPr/>
        </p:nvGrpSpPr>
        <p:grpSpPr>
          <a:xfrm>
            <a:off x="8527954" y="4229051"/>
            <a:ext cx="1351652" cy="800560"/>
            <a:chOff x="9201054" y="4508451"/>
            <a:chExt cx="1351652" cy="800560"/>
          </a:xfrm>
        </p:grpSpPr>
        <p:sp>
          <p:nvSpPr>
            <p:cNvPr id="79" name="文本框 78"/>
            <p:cNvSpPr txBox="1"/>
            <p:nvPr/>
          </p:nvSpPr>
          <p:spPr>
            <a:xfrm>
              <a:off x="9651006" y="4508451"/>
              <a:ext cx="889000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zh-CN" sz="1600" dirty="0" smtClean="0">
                  <a:solidFill>
                    <a:srgbClr val="BB0F56"/>
                  </a:solidFill>
                  <a:latin typeface="造字工房尚黑 G0v1 特细体" pitchFamily="50" charset="-122"/>
                  <a:ea typeface="造字工房尚黑 G0v1 特细体" pitchFamily="50" charset="-122"/>
                </a:rPr>
                <a:t>Iron</a:t>
              </a:r>
              <a:r>
                <a:rPr lang="en-US" altLang="zh-CN" sz="1600" dirty="0" smtClean="0">
                  <a:solidFill>
                    <a:schemeClr val="bg1"/>
                  </a:solidFill>
                  <a:latin typeface="造字工房尚黑 G0v1 特细体" pitchFamily="50" charset="-122"/>
                  <a:ea typeface="造字工房尚黑 G0v1 特细体" pitchFamily="50" charset="-122"/>
                </a:rPr>
                <a:t> Man</a:t>
              </a:r>
              <a:endParaRPr lang="zh-CN" altLang="en-US" sz="1600" dirty="0">
                <a:solidFill>
                  <a:schemeClr val="bg1"/>
                </a:solidFill>
                <a:latin typeface="造字工房尚黑 G0v1 特细体" pitchFamily="50" charset="-122"/>
                <a:ea typeface="造字工房尚黑 G0v1 特细体" pitchFamily="50" charset="-122"/>
              </a:endParaRPr>
            </a:p>
          </p:txBody>
        </p:sp>
        <p:sp>
          <p:nvSpPr>
            <p:cNvPr id="81" name="文本框 80"/>
            <p:cNvSpPr txBox="1"/>
            <p:nvPr/>
          </p:nvSpPr>
          <p:spPr>
            <a:xfrm>
              <a:off x="9201054" y="4773480"/>
              <a:ext cx="1351652" cy="53553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r">
                <a:lnSpc>
                  <a:spcPct val="120000"/>
                </a:lnSpc>
              </a:pPr>
              <a:r>
                <a:rPr lang="zh-CN" altLang="en-US" sz="1200" spc="100" dirty="0" smtClean="0">
                  <a:solidFill>
                    <a:schemeClr val="bg1">
                      <a:alpha val="80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别人笑我太痴颠</a:t>
              </a:r>
              <a:endParaRPr lang="en-US" altLang="zh-CN" sz="1200" spc="100" dirty="0" smtClean="0">
                <a:solidFill>
                  <a:schemeClr val="bg1">
                    <a:alpha val="8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  <a:p>
              <a:pPr algn="r">
                <a:lnSpc>
                  <a:spcPct val="120000"/>
                </a:lnSpc>
              </a:pPr>
              <a:r>
                <a:rPr lang="zh-CN" altLang="en-US" sz="1200" spc="100" dirty="0">
                  <a:solidFill>
                    <a:schemeClr val="bg1">
                      <a:alpha val="80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我笑他人</a:t>
              </a:r>
              <a:r>
                <a:rPr lang="zh-CN" altLang="en-US" sz="1200" spc="100" dirty="0" smtClean="0">
                  <a:solidFill>
                    <a:schemeClr val="bg1">
                      <a:alpha val="80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看不穿</a:t>
              </a:r>
              <a:endParaRPr lang="zh-CN" altLang="en-US" sz="1200" spc="100" dirty="0">
                <a:solidFill>
                  <a:schemeClr val="bg1">
                    <a:alpha val="8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</p:grpSp>
      <p:sp>
        <p:nvSpPr>
          <p:cNvPr id="84" name="文本框 83"/>
          <p:cNvSpPr txBox="1"/>
          <p:nvPr/>
        </p:nvSpPr>
        <p:spPr>
          <a:xfrm>
            <a:off x="495300" y="4356100"/>
            <a:ext cx="14927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spc="1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「</a:t>
            </a:r>
            <a:r>
              <a:rPr lang="zh-CN" altLang="en-US" sz="1600" spc="100" dirty="0" smtClean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标题在此</a:t>
            </a:r>
            <a:r>
              <a:rPr lang="zh-CN" altLang="en-US" sz="1600" spc="1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」</a:t>
            </a:r>
            <a:endParaRPr lang="zh-CN" altLang="en-US" sz="1600" spc="100" dirty="0">
              <a:solidFill>
                <a:schemeClr val="bg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85" name="文本框 84"/>
          <p:cNvSpPr txBox="1"/>
          <p:nvPr/>
        </p:nvSpPr>
        <p:spPr>
          <a:xfrm>
            <a:off x="622300" y="4686300"/>
            <a:ext cx="47879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>
                <a:solidFill>
                  <a:schemeClr val="bg1">
                    <a:alpha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Lorem ipsum dolor sit amet, consectetuer adipiscing elit. Maecenas porttitor congue massa. Fusce posuere, magna sed pulvinar ultricies, purus lectus malesuada libero, sit amet commodo magna eros quis </a:t>
            </a:r>
            <a:r>
              <a:rPr lang="en-US" altLang="zh-CN" sz="1100" dirty="0" err="1" smtClean="0">
                <a:solidFill>
                  <a:schemeClr val="bg1">
                    <a:alpha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urna</a:t>
            </a:r>
            <a:r>
              <a:rPr lang="en-US" altLang="zh-CN" sz="1100" dirty="0" smtClean="0">
                <a:solidFill>
                  <a:schemeClr val="bg1">
                    <a:alpha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</p:txBody>
      </p:sp>
      <p:sp>
        <p:nvSpPr>
          <p:cNvPr id="87" name="文本框 86"/>
          <p:cNvSpPr txBox="1"/>
          <p:nvPr/>
        </p:nvSpPr>
        <p:spPr>
          <a:xfrm>
            <a:off x="1019175" y="5784150"/>
            <a:ext cx="10153650" cy="5724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TW" altLang="en-US" sz="1200" spc="200" dirty="0">
                <a:solidFill>
                  <a:schemeClr val="bg1">
                    <a:lumMod val="95000"/>
                  </a:schemeClr>
                </a:solidFill>
                <a:latin typeface="Source Han Sans Light" panose="020B0300000000000000" pitchFamily="34" charset="-122"/>
                <a:ea typeface="Source Han Sans Light" panose="020B0300000000000000" pitchFamily="34" charset="-122"/>
                <a:cs typeface="Segoe UI Light" panose="020B0502040204020203" pitchFamily="34" charset="0"/>
              </a:rPr>
              <a:t>亓眣劼軡弮曭塙鉔价汋屌邡宓芠刞廋兀宓幘痾。傒枅仴瞗塥廨艼一椓梑脀昉帄祋兀，愮菮丌瓝峸碏毞卌亍佶摷</a:t>
            </a:r>
            <a:r>
              <a:rPr lang="zh-TW" altLang="en-US" sz="1200" spc="200" dirty="0" smtClean="0">
                <a:solidFill>
                  <a:schemeClr val="bg1">
                    <a:lumMod val="95000"/>
                  </a:schemeClr>
                </a:solidFill>
                <a:latin typeface="Source Han Sans Light" panose="020B0300000000000000" pitchFamily="34" charset="-122"/>
                <a:ea typeface="Source Han Sans Light" panose="020B0300000000000000" pitchFamily="34" charset="-122"/>
                <a:cs typeface="Segoe UI Light" panose="020B0502040204020203" pitchFamily="34" charset="0"/>
              </a:rPr>
              <a:t>洺巿瓝。亓眣劼軡弮曭塙鉔价汋屌邡宓芠刞。傒枅仴瞗塥廨艼一椓脀昉帄祋兀，愮菮丌瓝峸碏毞卌亍佶摷洺巿瓝</a:t>
            </a:r>
            <a:endParaRPr lang="en-US" altLang="zh-TW" sz="1200" spc="200" dirty="0">
              <a:solidFill>
                <a:schemeClr val="bg1">
                  <a:lumMod val="95000"/>
                </a:schemeClr>
              </a:solidFill>
              <a:latin typeface="Source Han Sans Light" panose="020B0300000000000000" pitchFamily="34" charset="-122"/>
              <a:ea typeface="Source Han Sans Light" panose="020B0300000000000000" pitchFamily="34" charset="-122"/>
              <a:cs typeface="Segoe UI Light" panose="020B0502040204020203" pitchFamily="34" charset="0"/>
            </a:endParaRPr>
          </a:p>
        </p:txBody>
      </p:sp>
      <p:sp>
        <p:nvSpPr>
          <p:cNvPr id="95" name="等腰三角形 94"/>
          <p:cNvSpPr/>
          <p:nvPr/>
        </p:nvSpPr>
        <p:spPr>
          <a:xfrm>
            <a:off x="5702300" y="4861253"/>
            <a:ext cx="787400" cy="479097"/>
          </a:xfrm>
          <a:prstGeom prst="triangle">
            <a:avLst/>
          </a:prstGeom>
          <a:noFill/>
          <a:ln>
            <a:gradFill>
              <a:gsLst>
                <a:gs pos="84000">
                  <a:srgbClr val="AA0E4D"/>
                </a:gs>
                <a:gs pos="90000">
                  <a:srgbClr val="AA0E4D">
                    <a:alpha val="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椭圆 95"/>
          <p:cNvSpPr>
            <a:spLocks noChangeAspect="1"/>
          </p:cNvSpPr>
          <p:nvPr/>
        </p:nvSpPr>
        <p:spPr>
          <a:xfrm flipV="1">
            <a:off x="5485946" y="5336268"/>
            <a:ext cx="36000" cy="36000"/>
          </a:xfrm>
          <a:prstGeom prst="ellipse">
            <a:avLst/>
          </a:prstGeom>
          <a:solidFill>
            <a:srgbClr val="02DA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2" name="组合 101"/>
          <p:cNvGrpSpPr/>
          <p:nvPr/>
        </p:nvGrpSpPr>
        <p:grpSpPr>
          <a:xfrm>
            <a:off x="7492449" y="4006445"/>
            <a:ext cx="210171" cy="587544"/>
            <a:chOff x="7097033" y="4204153"/>
            <a:chExt cx="210171" cy="587544"/>
          </a:xfrm>
        </p:grpSpPr>
        <p:sp>
          <p:nvSpPr>
            <p:cNvPr id="99" name="椭圆 98"/>
            <p:cNvSpPr>
              <a:spLocks noChangeAspect="1"/>
            </p:cNvSpPr>
            <p:nvPr/>
          </p:nvSpPr>
          <p:spPr>
            <a:xfrm flipV="1">
              <a:off x="7271204" y="4204153"/>
              <a:ext cx="36000" cy="36000"/>
            </a:xfrm>
            <a:prstGeom prst="ellipse">
              <a:avLst/>
            </a:prstGeom>
            <a:solidFill>
              <a:srgbClr val="02DA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椭圆 99"/>
            <p:cNvSpPr>
              <a:spLocks noChangeAspect="1"/>
            </p:cNvSpPr>
            <p:nvPr/>
          </p:nvSpPr>
          <p:spPr>
            <a:xfrm flipV="1">
              <a:off x="7097033" y="4755697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3" name="组合 102"/>
          <p:cNvGrpSpPr/>
          <p:nvPr/>
        </p:nvGrpSpPr>
        <p:grpSpPr>
          <a:xfrm rot="1105673">
            <a:off x="3359869" y="1329285"/>
            <a:ext cx="210171" cy="587544"/>
            <a:chOff x="7097033" y="4204153"/>
            <a:chExt cx="210171" cy="587544"/>
          </a:xfrm>
        </p:grpSpPr>
        <p:sp>
          <p:nvSpPr>
            <p:cNvPr id="104" name="椭圆 103"/>
            <p:cNvSpPr>
              <a:spLocks noChangeAspect="1"/>
            </p:cNvSpPr>
            <p:nvPr/>
          </p:nvSpPr>
          <p:spPr>
            <a:xfrm flipV="1">
              <a:off x="7271204" y="4204153"/>
              <a:ext cx="36000" cy="36000"/>
            </a:xfrm>
            <a:prstGeom prst="ellipse">
              <a:avLst/>
            </a:prstGeom>
            <a:solidFill>
              <a:srgbClr val="02DA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" name="椭圆 104"/>
            <p:cNvSpPr>
              <a:spLocks noChangeAspect="1"/>
            </p:cNvSpPr>
            <p:nvPr/>
          </p:nvSpPr>
          <p:spPr>
            <a:xfrm flipV="1">
              <a:off x="7097033" y="4755697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9" name="组合 118"/>
          <p:cNvGrpSpPr/>
          <p:nvPr/>
        </p:nvGrpSpPr>
        <p:grpSpPr>
          <a:xfrm>
            <a:off x="922565" y="2162978"/>
            <a:ext cx="1601470" cy="404519"/>
            <a:chOff x="704850" y="1916235"/>
            <a:chExt cx="1601470" cy="404519"/>
          </a:xfrm>
        </p:grpSpPr>
        <p:sp>
          <p:nvSpPr>
            <p:cNvPr id="106" name="矩形 105"/>
            <p:cNvSpPr/>
            <p:nvPr/>
          </p:nvSpPr>
          <p:spPr>
            <a:xfrm>
              <a:off x="1266825" y="2120899"/>
              <a:ext cx="781050" cy="108000"/>
            </a:xfrm>
            <a:prstGeom prst="rect">
              <a:avLst/>
            </a:prstGeom>
            <a:solidFill>
              <a:srgbClr val="02DA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" name="矩形 107"/>
            <p:cNvSpPr/>
            <p:nvPr/>
          </p:nvSpPr>
          <p:spPr>
            <a:xfrm>
              <a:off x="2038350" y="1916235"/>
              <a:ext cx="267970" cy="64800"/>
            </a:xfrm>
            <a:prstGeom prst="rect">
              <a:avLst/>
            </a:prstGeom>
            <a:solidFill>
              <a:srgbClr val="02DA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14" name="组合 113"/>
            <p:cNvGrpSpPr/>
            <p:nvPr/>
          </p:nvGrpSpPr>
          <p:grpSpPr>
            <a:xfrm flipV="1">
              <a:off x="1985642" y="1962784"/>
              <a:ext cx="98424" cy="120015"/>
              <a:chOff x="1880868" y="1848485"/>
              <a:chExt cx="98424" cy="120015"/>
            </a:xfrm>
          </p:grpSpPr>
          <p:sp>
            <p:nvSpPr>
              <p:cNvPr id="109" name="矩形 108"/>
              <p:cNvSpPr/>
              <p:nvPr/>
            </p:nvSpPr>
            <p:spPr>
              <a:xfrm>
                <a:off x="1880868" y="1848485"/>
                <a:ext cx="45719" cy="64770"/>
              </a:xfrm>
              <a:prstGeom prst="rect">
                <a:avLst/>
              </a:prstGeom>
              <a:solidFill>
                <a:srgbClr val="02DAE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0" name="矩形 109"/>
              <p:cNvSpPr/>
              <p:nvPr/>
            </p:nvSpPr>
            <p:spPr>
              <a:xfrm>
                <a:off x="1933573" y="1903730"/>
                <a:ext cx="45719" cy="64770"/>
              </a:xfrm>
              <a:prstGeom prst="rect">
                <a:avLst/>
              </a:prstGeom>
              <a:solidFill>
                <a:srgbClr val="02DAE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1" name="矩形 110"/>
              <p:cNvSpPr/>
              <p:nvPr/>
            </p:nvSpPr>
            <p:spPr>
              <a:xfrm>
                <a:off x="1911348" y="1881505"/>
                <a:ext cx="45719" cy="64770"/>
              </a:xfrm>
              <a:prstGeom prst="rect">
                <a:avLst/>
              </a:prstGeom>
              <a:solidFill>
                <a:srgbClr val="02DAE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12" name="矩形 111"/>
            <p:cNvSpPr/>
            <p:nvPr/>
          </p:nvSpPr>
          <p:spPr>
            <a:xfrm flipH="1">
              <a:off x="704850" y="2302754"/>
              <a:ext cx="1344930" cy="18000"/>
            </a:xfrm>
            <a:prstGeom prst="rect">
              <a:avLst/>
            </a:prstGeom>
            <a:solidFill>
              <a:srgbClr val="02DA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6" name="矩形 115"/>
            <p:cNvSpPr/>
            <p:nvPr/>
          </p:nvSpPr>
          <p:spPr>
            <a:xfrm>
              <a:off x="966788" y="1995488"/>
              <a:ext cx="166686" cy="63210"/>
            </a:xfrm>
            <a:prstGeom prst="rect">
              <a:avLst/>
            </a:prstGeom>
            <a:solidFill>
              <a:srgbClr val="02DA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7" name="椭圆 116"/>
          <p:cNvSpPr>
            <a:spLocks noChangeAspect="1"/>
          </p:cNvSpPr>
          <p:nvPr/>
        </p:nvSpPr>
        <p:spPr>
          <a:xfrm>
            <a:off x="3943350" y="3268662"/>
            <a:ext cx="36000" cy="3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8" name="椭圆 117"/>
          <p:cNvSpPr>
            <a:spLocks noChangeAspect="1"/>
          </p:cNvSpPr>
          <p:nvPr/>
        </p:nvSpPr>
        <p:spPr>
          <a:xfrm>
            <a:off x="3387725" y="2940050"/>
            <a:ext cx="36000" cy="3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31" name="组合 130"/>
          <p:cNvGrpSpPr/>
          <p:nvPr/>
        </p:nvGrpSpPr>
        <p:grpSpPr>
          <a:xfrm>
            <a:off x="9755778" y="2095863"/>
            <a:ext cx="1658620" cy="433535"/>
            <a:chOff x="9494520" y="1950719"/>
            <a:chExt cx="1658620" cy="433535"/>
          </a:xfrm>
        </p:grpSpPr>
        <p:sp>
          <p:nvSpPr>
            <p:cNvPr id="121" name="矩形 120"/>
            <p:cNvSpPr/>
            <p:nvPr/>
          </p:nvSpPr>
          <p:spPr>
            <a:xfrm flipH="1">
              <a:off x="9777095" y="1950719"/>
              <a:ext cx="781050" cy="74979"/>
            </a:xfrm>
            <a:prstGeom prst="rect">
              <a:avLst/>
            </a:prstGeom>
            <a:solidFill>
              <a:srgbClr val="02DA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2" name="矩形 121"/>
            <p:cNvSpPr/>
            <p:nvPr/>
          </p:nvSpPr>
          <p:spPr>
            <a:xfrm flipH="1">
              <a:off x="10885170" y="2224875"/>
              <a:ext cx="267970" cy="36000"/>
            </a:xfrm>
            <a:prstGeom prst="rect">
              <a:avLst/>
            </a:prstGeom>
            <a:solidFill>
              <a:srgbClr val="02DA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6" name="矩形 125"/>
            <p:cNvSpPr/>
            <p:nvPr/>
          </p:nvSpPr>
          <p:spPr>
            <a:xfrm flipH="1" flipV="1">
              <a:off x="10801989" y="2124709"/>
              <a:ext cx="45719" cy="64770"/>
            </a:xfrm>
            <a:prstGeom prst="rect">
              <a:avLst/>
            </a:prstGeom>
            <a:solidFill>
              <a:srgbClr val="02DA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" name="矩形 126"/>
            <p:cNvSpPr/>
            <p:nvPr/>
          </p:nvSpPr>
          <p:spPr>
            <a:xfrm flipH="1" flipV="1">
              <a:off x="10726424" y="2000884"/>
              <a:ext cx="45719" cy="64770"/>
            </a:xfrm>
            <a:prstGeom prst="rect">
              <a:avLst/>
            </a:prstGeom>
            <a:solidFill>
              <a:srgbClr val="02DA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8" name="矩形 127"/>
            <p:cNvSpPr/>
            <p:nvPr/>
          </p:nvSpPr>
          <p:spPr>
            <a:xfrm flipH="1" flipV="1">
              <a:off x="10771509" y="2091689"/>
              <a:ext cx="45719" cy="64770"/>
            </a:xfrm>
            <a:prstGeom prst="rect">
              <a:avLst/>
            </a:prstGeom>
            <a:solidFill>
              <a:srgbClr val="02DA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4" name="矩形 123"/>
            <p:cNvSpPr/>
            <p:nvPr/>
          </p:nvSpPr>
          <p:spPr>
            <a:xfrm>
              <a:off x="9494520" y="2171700"/>
              <a:ext cx="1016000" cy="18000"/>
            </a:xfrm>
            <a:prstGeom prst="rect">
              <a:avLst/>
            </a:prstGeom>
            <a:solidFill>
              <a:srgbClr val="02DA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5" name="矩形 124"/>
            <p:cNvSpPr/>
            <p:nvPr/>
          </p:nvSpPr>
          <p:spPr>
            <a:xfrm flipH="1">
              <a:off x="10488296" y="2033588"/>
              <a:ext cx="166686" cy="63210"/>
            </a:xfrm>
            <a:prstGeom prst="rect">
              <a:avLst/>
            </a:prstGeom>
            <a:solidFill>
              <a:srgbClr val="02DA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9" name="矩形 128"/>
            <p:cNvSpPr/>
            <p:nvPr/>
          </p:nvSpPr>
          <p:spPr>
            <a:xfrm>
              <a:off x="10528300" y="2338535"/>
              <a:ext cx="375920" cy="45719"/>
            </a:xfrm>
            <a:prstGeom prst="rect">
              <a:avLst/>
            </a:prstGeom>
            <a:solidFill>
              <a:srgbClr val="02DA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26" name="组合 225"/>
          <p:cNvGrpSpPr/>
          <p:nvPr/>
        </p:nvGrpSpPr>
        <p:grpSpPr>
          <a:xfrm>
            <a:off x="929841" y="2709129"/>
            <a:ext cx="2156900" cy="133826"/>
            <a:chOff x="929841" y="2709129"/>
            <a:chExt cx="2156900" cy="133826"/>
          </a:xfrm>
        </p:grpSpPr>
        <p:cxnSp>
          <p:nvCxnSpPr>
            <p:cNvPr id="133" name="直接连接符 132"/>
            <p:cNvCxnSpPr/>
            <p:nvPr/>
          </p:nvCxnSpPr>
          <p:spPr>
            <a:xfrm>
              <a:off x="929841" y="2709129"/>
              <a:ext cx="0" cy="13382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直接连接符 133"/>
            <p:cNvCxnSpPr/>
            <p:nvPr/>
          </p:nvCxnSpPr>
          <p:spPr>
            <a:xfrm>
              <a:off x="962034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直接连接符 134"/>
            <p:cNvCxnSpPr/>
            <p:nvPr/>
          </p:nvCxnSpPr>
          <p:spPr>
            <a:xfrm>
              <a:off x="994227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直接连接符 135"/>
            <p:cNvCxnSpPr/>
            <p:nvPr/>
          </p:nvCxnSpPr>
          <p:spPr>
            <a:xfrm>
              <a:off x="1026420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直接连接符 139"/>
            <p:cNvCxnSpPr/>
            <p:nvPr/>
          </p:nvCxnSpPr>
          <p:spPr>
            <a:xfrm>
              <a:off x="1058613" y="2709129"/>
              <a:ext cx="0" cy="13382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直接连接符 140"/>
            <p:cNvCxnSpPr/>
            <p:nvPr/>
          </p:nvCxnSpPr>
          <p:spPr>
            <a:xfrm>
              <a:off x="1090806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直接连接符 141"/>
            <p:cNvCxnSpPr/>
            <p:nvPr/>
          </p:nvCxnSpPr>
          <p:spPr>
            <a:xfrm>
              <a:off x="1122999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直接连接符 142"/>
            <p:cNvCxnSpPr/>
            <p:nvPr/>
          </p:nvCxnSpPr>
          <p:spPr>
            <a:xfrm>
              <a:off x="1155192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直接连接符 144"/>
            <p:cNvCxnSpPr/>
            <p:nvPr/>
          </p:nvCxnSpPr>
          <p:spPr>
            <a:xfrm>
              <a:off x="1187385" y="2709129"/>
              <a:ext cx="0" cy="13382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直接连接符 145"/>
            <p:cNvCxnSpPr/>
            <p:nvPr/>
          </p:nvCxnSpPr>
          <p:spPr>
            <a:xfrm>
              <a:off x="1219578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直接连接符 146"/>
            <p:cNvCxnSpPr/>
            <p:nvPr/>
          </p:nvCxnSpPr>
          <p:spPr>
            <a:xfrm>
              <a:off x="1251771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直接连接符 147"/>
            <p:cNvCxnSpPr/>
            <p:nvPr/>
          </p:nvCxnSpPr>
          <p:spPr>
            <a:xfrm>
              <a:off x="1283964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直接连接符 149"/>
            <p:cNvCxnSpPr/>
            <p:nvPr/>
          </p:nvCxnSpPr>
          <p:spPr>
            <a:xfrm>
              <a:off x="1316157" y="2709129"/>
              <a:ext cx="0" cy="13382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直接连接符 150"/>
            <p:cNvCxnSpPr/>
            <p:nvPr/>
          </p:nvCxnSpPr>
          <p:spPr>
            <a:xfrm>
              <a:off x="1348350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直接连接符 151"/>
            <p:cNvCxnSpPr/>
            <p:nvPr/>
          </p:nvCxnSpPr>
          <p:spPr>
            <a:xfrm>
              <a:off x="1380543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直接连接符 152"/>
            <p:cNvCxnSpPr/>
            <p:nvPr/>
          </p:nvCxnSpPr>
          <p:spPr>
            <a:xfrm>
              <a:off x="1412736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直接连接符 154"/>
            <p:cNvCxnSpPr/>
            <p:nvPr/>
          </p:nvCxnSpPr>
          <p:spPr>
            <a:xfrm>
              <a:off x="1444929" y="2709129"/>
              <a:ext cx="0" cy="13382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直接连接符 155"/>
            <p:cNvCxnSpPr/>
            <p:nvPr/>
          </p:nvCxnSpPr>
          <p:spPr>
            <a:xfrm>
              <a:off x="1477122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直接连接符 156"/>
            <p:cNvCxnSpPr/>
            <p:nvPr/>
          </p:nvCxnSpPr>
          <p:spPr>
            <a:xfrm>
              <a:off x="1509315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直接连接符 157"/>
            <p:cNvCxnSpPr/>
            <p:nvPr/>
          </p:nvCxnSpPr>
          <p:spPr>
            <a:xfrm>
              <a:off x="1541508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直接连接符 159"/>
            <p:cNvCxnSpPr/>
            <p:nvPr/>
          </p:nvCxnSpPr>
          <p:spPr>
            <a:xfrm>
              <a:off x="1573701" y="2709129"/>
              <a:ext cx="0" cy="13382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直接连接符 160"/>
            <p:cNvCxnSpPr/>
            <p:nvPr/>
          </p:nvCxnSpPr>
          <p:spPr>
            <a:xfrm>
              <a:off x="1605894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直接连接符 161"/>
            <p:cNvCxnSpPr/>
            <p:nvPr/>
          </p:nvCxnSpPr>
          <p:spPr>
            <a:xfrm>
              <a:off x="1638087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直接连接符 162"/>
            <p:cNvCxnSpPr/>
            <p:nvPr/>
          </p:nvCxnSpPr>
          <p:spPr>
            <a:xfrm>
              <a:off x="1670280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直接连接符 164"/>
            <p:cNvCxnSpPr/>
            <p:nvPr/>
          </p:nvCxnSpPr>
          <p:spPr>
            <a:xfrm>
              <a:off x="1702473" y="2709129"/>
              <a:ext cx="0" cy="13382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接连接符 165"/>
            <p:cNvCxnSpPr/>
            <p:nvPr/>
          </p:nvCxnSpPr>
          <p:spPr>
            <a:xfrm>
              <a:off x="1734666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接连接符 166"/>
            <p:cNvCxnSpPr/>
            <p:nvPr/>
          </p:nvCxnSpPr>
          <p:spPr>
            <a:xfrm>
              <a:off x="1766859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直接连接符 167"/>
            <p:cNvCxnSpPr/>
            <p:nvPr/>
          </p:nvCxnSpPr>
          <p:spPr>
            <a:xfrm>
              <a:off x="1799052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直接连接符 169"/>
            <p:cNvCxnSpPr/>
            <p:nvPr/>
          </p:nvCxnSpPr>
          <p:spPr>
            <a:xfrm>
              <a:off x="1831245" y="2709129"/>
              <a:ext cx="0" cy="13382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直接连接符 170"/>
            <p:cNvCxnSpPr/>
            <p:nvPr/>
          </p:nvCxnSpPr>
          <p:spPr>
            <a:xfrm>
              <a:off x="1863438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直接连接符 171"/>
            <p:cNvCxnSpPr/>
            <p:nvPr/>
          </p:nvCxnSpPr>
          <p:spPr>
            <a:xfrm>
              <a:off x="1895631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直接连接符 172"/>
            <p:cNvCxnSpPr/>
            <p:nvPr/>
          </p:nvCxnSpPr>
          <p:spPr>
            <a:xfrm>
              <a:off x="1927824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接连接符 173"/>
            <p:cNvCxnSpPr/>
            <p:nvPr/>
          </p:nvCxnSpPr>
          <p:spPr>
            <a:xfrm>
              <a:off x="1960017" y="2709129"/>
              <a:ext cx="0" cy="13382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直接连接符 174"/>
            <p:cNvCxnSpPr/>
            <p:nvPr/>
          </p:nvCxnSpPr>
          <p:spPr>
            <a:xfrm>
              <a:off x="1992210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直接连接符 175"/>
            <p:cNvCxnSpPr/>
            <p:nvPr/>
          </p:nvCxnSpPr>
          <p:spPr>
            <a:xfrm>
              <a:off x="2024403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直接连接符 176"/>
            <p:cNvCxnSpPr/>
            <p:nvPr/>
          </p:nvCxnSpPr>
          <p:spPr>
            <a:xfrm>
              <a:off x="2056596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直接连接符 178"/>
            <p:cNvCxnSpPr/>
            <p:nvPr/>
          </p:nvCxnSpPr>
          <p:spPr>
            <a:xfrm>
              <a:off x="2088789" y="2709129"/>
              <a:ext cx="0" cy="13382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直接连接符 179"/>
            <p:cNvCxnSpPr/>
            <p:nvPr/>
          </p:nvCxnSpPr>
          <p:spPr>
            <a:xfrm>
              <a:off x="2120982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直接连接符 180"/>
            <p:cNvCxnSpPr/>
            <p:nvPr/>
          </p:nvCxnSpPr>
          <p:spPr>
            <a:xfrm>
              <a:off x="2153175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直接连接符 181"/>
            <p:cNvCxnSpPr/>
            <p:nvPr/>
          </p:nvCxnSpPr>
          <p:spPr>
            <a:xfrm>
              <a:off x="2185368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直接连接符 184"/>
            <p:cNvCxnSpPr/>
            <p:nvPr/>
          </p:nvCxnSpPr>
          <p:spPr>
            <a:xfrm>
              <a:off x="2217561" y="2709129"/>
              <a:ext cx="0" cy="13382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直接连接符 185"/>
            <p:cNvCxnSpPr/>
            <p:nvPr/>
          </p:nvCxnSpPr>
          <p:spPr>
            <a:xfrm>
              <a:off x="2249754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直接连接符 186"/>
            <p:cNvCxnSpPr/>
            <p:nvPr/>
          </p:nvCxnSpPr>
          <p:spPr>
            <a:xfrm>
              <a:off x="2281947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直接连接符 187"/>
            <p:cNvCxnSpPr/>
            <p:nvPr/>
          </p:nvCxnSpPr>
          <p:spPr>
            <a:xfrm>
              <a:off x="2314140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直接连接符 188"/>
            <p:cNvCxnSpPr/>
            <p:nvPr/>
          </p:nvCxnSpPr>
          <p:spPr>
            <a:xfrm>
              <a:off x="2346333" y="2709129"/>
              <a:ext cx="0" cy="13382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直接连接符 189"/>
            <p:cNvCxnSpPr/>
            <p:nvPr/>
          </p:nvCxnSpPr>
          <p:spPr>
            <a:xfrm>
              <a:off x="2378526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直接连接符 190"/>
            <p:cNvCxnSpPr/>
            <p:nvPr/>
          </p:nvCxnSpPr>
          <p:spPr>
            <a:xfrm>
              <a:off x="2410719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直接连接符 191"/>
            <p:cNvCxnSpPr/>
            <p:nvPr/>
          </p:nvCxnSpPr>
          <p:spPr>
            <a:xfrm>
              <a:off x="2442912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直接连接符 192"/>
            <p:cNvCxnSpPr/>
            <p:nvPr/>
          </p:nvCxnSpPr>
          <p:spPr>
            <a:xfrm>
              <a:off x="2475105" y="2709129"/>
              <a:ext cx="0" cy="13382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直接连接符 193"/>
            <p:cNvCxnSpPr/>
            <p:nvPr/>
          </p:nvCxnSpPr>
          <p:spPr>
            <a:xfrm>
              <a:off x="2507298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直接连接符 194"/>
            <p:cNvCxnSpPr/>
            <p:nvPr/>
          </p:nvCxnSpPr>
          <p:spPr>
            <a:xfrm>
              <a:off x="2539491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直接连接符 195"/>
            <p:cNvCxnSpPr/>
            <p:nvPr/>
          </p:nvCxnSpPr>
          <p:spPr>
            <a:xfrm>
              <a:off x="2571684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直接连接符 196"/>
            <p:cNvCxnSpPr/>
            <p:nvPr/>
          </p:nvCxnSpPr>
          <p:spPr>
            <a:xfrm>
              <a:off x="2603877" y="2709129"/>
              <a:ext cx="0" cy="13382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直接连接符 197"/>
            <p:cNvCxnSpPr/>
            <p:nvPr/>
          </p:nvCxnSpPr>
          <p:spPr>
            <a:xfrm>
              <a:off x="2636070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直接连接符 198"/>
            <p:cNvCxnSpPr/>
            <p:nvPr/>
          </p:nvCxnSpPr>
          <p:spPr>
            <a:xfrm>
              <a:off x="2668263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直接连接符 199"/>
            <p:cNvCxnSpPr/>
            <p:nvPr/>
          </p:nvCxnSpPr>
          <p:spPr>
            <a:xfrm>
              <a:off x="2700456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直接连接符 200"/>
            <p:cNvCxnSpPr/>
            <p:nvPr/>
          </p:nvCxnSpPr>
          <p:spPr>
            <a:xfrm>
              <a:off x="2732649" y="2709129"/>
              <a:ext cx="0" cy="13382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直接连接符 201"/>
            <p:cNvCxnSpPr/>
            <p:nvPr/>
          </p:nvCxnSpPr>
          <p:spPr>
            <a:xfrm>
              <a:off x="2764842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直接连接符 202"/>
            <p:cNvCxnSpPr/>
            <p:nvPr/>
          </p:nvCxnSpPr>
          <p:spPr>
            <a:xfrm>
              <a:off x="2797035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直接连接符 203"/>
            <p:cNvCxnSpPr/>
            <p:nvPr/>
          </p:nvCxnSpPr>
          <p:spPr>
            <a:xfrm>
              <a:off x="2829228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直接连接符 204"/>
            <p:cNvCxnSpPr/>
            <p:nvPr/>
          </p:nvCxnSpPr>
          <p:spPr>
            <a:xfrm>
              <a:off x="2861421" y="2709129"/>
              <a:ext cx="0" cy="13382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直接连接符 205"/>
            <p:cNvCxnSpPr/>
            <p:nvPr/>
          </p:nvCxnSpPr>
          <p:spPr>
            <a:xfrm>
              <a:off x="2893614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直接连接符 206"/>
            <p:cNvCxnSpPr/>
            <p:nvPr/>
          </p:nvCxnSpPr>
          <p:spPr>
            <a:xfrm>
              <a:off x="2925807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直接连接符 207"/>
            <p:cNvCxnSpPr/>
            <p:nvPr/>
          </p:nvCxnSpPr>
          <p:spPr>
            <a:xfrm>
              <a:off x="2958000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直接连接符 208"/>
            <p:cNvCxnSpPr/>
            <p:nvPr/>
          </p:nvCxnSpPr>
          <p:spPr>
            <a:xfrm>
              <a:off x="2990193" y="2709129"/>
              <a:ext cx="0" cy="13382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直接连接符 209"/>
            <p:cNvCxnSpPr/>
            <p:nvPr/>
          </p:nvCxnSpPr>
          <p:spPr>
            <a:xfrm>
              <a:off x="3022386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直接连接符 210"/>
            <p:cNvCxnSpPr/>
            <p:nvPr/>
          </p:nvCxnSpPr>
          <p:spPr>
            <a:xfrm>
              <a:off x="3054579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直接连接符 211"/>
            <p:cNvCxnSpPr/>
            <p:nvPr/>
          </p:nvCxnSpPr>
          <p:spPr>
            <a:xfrm>
              <a:off x="3086741" y="2735894"/>
              <a:ext cx="0" cy="802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0" name="直接连接符 229"/>
          <p:cNvCxnSpPr/>
          <p:nvPr/>
        </p:nvCxnSpPr>
        <p:spPr>
          <a:xfrm flipH="1">
            <a:off x="-742950" y="1009650"/>
            <a:ext cx="13677900" cy="723900"/>
          </a:xfrm>
          <a:prstGeom prst="line">
            <a:avLst/>
          </a:prstGeom>
          <a:ln w="3175">
            <a:solidFill>
              <a:schemeClr val="bg1">
                <a:alpha val="1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直接连接符 231"/>
          <p:cNvCxnSpPr/>
          <p:nvPr/>
        </p:nvCxnSpPr>
        <p:spPr>
          <a:xfrm>
            <a:off x="-781050" y="1885950"/>
            <a:ext cx="14706600" cy="1390650"/>
          </a:xfrm>
          <a:prstGeom prst="line">
            <a:avLst/>
          </a:prstGeom>
          <a:ln w="3175">
            <a:solidFill>
              <a:schemeClr val="bg1">
                <a:alpha val="1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直接连接符 233"/>
          <p:cNvCxnSpPr/>
          <p:nvPr/>
        </p:nvCxnSpPr>
        <p:spPr>
          <a:xfrm flipH="1">
            <a:off x="-381000" y="3429000"/>
            <a:ext cx="14287500" cy="2609850"/>
          </a:xfrm>
          <a:prstGeom prst="line">
            <a:avLst/>
          </a:prstGeom>
          <a:ln w="3175">
            <a:solidFill>
              <a:schemeClr val="bg1">
                <a:alpha val="1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116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>
            <a:solidFill>
              <a:schemeClr val="bg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2260</TotalTime>
  <Words>614</Words>
  <Application>Microsoft Office PowerPoint</Application>
  <PresentationFormat>宽屏</PresentationFormat>
  <Paragraphs>56</Paragraphs>
  <Slides>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6</vt:i4>
      </vt:variant>
    </vt:vector>
  </HeadingPairs>
  <TitlesOfParts>
    <vt:vector size="19" baseType="lpstr">
      <vt:lpstr>Source Han Sans Heavy</vt:lpstr>
      <vt:lpstr>Source Han Sans Light</vt:lpstr>
      <vt:lpstr>等线</vt:lpstr>
      <vt:lpstr>等线 Light</vt:lpstr>
      <vt:lpstr>思源黑体 CN Heavy</vt:lpstr>
      <vt:lpstr>思源黑体 CN Light</vt:lpstr>
      <vt:lpstr>思源黑体 CN Regular</vt:lpstr>
      <vt:lpstr>造字工房尚黑 G0v1 特细体</vt:lpstr>
      <vt:lpstr>Arial</vt:lpstr>
      <vt:lpstr>Impact</vt:lpstr>
      <vt:lpstr>Segoe UI Light</vt:lpstr>
      <vt:lpstr>Office 主题​​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China</dc:creator>
  <cp:lastModifiedBy>China</cp:lastModifiedBy>
  <cp:revision>203</cp:revision>
  <dcterms:created xsi:type="dcterms:W3CDTF">2020-04-06T03:01:28Z</dcterms:created>
  <dcterms:modified xsi:type="dcterms:W3CDTF">2020-04-14T05:30:42Z</dcterms:modified>
</cp:coreProperties>
</file>