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A38"/>
    <a:srgbClr val="02DAE3"/>
    <a:srgbClr val="41113C"/>
    <a:srgbClr val="AA0E4D"/>
    <a:srgbClr val="CD7983"/>
    <a:srgbClr val="D69099"/>
    <a:srgbClr val="000000"/>
    <a:srgbClr val="F2587D"/>
    <a:srgbClr val="EF3964"/>
    <a:srgbClr val="BB0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4" autoAdjust="0"/>
    <p:restoredTop sz="95414" autoAdjust="0"/>
  </p:normalViewPr>
  <p:slideViewPr>
    <p:cSldViewPr snapToGrid="0" showGuides="1">
      <p:cViewPr varScale="1">
        <p:scale>
          <a:sx n="78" d="100"/>
          <a:sy n="78" d="100"/>
        </p:scale>
        <p:origin x="132" y="3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729</Words>
  <Application>Microsoft Office PowerPoint</Application>
  <PresentationFormat>宽屏</PresentationFormat>
  <Paragraphs>76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266</cp:revision>
  <dcterms:created xsi:type="dcterms:W3CDTF">2020-04-06T03:01:28Z</dcterms:created>
  <dcterms:modified xsi:type="dcterms:W3CDTF">2020-04-16T05:46:43Z</dcterms:modified>
</cp:coreProperties>
</file>