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2FD"/>
    <a:srgbClr val="F2587D"/>
    <a:srgbClr val="AA0E4D"/>
    <a:srgbClr val="0B4718"/>
    <a:srgbClr val="41113C"/>
    <a:srgbClr val="000000"/>
    <a:srgbClr val="02DAE3"/>
    <a:srgbClr val="100A38"/>
    <a:srgbClr val="CD7983"/>
    <a:srgbClr val="D69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14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127000">
                    <a:srgbClr val="FF0000">
                      <a:alpha val="2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52608" y="1002196"/>
            <a:ext cx="10886784" cy="1088678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</a:t>
              </a:r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090078" y="1775998"/>
            <a:ext cx="1438744" cy="3501680"/>
            <a:chOff x="4090078" y="1775998"/>
            <a:chExt cx="1438744" cy="350168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05318" y="1775998"/>
              <a:ext cx="1423504" cy="350168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090078" y="1783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 rot="211667">
            <a:off x="3313211" y="3357496"/>
            <a:ext cx="1625734" cy="2021045"/>
            <a:chOff x="3351324" y="3467398"/>
            <a:chExt cx="1625734" cy="202104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387324" y="3503398"/>
              <a:ext cx="1589734" cy="1985045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3351324" y="3467398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498991" y="2495538"/>
            <a:ext cx="883923" cy="2373242"/>
            <a:chOff x="6609496" y="2522849"/>
            <a:chExt cx="883923" cy="237324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6609496" y="2558849"/>
              <a:ext cx="847923" cy="2337242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421419" y="2522849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082556" y="4997287"/>
            <a:ext cx="630656" cy="901399"/>
            <a:chOff x="7032533" y="4832780"/>
            <a:chExt cx="630656" cy="901399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032533" y="4896091"/>
              <a:ext cx="583609" cy="838088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591189" y="483278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092868" y="163001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83372" y="3169635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FF2FD"/>
                </a:solidFill>
              </a:rPr>
              <a:t>2</a:t>
            </a:r>
            <a:endParaRPr lang="zh-CN" altLang="en-US" dirty="0">
              <a:solidFill>
                <a:srgbClr val="0FF2FD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540193" y="2257838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</a:rPr>
              <a:t>3</a:t>
            </a:r>
            <a:endParaRPr lang="zh-CN" altLang="en-US" dirty="0">
              <a:solidFill>
                <a:srgbClr val="0FF2FD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838570" y="4622378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</a:rPr>
              <a:t>4</a:t>
            </a:r>
            <a:endParaRPr lang="zh-CN" altLang="en-US" dirty="0">
              <a:solidFill>
                <a:srgbClr val="F2587D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538822" y="822358"/>
            <a:ext cx="311435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5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5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5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978013" y="4286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820</Words>
  <Application>Microsoft Office PowerPoint</Application>
  <PresentationFormat>宽屏</PresentationFormat>
  <Paragraphs>93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279</cp:revision>
  <dcterms:created xsi:type="dcterms:W3CDTF">2020-04-06T03:01:28Z</dcterms:created>
  <dcterms:modified xsi:type="dcterms:W3CDTF">2020-04-16T14:50:59Z</dcterms:modified>
</cp:coreProperties>
</file>