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3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2FB"/>
    <a:srgbClr val="BF5E6E"/>
    <a:srgbClr val="05C3CD"/>
    <a:srgbClr val="05DAE3"/>
    <a:srgbClr val="6DFEF1"/>
    <a:srgbClr val="22F0FA"/>
    <a:srgbClr val="680023"/>
    <a:srgbClr val="23165A"/>
    <a:srgbClr val="160E3A"/>
    <a:srgbClr val="05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216" y="408"/>
      </p:cViewPr>
      <p:guideLst>
        <p:guide pos="143"/>
        <p:guide orient="horz" pos="15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4" y="1617929"/>
            <a:ext cx="136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1711</Words>
  <Application>Microsoft Office PowerPoint</Application>
  <PresentationFormat>宽屏</PresentationFormat>
  <Paragraphs>153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437</cp:revision>
  <dcterms:created xsi:type="dcterms:W3CDTF">2020-04-06T03:01:28Z</dcterms:created>
  <dcterms:modified xsi:type="dcterms:W3CDTF">2020-04-23T05:39:33Z</dcterms:modified>
</cp:coreProperties>
</file>