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66"/>
    <a:srgbClr val="55E1DB"/>
    <a:srgbClr val="09152D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60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5279895" y="1741446"/>
            <a:ext cx="856227" cy="70644"/>
            <a:chOff x="5279895" y="1741446"/>
            <a:chExt cx="856227" cy="7064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5279895" y="1773861"/>
              <a:ext cx="758532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十字形 36"/>
            <p:cNvSpPr/>
            <p:nvPr/>
          </p:nvSpPr>
          <p:spPr>
            <a:xfrm rot="2700000">
              <a:off x="6065478" y="1741446"/>
              <a:ext cx="70644" cy="70644"/>
            </a:xfrm>
            <a:prstGeom prst="plus">
              <a:avLst>
                <a:gd name="adj" fmla="val 34102"/>
              </a:avLst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 flipV="1">
            <a:off x="5163955" y="364331"/>
            <a:ext cx="313672" cy="728411"/>
          </a:xfrm>
          <a:prstGeom prst="line">
            <a:avLst/>
          </a:prstGeom>
          <a:ln w="19050" cap="rnd">
            <a:solidFill>
              <a:schemeClr val="bg1"/>
            </a:solidFill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5479256" y="365045"/>
            <a:ext cx="1885950" cy="0"/>
          </a:xfrm>
          <a:prstGeom prst="line">
            <a:avLst/>
          </a:prstGeom>
          <a:ln w="19050" cap="rnd">
            <a:solidFill>
              <a:schemeClr val="bg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2016795" y="6857373"/>
            <a:ext cx="1805905" cy="266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4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方正兰亭超细黑简体</vt:lpstr>
      <vt:lpstr>思源黑体 CN Light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China</cp:lastModifiedBy>
  <cp:revision>34</cp:revision>
  <dcterms:created xsi:type="dcterms:W3CDTF">2020-06-04T14:13:07Z</dcterms:created>
  <dcterms:modified xsi:type="dcterms:W3CDTF">2020-06-06T08:02:13Z</dcterms:modified>
</cp:coreProperties>
</file>