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52D"/>
    <a:srgbClr val="55E1DB"/>
    <a:srgbClr val="E83766"/>
    <a:srgbClr val="EB4F78"/>
    <a:srgbClr val="BF09BB"/>
    <a:srgbClr val="46B7C7"/>
    <a:srgbClr val="46B7B7"/>
    <a:srgbClr val="5577B7"/>
    <a:srgbClr val="08151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20" autoAdjust="0"/>
  </p:normalViewPr>
  <p:slideViewPr>
    <p:cSldViewPr snapToGrid="0" showGuides="1">
      <p:cViewPr>
        <p:scale>
          <a:sx n="33" d="100"/>
          <a:sy n="33" d="100"/>
        </p:scale>
        <p:origin x="1762" y="1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DC4-41EF-A80E-F8C6A89077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905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DC4-41EF-A80E-F8C6A89077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9050" cap="rnd">
              <a:solidFill>
                <a:schemeClr val="bg1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0DC4-41EF-A80E-F8C6A89077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19050" cap="rnd">
              <a:solidFill>
                <a:srgbClr val="E83766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0DC4-41EF-A80E-F8C6A89077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19050" cap="rnd">
              <a:solidFill>
                <a:srgbClr val="55E1DB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0DC4-41EF-A80E-F8C6A8907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9525" cap="rnd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62-4716-A5DD-771B26319B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9525" cap="rnd">
              <a:solidFill>
                <a:schemeClr val="accent4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C62-4716-A5DD-771B26319B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9525" cap="rnd">
              <a:solidFill>
                <a:schemeClr val="bg1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C62-4716-A5DD-771B26319B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9525" cap="rnd">
              <a:solidFill>
                <a:srgbClr val="E83766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C62-4716-A5DD-771B26319B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9525" cap="rnd">
              <a:solidFill>
                <a:srgbClr val="55E1DB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C62-4716-A5DD-771B26319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60814-C018-4E5B-A0CA-0B74E1BD4C5C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9E9E-8794-4E34-8373-443DC9DBE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9E9E-8794-4E34-8373-443DC9DBEF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1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71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 userDrawn="1">
            <p:extLst>
              <p:ext uri="{D42A27DB-BD31-4B8C-83A1-F6EECF244321}">
                <p14:modId xmlns:p14="http://schemas.microsoft.com/office/powerpoint/2010/main" val="3163761916"/>
              </p:ext>
            </p:extLst>
          </p:nvPr>
        </p:nvGraphicFramePr>
        <p:xfrm>
          <a:off x="3604591" y="1768060"/>
          <a:ext cx="3076625" cy="2051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88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5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BF22-E17F-4FC7-9C07-3780E42CEAA2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7857" y="3167390"/>
            <a:ext cx="373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46000">
                      <a:srgbClr val="EBEBEB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Segoe UI Light" panose="020B0502040204020203" pitchFamily="34" charset="0"/>
                <a:ea typeface="思源宋体 CN ExtraLight" panose="02020200000000000000" pitchFamily="18" charset="-122"/>
                <a:cs typeface="Segoe UI Light" panose="020B0502040204020203" pitchFamily="34" charset="0"/>
              </a:rPr>
              <a:t>LUOJIA DESIGN                              </a:t>
            </a:r>
            <a:endParaRPr lang="zh-CN" altLang="en-US" sz="2800" dirty="0">
              <a:gradFill>
                <a:gsLst>
                  <a:gs pos="0">
                    <a:schemeClr val="bg1">
                      <a:alpha val="0"/>
                    </a:schemeClr>
                  </a:gs>
                  <a:gs pos="46000">
                    <a:srgbClr val="EBEBEB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Segoe UI Light" panose="020B0502040204020203" pitchFamily="34" charset="0"/>
              <a:ea typeface="思源宋体 CN ExtraLight" panose="02020200000000000000" pitchFamily="18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11660" y="1860550"/>
            <a:ext cx="11749629" cy="3261360"/>
          </a:xfrm>
          <a:custGeom>
            <a:avLst/>
            <a:gdLst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45800 w 12153900"/>
              <a:gd name="connsiteY92" fmla="*/ 406400 h 3530600"/>
              <a:gd name="connsiteX93" fmla="*/ 10896600 w 12153900"/>
              <a:gd name="connsiteY93" fmla="*/ 12700 h 3530600"/>
              <a:gd name="connsiteX94" fmla="*/ 10998200 w 12153900"/>
              <a:gd name="connsiteY94" fmla="*/ 787400 h 3530600"/>
              <a:gd name="connsiteX95" fmla="*/ 11201400 w 12153900"/>
              <a:gd name="connsiteY95" fmla="*/ 3124200 h 3530600"/>
              <a:gd name="connsiteX96" fmla="*/ 11328400 w 12153900"/>
              <a:gd name="connsiteY96" fmla="*/ 2171700 h 3530600"/>
              <a:gd name="connsiteX97" fmla="*/ 11442700 w 12153900"/>
              <a:gd name="connsiteY97" fmla="*/ 1968500 h 3530600"/>
              <a:gd name="connsiteX98" fmla="*/ 11493500 w 12153900"/>
              <a:gd name="connsiteY98" fmla="*/ 2019300 h 3530600"/>
              <a:gd name="connsiteX99" fmla="*/ 11531600 w 12153900"/>
              <a:gd name="connsiteY99" fmla="*/ 1308100 h 3530600"/>
              <a:gd name="connsiteX100" fmla="*/ 11633200 w 12153900"/>
              <a:gd name="connsiteY100" fmla="*/ 1447800 h 3530600"/>
              <a:gd name="connsiteX101" fmla="*/ 11760200 w 12153900"/>
              <a:gd name="connsiteY101" fmla="*/ 2717800 h 3530600"/>
              <a:gd name="connsiteX102" fmla="*/ 11874500 w 12153900"/>
              <a:gd name="connsiteY102" fmla="*/ 2438400 h 3530600"/>
              <a:gd name="connsiteX103" fmla="*/ 11938000 w 12153900"/>
              <a:gd name="connsiteY103" fmla="*/ 2781300 h 3530600"/>
              <a:gd name="connsiteX104" fmla="*/ 12153900 w 12153900"/>
              <a:gd name="connsiteY104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96600 w 12153900"/>
              <a:gd name="connsiteY92" fmla="*/ 12700 h 3530600"/>
              <a:gd name="connsiteX93" fmla="*/ 10998200 w 12153900"/>
              <a:gd name="connsiteY93" fmla="*/ 787400 h 3530600"/>
              <a:gd name="connsiteX94" fmla="*/ 11201400 w 12153900"/>
              <a:gd name="connsiteY94" fmla="*/ 3124200 h 3530600"/>
              <a:gd name="connsiteX95" fmla="*/ 11328400 w 12153900"/>
              <a:gd name="connsiteY95" fmla="*/ 2171700 h 3530600"/>
              <a:gd name="connsiteX96" fmla="*/ 11442700 w 12153900"/>
              <a:gd name="connsiteY96" fmla="*/ 1968500 h 3530600"/>
              <a:gd name="connsiteX97" fmla="*/ 11493500 w 12153900"/>
              <a:gd name="connsiteY97" fmla="*/ 2019300 h 3530600"/>
              <a:gd name="connsiteX98" fmla="*/ 11531600 w 12153900"/>
              <a:gd name="connsiteY98" fmla="*/ 1308100 h 3530600"/>
              <a:gd name="connsiteX99" fmla="*/ 11633200 w 12153900"/>
              <a:gd name="connsiteY99" fmla="*/ 1447800 h 3530600"/>
              <a:gd name="connsiteX100" fmla="*/ 11760200 w 12153900"/>
              <a:gd name="connsiteY100" fmla="*/ 2717800 h 3530600"/>
              <a:gd name="connsiteX101" fmla="*/ 11874500 w 12153900"/>
              <a:gd name="connsiteY101" fmla="*/ 2438400 h 3530600"/>
              <a:gd name="connsiteX102" fmla="*/ 11938000 w 12153900"/>
              <a:gd name="connsiteY102" fmla="*/ 2781300 h 3530600"/>
              <a:gd name="connsiteX103" fmla="*/ 12153900 w 12153900"/>
              <a:gd name="connsiteY103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998200 w 12153900"/>
              <a:gd name="connsiteY92" fmla="*/ 787400 h 3530600"/>
              <a:gd name="connsiteX93" fmla="*/ 11201400 w 12153900"/>
              <a:gd name="connsiteY93" fmla="*/ 3124200 h 3530600"/>
              <a:gd name="connsiteX94" fmla="*/ 11328400 w 12153900"/>
              <a:gd name="connsiteY94" fmla="*/ 2171700 h 3530600"/>
              <a:gd name="connsiteX95" fmla="*/ 11442700 w 12153900"/>
              <a:gd name="connsiteY95" fmla="*/ 1968500 h 3530600"/>
              <a:gd name="connsiteX96" fmla="*/ 11493500 w 12153900"/>
              <a:gd name="connsiteY96" fmla="*/ 2019300 h 3530600"/>
              <a:gd name="connsiteX97" fmla="*/ 11531600 w 12153900"/>
              <a:gd name="connsiteY97" fmla="*/ 1308100 h 3530600"/>
              <a:gd name="connsiteX98" fmla="*/ 11633200 w 12153900"/>
              <a:gd name="connsiteY98" fmla="*/ 1447800 h 3530600"/>
              <a:gd name="connsiteX99" fmla="*/ 11760200 w 12153900"/>
              <a:gd name="connsiteY99" fmla="*/ 2717800 h 3530600"/>
              <a:gd name="connsiteX100" fmla="*/ 11874500 w 12153900"/>
              <a:gd name="connsiteY100" fmla="*/ 2438400 h 3530600"/>
              <a:gd name="connsiteX101" fmla="*/ 11938000 w 12153900"/>
              <a:gd name="connsiteY101" fmla="*/ 2781300 h 3530600"/>
              <a:gd name="connsiteX102" fmla="*/ 12153900 w 12153900"/>
              <a:gd name="connsiteY102" fmla="*/ 1778000 h 35306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2565400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711630 w 12153900"/>
              <a:gd name="connsiteY82" fmla="*/ 1210128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077700"/>
              <a:gd name="connsiteY0" fmla="*/ 1778000 h 3365500"/>
              <a:gd name="connsiteX1" fmla="*/ 63500 w 12077700"/>
              <a:gd name="connsiteY1" fmla="*/ 1320800 h 3365500"/>
              <a:gd name="connsiteX2" fmla="*/ 241300 w 12077700"/>
              <a:gd name="connsiteY2" fmla="*/ 3365500 h 3365500"/>
              <a:gd name="connsiteX3" fmla="*/ 419100 w 12077700"/>
              <a:gd name="connsiteY3" fmla="*/ 1511300 h 3365500"/>
              <a:gd name="connsiteX4" fmla="*/ 508000 w 12077700"/>
              <a:gd name="connsiteY4" fmla="*/ 2159000 h 3365500"/>
              <a:gd name="connsiteX5" fmla="*/ 660400 w 12077700"/>
              <a:gd name="connsiteY5" fmla="*/ 787400 h 3365500"/>
              <a:gd name="connsiteX6" fmla="*/ 838200 w 12077700"/>
              <a:gd name="connsiteY6" fmla="*/ 2527300 h 3365500"/>
              <a:gd name="connsiteX7" fmla="*/ 965200 w 12077700"/>
              <a:gd name="connsiteY7" fmla="*/ 1270000 h 3365500"/>
              <a:gd name="connsiteX8" fmla="*/ 1054100 w 12077700"/>
              <a:gd name="connsiteY8" fmla="*/ 1447800 h 3365500"/>
              <a:gd name="connsiteX9" fmla="*/ 1117600 w 12077700"/>
              <a:gd name="connsiteY9" fmla="*/ 2120900 h 3365500"/>
              <a:gd name="connsiteX10" fmla="*/ 1206500 w 12077700"/>
              <a:gd name="connsiteY10" fmla="*/ 1968500 h 3365500"/>
              <a:gd name="connsiteX11" fmla="*/ 1231900 w 12077700"/>
              <a:gd name="connsiteY11" fmla="*/ 1803400 h 3365500"/>
              <a:gd name="connsiteX12" fmla="*/ 1397000 w 12077700"/>
              <a:gd name="connsiteY12" fmla="*/ 2844800 h 3365500"/>
              <a:gd name="connsiteX13" fmla="*/ 1498600 w 12077700"/>
              <a:gd name="connsiteY13" fmla="*/ 2235200 h 3365500"/>
              <a:gd name="connsiteX14" fmla="*/ 1638300 w 12077700"/>
              <a:gd name="connsiteY14" fmla="*/ 2959100 h 3365500"/>
              <a:gd name="connsiteX15" fmla="*/ 1841500 w 12077700"/>
              <a:gd name="connsiteY15" fmla="*/ 1612900 h 3365500"/>
              <a:gd name="connsiteX16" fmla="*/ 1968500 w 12077700"/>
              <a:gd name="connsiteY16" fmla="*/ 2133600 h 3365500"/>
              <a:gd name="connsiteX17" fmla="*/ 2070100 w 12077700"/>
              <a:gd name="connsiteY17" fmla="*/ 2209800 h 3365500"/>
              <a:gd name="connsiteX18" fmla="*/ 2209800 w 12077700"/>
              <a:gd name="connsiteY18" fmla="*/ 1028700 h 3365500"/>
              <a:gd name="connsiteX19" fmla="*/ 2273300 w 12077700"/>
              <a:gd name="connsiteY19" fmla="*/ 558800 h 3365500"/>
              <a:gd name="connsiteX20" fmla="*/ 2438400 w 12077700"/>
              <a:gd name="connsiteY20" fmla="*/ 1244600 h 3365500"/>
              <a:gd name="connsiteX21" fmla="*/ 2501900 w 12077700"/>
              <a:gd name="connsiteY21" fmla="*/ 1790700 h 3365500"/>
              <a:gd name="connsiteX22" fmla="*/ 2679700 w 12077700"/>
              <a:gd name="connsiteY22" fmla="*/ 2857500 h 3365500"/>
              <a:gd name="connsiteX23" fmla="*/ 2806700 w 12077700"/>
              <a:gd name="connsiteY23" fmla="*/ 1612900 h 3365500"/>
              <a:gd name="connsiteX24" fmla="*/ 3048000 w 12077700"/>
              <a:gd name="connsiteY24" fmla="*/ 1231900 h 3365500"/>
              <a:gd name="connsiteX25" fmla="*/ 3111500 w 12077700"/>
              <a:gd name="connsiteY25" fmla="*/ 1701800 h 3365500"/>
              <a:gd name="connsiteX26" fmla="*/ 3251200 w 12077700"/>
              <a:gd name="connsiteY26" fmla="*/ 2527300 h 3365500"/>
              <a:gd name="connsiteX27" fmla="*/ 3365500 w 12077700"/>
              <a:gd name="connsiteY27" fmla="*/ 2108200 h 3365500"/>
              <a:gd name="connsiteX28" fmla="*/ 3632200 w 12077700"/>
              <a:gd name="connsiteY28" fmla="*/ 965200 h 3365500"/>
              <a:gd name="connsiteX29" fmla="*/ 3771900 w 12077700"/>
              <a:gd name="connsiteY29" fmla="*/ 2413000 h 3365500"/>
              <a:gd name="connsiteX30" fmla="*/ 3949700 w 12077700"/>
              <a:gd name="connsiteY30" fmla="*/ 2057400 h 3365500"/>
              <a:gd name="connsiteX31" fmla="*/ 4064000 w 12077700"/>
              <a:gd name="connsiteY31" fmla="*/ 2578100 h 3365500"/>
              <a:gd name="connsiteX32" fmla="*/ 4152900 w 12077700"/>
              <a:gd name="connsiteY32" fmla="*/ 2298700 h 3365500"/>
              <a:gd name="connsiteX33" fmla="*/ 4229100 w 12077700"/>
              <a:gd name="connsiteY33" fmla="*/ 2286000 h 3365500"/>
              <a:gd name="connsiteX34" fmla="*/ 4305300 w 12077700"/>
              <a:gd name="connsiteY34" fmla="*/ 2540000 h 3365500"/>
              <a:gd name="connsiteX35" fmla="*/ 4457700 w 12077700"/>
              <a:gd name="connsiteY35" fmla="*/ 1905000 h 3365500"/>
              <a:gd name="connsiteX36" fmla="*/ 4635500 w 12077700"/>
              <a:gd name="connsiteY36" fmla="*/ 2451100 h 3365500"/>
              <a:gd name="connsiteX37" fmla="*/ 4699000 w 12077700"/>
              <a:gd name="connsiteY37" fmla="*/ 2247900 h 3365500"/>
              <a:gd name="connsiteX38" fmla="*/ 4838700 w 12077700"/>
              <a:gd name="connsiteY38" fmla="*/ 190500 h 3365500"/>
              <a:gd name="connsiteX39" fmla="*/ 4902200 w 12077700"/>
              <a:gd name="connsiteY39" fmla="*/ 0 h 3365500"/>
              <a:gd name="connsiteX40" fmla="*/ 5029200 w 12077700"/>
              <a:gd name="connsiteY40" fmla="*/ 292100 h 3365500"/>
              <a:gd name="connsiteX41" fmla="*/ 5181600 w 12077700"/>
              <a:gd name="connsiteY41" fmla="*/ 1663700 h 3365500"/>
              <a:gd name="connsiteX42" fmla="*/ 5295900 w 12077700"/>
              <a:gd name="connsiteY42" fmla="*/ 3340100 h 3365500"/>
              <a:gd name="connsiteX43" fmla="*/ 5562600 w 12077700"/>
              <a:gd name="connsiteY43" fmla="*/ 1371600 h 3365500"/>
              <a:gd name="connsiteX44" fmla="*/ 5651500 w 12077700"/>
              <a:gd name="connsiteY44" fmla="*/ 1397000 h 3365500"/>
              <a:gd name="connsiteX45" fmla="*/ 5689600 w 12077700"/>
              <a:gd name="connsiteY45" fmla="*/ 952500 h 3365500"/>
              <a:gd name="connsiteX46" fmla="*/ 5842000 w 12077700"/>
              <a:gd name="connsiteY46" fmla="*/ 2476500 h 3365500"/>
              <a:gd name="connsiteX47" fmla="*/ 5930900 w 12077700"/>
              <a:gd name="connsiteY47" fmla="*/ 2222500 h 3365500"/>
              <a:gd name="connsiteX48" fmla="*/ 6032500 w 12077700"/>
              <a:gd name="connsiteY48" fmla="*/ 2057400 h 3365500"/>
              <a:gd name="connsiteX49" fmla="*/ 6121400 w 12077700"/>
              <a:gd name="connsiteY49" fmla="*/ 2120900 h 3365500"/>
              <a:gd name="connsiteX50" fmla="*/ 6273800 w 12077700"/>
              <a:gd name="connsiteY50" fmla="*/ 1435100 h 3365500"/>
              <a:gd name="connsiteX51" fmla="*/ 6451600 w 12077700"/>
              <a:gd name="connsiteY51" fmla="*/ 2501900 h 3365500"/>
              <a:gd name="connsiteX52" fmla="*/ 6527800 w 12077700"/>
              <a:gd name="connsiteY52" fmla="*/ 2235200 h 3365500"/>
              <a:gd name="connsiteX53" fmla="*/ 6629400 w 12077700"/>
              <a:gd name="connsiteY53" fmla="*/ 2349500 h 3365500"/>
              <a:gd name="connsiteX54" fmla="*/ 6781800 w 12077700"/>
              <a:gd name="connsiteY54" fmla="*/ 1676400 h 3365500"/>
              <a:gd name="connsiteX55" fmla="*/ 6934200 w 12077700"/>
              <a:gd name="connsiteY55" fmla="*/ 2171700 h 3365500"/>
              <a:gd name="connsiteX56" fmla="*/ 6997700 w 12077700"/>
              <a:gd name="connsiteY56" fmla="*/ 1955800 h 3365500"/>
              <a:gd name="connsiteX57" fmla="*/ 7073900 w 12077700"/>
              <a:gd name="connsiteY57" fmla="*/ 1943100 h 3365500"/>
              <a:gd name="connsiteX58" fmla="*/ 7188200 w 12077700"/>
              <a:gd name="connsiteY58" fmla="*/ 2628900 h 3365500"/>
              <a:gd name="connsiteX59" fmla="*/ 7327900 w 12077700"/>
              <a:gd name="connsiteY59" fmla="*/ 2641600 h 3365500"/>
              <a:gd name="connsiteX60" fmla="*/ 7366000 w 12077700"/>
              <a:gd name="connsiteY60" fmla="*/ 2540000 h 3365500"/>
              <a:gd name="connsiteX61" fmla="*/ 7404100 w 12077700"/>
              <a:gd name="connsiteY61" fmla="*/ 2692400 h 3365500"/>
              <a:gd name="connsiteX62" fmla="*/ 7505700 w 12077700"/>
              <a:gd name="connsiteY62" fmla="*/ 2806700 h 3365500"/>
              <a:gd name="connsiteX63" fmla="*/ 7708900 w 12077700"/>
              <a:gd name="connsiteY63" fmla="*/ 279400 h 3365500"/>
              <a:gd name="connsiteX64" fmla="*/ 7810500 w 12077700"/>
              <a:gd name="connsiteY64" fmla="*/ 330200 h 3365500"/>
              <a:gd name="connsiteX65" fmla="*/ 7899400 w 12077700"/>
              <a:gd name="connsiteY65" fmla="*/ 952500 h 3365500"/>
              <a:gd name="connsiteX66" fmla="*/ 8140700 w 12077700"/>
              <a:gd name="connsiteY66" fmla="*/ 2692400 h 3365500"/>
              <a:gd name="connsiteX67" fmla="*/ 8293100 w 12077700"/>
              <a:gd name="connsiteY67" fmla="*/ 1612900 h 3365500"/>
              <a:gd name="connsiteX68" fmla="*/ 8382000 w 12077700"/>
              <a:gd name="connsiteY68" fmla="*/ 2082800 h 3365500"/>
              <a:gd name="connsiteX69" fmla="*/ 8483600 w 12077700"/>
              <a:gd name="connsiteY69" fmla="*/ 1689100 h 3365500"/>
              <a:gd name="connsiteX70" fmla="*/ 8534400 w 12077700"/>
              <a:gd name="connsiteY70" fmla="*/ 1257300 h 3365500"/>
              <a:gd name="connsiteX71" fmla="*/ 8597900 w 12077700"/>
              <a:gd name="connsiteY71" fmla="*/ 2197100 h 3365500"/>
              <a:gd name="connsiteX72" fmla="*/ 8712200 w 12077700"/>
              <a:gd name="connsiteY72" fmla="*/ 2527300 h 3365500"/>
              <a:gd name="connsiteX73" fmla="*/ 8801100 w 12077700"/>
              <a:gd name="connsiteY73" fmla="*/ 1968500 h 3365500"/>
              <a:gd name="connsiteX74" fmla="*/ 8928100 w 12077700"/>
              <a:gd name="connsiteY74" fmla="*/ 2146300 h 3365500"/>
              <a:gd name="connsiteX75" fmla="*/ 9080500 w 12077700"/>
              <a:gd name="connsiteY75" fmla="*/ 1257300 h 3365500"/>
              <a:gd name="connsiteX76" fmla="*/ 9220200 w 12077700"/>
              <a:gd name="connsiteY76" fmla="*/ 2171700 h 3365500"/>
              <a:gd name="connsiteX77" fmla="*/ 9271000 w 12077700"/>
              <a:gd name="connsiteY77" fmla="*/ 2044700 h 3365500"/>
              <a:gd name="connsiteX78" fmla="*/ 9309100 w 12077700"/>
              <a:gd name="connsiteY78" fmla="*/ 2171700 h 3365500"/>
              <a:gd name="connsiteX79" fmla="*/ 9347200 w 12077700"/>
              <a:gd name="connsiteY79" fmla="*/ 2032000 h 3365500"/>
              <a:gd name="connsiteX80" fmla="*/ 9499600 w 12077700"/>
              <a:gd name="connsiteY80" fmla="*/ 1317172 h 3365500"/>
              <a:gd name="connsiteX81" fmla="*/ 9635430 w 12077700"/>
              <a:gd name="connsiteY81" fmla="*/ 1210128 h 3365500"/>
              <a:gd name="connsiteX82" fmla="*/ 9664700 w 12077700"/>
              <a:gd name="connsiteY82" fmla="*/ 2159000 h 3365500"/>
              <a:gd name="connsiteX83" fmla="*/ 9715500 w 12077700"/>
              <a:gd name="connsiteY83" fmla="*/ 2362200 h 3365500"/>
              <a:gd name="connsiteX84" fmla="*/ 9804400 w 12077700"/>
              <a:gd name="connsiteY84" fmla="*/ 2184400 h 3365500"/>
              <a:gd name="connsiteX85" fmla="*/ 9906000 w 12077700"/>
              <a:gd name="connsiteY85" fmla="*/ 1917700 h 3365500"/>
              <a:gd name="connsiteX86" fmla="*/ 10071100 w 12077700"/>
              <a:gd name="connsiteY86" fmla="*/ 2184400 h 3365500"/>
              <a:gd name="connsiteX87" fmla="*/ 10223500 w 12077700"/>
              <a:gd name="connsiteY87" fmla="*/ 2336800 h 3365500"/>
              <a:gd name="connsiteX88" fmla="*/ 10452100 w 12077700"/>
              <a:gd name="connsiteY88" fmla="*/ 2603500 h 3365500"/>
              <a:gd name="connsiteX89" fmla="*/ 10668000 w 12077700"/>
              <a:gd name="connsiteY89" fmla="*/ 812800 h 3365500"/>
              <a:gd name="connsiteX90" fmla="*/ 10835857 w 12077700"/>
              <a:gd name="connsiteY90" fmla="*/ 190500 h 3365500"/>
              <a:gd name="connsiteX91" fmla="*/ 10922000 w 12077700"/>
              <a:gd name="connsiteY91" fmla="*/ 622300 h 3365500"/>
              <a:gd name="connsiteX92" fmla="*/ 11125200 w 12077700"/>
              <a:gd name="connsiteY92" fmla="*/ 2959100 h 3365500"/>
              <a:gd name="connsiteX93" fmla="*/ 11252200 w 12077700"/>
              <a:gd name="connsiteY93" fmla="*/ 2006600 h 3365500"/>
              <a:gd name="connsiteX94" fmla="*/ 11366500 w 12077700"/>
              <a:gd name="connsiteY94" fmla="*/ 1803400 h 3365500"/>
              <a:gd name="connsiteX95" fmla="*/ 11417300 w 12077700"/>
              <a:gd name="connsiteY95" fmla="*/ 1854200 h 3365500"/>
              <a:gd name="connsiteX96" fmla="*/ 11455400 w 12077700"/>
              <a:gd name="connsiteY96" fmla="*/ 1143000 h 3365500"/>
              <a:gd name="connsiteX97" fmla="*/ 11557000 w 12077700"/>
              <a:gd name="connsiteY97" fmla="*/ 1282700 h 3365500"/>
              <a:gd name="connsiteX98" fmla="*/ 11684000 w 12077700"/>
              <a:gd name="connsiteY98" fmla="*/ 2552700 h 3365500"/>
              <a:gd name="connsiteX99" fmla="*/ 11798300 w 12077700"/>
              <a:gd name="connsiteY99" fmla="*/ 2273300 h 3365500"/>
              <a:gd name="connsiteX100" fmla="*/ 11861800 w 12077700"/>
              <a:gd name="connsiteY100" fmla="*/ 2616200 h 3365500"/>
              <a:gd name="connsiteX101" fmla="*/ 12077700 w 12077700"/>
              <a:gd name="connsiteY101" fmla="*/ 1612900 h 3365500"/>
              <a:gd name="connsiteX0" fmla="*/ 0 w 12077700"/>
              <a:gd name="connsiteY0" fmla="*/ 1778000 h 3340100"/>
              <a:gd name="connsiteX1" fmla="*/ 63500 w 12077700"/>
              <a:gd name="connsiteY1" fmla="*/ 1320800 h 3340100"/>
              <a:gd name="connsiteX2" fmla="*/ 419100 w 12077700"/>
              <a:gd name="connsiteY2" fmla="*/ 1511300 h 3340100"/>
              <a:gd name="connsiteX3" fmla="*/ 508000 w 12077700"/>
              <a:gd name="connsiteY3" fmla="*/ 2159000 h 3340100"/>
              <a:gd name="connsiteX4" fmla="*/ 660400 w 12077700"/>
              <a:gd name="connsiteY4" fmla="*/ 787400 h 3340100"/>
              <a:gd name="connsiteX5" fmla="*/ 838200 w 12077700"/>
              <a:gd name="connsiteY5" fmla="*/ 2527300 h 3340100"/>
              <a:gd name="connsiteX6" fmla="*/ 965200 w 12077700"/>
              <a:gd name="connsiteY6" fmla="*/ 1270000 h 3340100"/>
              <a:gd name="connsiteX7" fmla="*/ 1054100 w 12077700"/>
              <a:gd name="connsiteY7" fmla="*/ 1447800 h 3340100"/>
              <a:gd name="connsiteX8" fmla="*/ 1117600 w 12077700"/>
              <a:gd name="connsiteY8" fmla="*/ 2120900 h 3340100"/>
              <a:gd name="connsiteX9" fmla="*/ 1206500 w 12077700"/>
              <a:gd name="connsiteY9" fmla="*/ 1968500 h 3340100"/>
              <a:gd name="connsiteX10" fmla="*/ 1231900 w 12077700"/>
              <a:gd name="connsiteY10" fmla="*/ 1803400 h 3340100"/>
              <a:gd name="connsiteX11" fmla="*/ 1397000 w 12077700"/>
              <a:gd name="connsiteY11" fmla="*/ 2844800 h 3340100"/>
              <a:gd name="connsiteX12" fmla="*/ 1498600 w 12077700"/>
              <a:gd name="connsiteY12" fmla="*/ 2235200 h 3340100"/>
              <a:gd name="connsiteX13" fmla="*/ 1638300 w 12077700"/>
              <a:gd name="connsiteY13" fmla="*/ 2959100 h 3340100"/>
              <a:gd name="connsiteX14" fmla="*/ 1841500 w 12077700"/>
              <a:gd name="connsiteY14" fmla="*/ 1612900 h 3340100"/>
              <a:gd name="connsiteX15" fmla="*/ 1968500 w 12077700"/>
              <a:gd name="connsiteY15" fmla="*/ 2133600 h 3340100"/>
              <a:gd name="connsiteX16" fmla="*/ 2070100 w 12077700"/>
              <a:gd name="connsiteY16" fmla="*/ 2209800 h 3340100"/>
              <a:gd name="connsiteX17" fmla="*/ 2209800 w 12077700"/>
              <a:gd name="connsiteY17" fmla="*/ 1028700 h 3340100"/>
              <a:gd name="connsiteX18" fmla="*/ 2273300 w 12077700"/>
              <a:gd name="connsiteY18" fmla="*/ 558800 h 3340100"/>
              <a:gd name="connsiteX19" fmla="*/ 2438400 w 12077700"/>
              <a:gd name="connsiteY19" fmla="*/ 1244600 h 3340100"/>
              <a:gd name="connsiteX20" fmla="*/ 2501900 w 12077700"/>
              <a:gd name="connsiteY20" fmla="*/ 1790700 h 3340100"/>
              <a:gd name="connsiteX21" fmla="*/ 2679700 w 12077700"/>
              <a:gd name="connsiteY21" fmla="*/ 2857500 h 3340100"/>
              <a:gd name="connsiteX22" fmla="*/ 2806700 w 12077700"/>
              <a:gd name="connsiteY22" fmla="*/ 1612900 h 3340100"/>
              <a:gd name="connsiteX23" fmla="*/ 3048000 w 12077700"/>
              <a:gd name="connsiteY23" fmla="*/ 1231900 h 3340100"/>
              <a:gd name="connsiteX24" fmla="*/ 3111500 w 12077700"/>
              <a:gd name="connsiteY24" fmla="*/ 1701800 h 3340100"/>
              <a:gd name="connsiteX25" fmla="*/ 3251200 w 12077700"/>
              <a:gd name="connsiteY25" fmla="*/ 2527300 h 3340100"/>
              <a:gd name="connsiteX26" fmla="*/ 3365500 w 12077700"/>
              <a:gd name="connsiteY26" fmla="*/ 2108200 h 3340100"/>
              <a:gd name="connsiteX27" fmla="*/ 3632200 w 12077700"/>
              <a:gd name="connsiteY27" fmla="*/ 965200 h 3340100"/>
              <a:gd name="connsiteX28" fmla="*/ 3771900 w 12077700"/>
              <a:gd name="connsiteY28" fmla="*/ 2413000 h 3340100"/>
              <a:gd name="connsiteX29" fmla="*/ 3949700 w 12077700"/>
              <a:gd name="connsiteY29" fmla="*/ 2057400 h 3340100"/>
              <a:gd name="connsiteX30" fmla="*/ 4064000 w 12077700"/>
              <a:gd name="connsiteY30" fmla="*/ 2578100 h 3340100"/>
              <a:gd name="connsiteX31" fmla="*/ 4152900 w 12077700"/>
              <a:gd name="connsiteY31" fmla="*/ 2298700 h 3340100"/>
              <a:gd name="connsiteX32" fmla="*/ 4229100 w 12077700"/>
              <a:gd name="connsiteY32" fmla="*/ 2286000 h 3340100"/>
              <a:gd name="connsiteX33" fmla="*/ 4305300 w 12077700"/>
              <a:gd name="connsiteY33" fmla="*/ 2540000 h 3340100"/>
              <a:gd name="connsiteX34" fmla="*/ 4457700 w 12077700"/>
              <a:gd name="connsiteY34" fmla="*/ 1905000 h 3340100"/>
              <a:gd name="connsiteX35" fmla="*/ 4635500 w 12077700"/>
              <a:gd name="connsiteY35" fmla="*/ 2451100 h 3340100"/>
              <a:gd name="connsiteX36" fmla="*/ 4699000 w 12077700"/>
              <a:gd name="connsiteY36" fmla="*/ 2247900 h 3340100"/>
              <a:gd name="connsiteX37" fmla="*/ 4838700 w 12077700"/>
              <a:gd name="connsiteY37" fmla="*/ 190500 h 3340100"/>
              <a:gd name="connsiteX38" fmla="*/ 4902200 w 12077700"/>
              <a:gd name="connsiteY38" fmla="*/ 0 h 3340100"/>
              <a:gd name="connsiteX39" fmla="*/ 5029200 w 12077700"/>
              <a:gd name="connsiteY39" fmla="*/ 292100 h 3340100"/>
              <a:gd name="connsiteX40" fmla="*/ 5181600 w 12077700"/>
              <a:gd name="connsiteY40" fmla="*/ 1663700 h 3340100"/>
              <a:gd name="connsiteX41" fmla="*/ 5295900 w 12077700"/>
              <a:gd name="connsiteY41" fmla="*/ 3340100 h 3340100"/>
              <a:gd name="connsiteX42" fmla="*/ 5562600 w 12077700"/>
              <a:gd name="connsiteY42" fmla="*/ 1371600 h 3340100"/>
              <a:gd name="connsiteX43" fmla="*/ 5651500 w 12077700"/>
              <a:gd name="connsiteY43" fmla="*/ 1397000 h 3340100"/>
              <a:gd name="connsiteX44" fmla="*/ 5689600 w 12077700"/>
              <a:gd name="connsiteY44" fmla="*/ 952500 h 3340100"/>
              <a:gd name="connsiteX45" fmla="*/ 5842000 w 12077700"/>
              <a:gd name="connsiteY45" fmla="*/ 2476500 h 3340100"/>
              <a:gd name="connsiteX46" fmla="*/ 5930900 w 12077700"/>
              <a:gd name="connsiteY46" fmla="*/ 2222500 h 3340100"/>
              <a:gd name="connsiteX47" fmla="*/ 6032500 w 12077700"/>
              <a:gd name="connsiteY47" fmla="*/ 2057400 h 3340100"/>
              <a:gd name="connsiteX48" fmla="*/ 6121400 w 12077700"/>
              <a:gd name="connsiteY48" fmla="*/ 2120900 h 3340100"/>
              <a:gd name="connsiteX49" fmla="*/ 6273800 w 12077700"/>
              <a:gd name="connsiteY49" fmla="*/ 1435100 h 3340100"/>
              <a:gd name="connsiteX50" fmla="*/ 6451600 w 12077700"/>
              <a:gd name="connsiteY50" fmla="*/ 2501900 h 3340100"/>
              <a:gd name="connsiteX51" fmla="*/ 6527800 w 12077700"/>
              <a:gd name="connsiteY51" fmla="*/ 2235200 h 3340100"/>
              <a:gd name="connsiteX52" fmla="*/ 6629400 w 12077700"/>
              <a:gd name="connsiteY52" fmla="*/ 2349500 h 3340100"/>
              <a:gd name="connsiteX53" fmla="*/ 6781800 w 12077700"/>
              <a:gd name="connsiteY53" fmla="*/ 1676400 h 3340100"/>
              <a:gd name="connsiteX54" fmla="*/ 6934200 w 12077700"/>
              <a:gd name="connsiteY54" fmla="*/ 2171700 h 3340100"/>
              <a:gd name="connsiteX55" fmla="*/ 6997700 w 12077700"/>
              <a:gd name="connsiteY55" fmla="*/ 1955800 h 3340100"/>
              <a:gd name="connsiteX56" fmla="*/ 7073900 w 12077700"/>
              <a:gd name="connsiteY56" fmla="*/ 1943100 h 3340100"/>
              <a:gd name="connsiteX57" fmla="*/ 7188200 w 12077700"/>
              <a:gd name="connsiteY57" fmla="*/ 2628900 h 3340100"/>
              <a:gd name="connsiteX58" fmla="*/ 7327900 w 12077700"/>
              <a:gd name="connsiteY58" fmla="*/ 2641600 h 3340100"/>
              <a:gd name="connsiteX59" fmla="*/ 7366000 w 12077700"/>
              <a:gd name="connsiteY59" fmla="*/ 2540000 h 3340100"/>
              <a:gd name="connsiteX60" fmla="*/ 7404100 w 12077700"/>
              <a:gd name="connsiteY60" fmla="*/ 2692400 h 3340100"/>
              <a:gd name="connsiteX61" fmla="*/ 7505700 w 12077700"/>
              <a:gd name="connsiteY61" fmla="*/ 2806700 h 3340100"/>
              <a:gd name="connsiteX62" fmla="*/ 7708900 w 12077700"/>
              <a:gd name="connsiteY62" fmla="*/ 279400 h 3340100"/>
              <a:gd name="connsiteX63" fmla="*/ 7810500 w 12077700"/>
              <a:gd name="connsiteY63" fmla="*/ 330200 h 3340100"/>
              <a:gd name="connsiteX64" fmla="*/ 7899400 w 12077700"/>
              <a:gd name="connsiteY64" fmla="*/ 952500 h 3340100"/>
              <a:gd name="connsiteX65" fmla="*/ 8140700 w 12077700"/>
              <a:gd name="connsiteY65" fmla="*/ 2692400 h 3340100"/>
              <a:gd name="connsiteX66" fmla="*/ 8293100 w 12077700"/>
              <a:gd name="connsiteY66" fmla="*/ 1612900 h 3340100"/>
              <a:gd name="connsiteX67" fmla="*/ 8382000 w 12077700"/>
              <a:gd name="connsiteY67" fmla="*/ 2082800 h 3340100"/>
              <a:gd name="connsiteX68" fmla="*/ 8483600 w 12077700"/>
              <a:gd name="connsiteY68" fmla="*/ 1689100 h 3340100"/>
              <a:gd name="connsiteX69" fmla="*/ 8534400 w 12077700"/>
              <a:gd name="connsiteY69" fmla="*/ 1257300 h 3340100"/>
              <a:gd name="connsiteX70" fmla="*/ 8597900 w 12077700"/>
              <a:gd name="connsiteY70" fmla="*/ 2197100 h 3340100"/>
              <a:gd name="connsiteX71" fmla="*/ 8712200 w 12077700"/>
              <a:gd name="connsiteY71" fmla="*/ 2527300 h 3340100"/>
              <a:gd name="connsiteX72" fmla="*/ 8801100 w 12077700"/>
              <a:gd name="connsiteY72" fmla="*/ 1968500 h 3340100"/>
              <a:gd name="connsiteX73" fmla="*/ 8928100 w 12077700"/>
              <a:gd name="connsiteY73" fmla="*/ 2146300 h 3340100"/>
              <a:gd name="connsiteX74" fmla="*/ 9080500 w 12077700"/>
              <a:gd name="connsiteY74" fmla="*/ 1257300 h 3340100"/>
              <a:gd name="connsiteX75" fmla="*/ 9220200 w 12077700"/>
              <a:gd name="connsiteY75" fmla="*/ 2171700 h 3340100"/>
              <a:gd name="connsiteX76" fmla="*/ 9271000 w 12077700"/>
              <a:gd name="connsiteY76" fmla="*/ 2044700 h 3340100"/>
              <a:gd name="connsiteX77" fmla="*/ 9309100 w 12077700"/>
              <a:gd name="connsiteY77" fmla="*/ 2171700 h 3340100"/>
              <a:gd name="connsiteX78" fmla="*/ 9347200 w 12077700"/>
              <a:gd name="connsiteY78" fmla="*/ 2032000 h 3340100"/>
              <a:gd name="connsiteX79" fmla="*/ 9499600 w 12077700"/>
              <a:gd name="connsiteY79" fmla="*/ 1317172 h 3340100"/>
              <a:gd name="connsiteX80" fmla="*/ 9635430 w 12077700"/>
              <a:gd name="connsiteY80" fmla="*/ 1210128 h 3340100"/>
              <a:gd name="connsiteX81" fmla="*/ 9664700 w 12077700"/>
              <a:gd name="connsiteY81" fmla="*/ 2159000 h 3340100"/>
              <a:gd name="connsiteX82" fmla="*/ 9715500 w 12077700"/>
              <a:gd name="connsiteY82" fmla="*/ 2362200 h 3340100"/>
              <a:gd name="connsiteX83" fmla="*/ 9804400 w 12077700"/>
              <a:gd name="connsiteY83" fmla="*/ 2184400 h 3340100"/>
              <a:gd name="connsiteX84" fmla="*/ 9906000 w 12077700"/>
              <a:gd name="connsiteY84" fmla="*/ 1917700 h 3340100"/>
              <a:gd name="connsiteX85" fmla="*/ 10071100 w 12077700"/>
              <a:gd name="connsiteY85" fmla="*/ 2184400 h 3340100"/>
              <a:gd name="connsiteX86" fmla="*/ 10223500 w 12077700"/>
              <a:gd name="connsiteY86" fmla="*/ 2336800 h 3340100"/>
              <a:gd name="connsiteX87" fmla="*/ 10452100 w 12077700"/>
              <a:gd name="connsiteY87" fmla="*/ 2603500 h 3340100"/>
              <a:gd name="connsiteX88" fmla="*/ 10668000 w 12077700"/>
              <a:gd name="connsiteY88" fmla="*/ 812800 h 3340100"/>
              <a:gd name="connsiteX89" fmla="*/ 10835857 w 12077700"/>
              <a:gd name="connsiteY89" fmla="*/ 190500 h 3340100"/>
              <a:gd name="connsiteX90" fmla="*/ 10922000 w 12077700"/>
              <a:gd name="connsiteY90" fmla="*/ 622300 h 3340100"/>
              <a:gd name="connsiteX91" fmla="*/ 11125200 w 12077700"/>
              <a:gd name="connsiteY91" fmla="*/ 2959100 h 3340100"/>
              <a:gd name="connsiteX92" fmla="*/ 11252200 w 12077700"/>
              <a:gd name="connsiteY92" fmla="*/ 2006600 h 3340100"/>
              <a:gd name="connsiteX93" fmla="*/ 11366500 w 12077700"/>
              <a:gd name="connsiteY93" fmla="*/ 1803400 h 3340100"/>
              <a:gd name="connsiteX94" fmla="*/ 11417300 w 12077700"/>
              <a:gd name="connsiteY94" fmla="*/ 1854200 h 3340100"/>
              <a:gd name="connsiteX95" fmla="*/ 11455400 w 12077700"/>
              <a:gd name="connsiteY95" fmla="*/ 1143000 h 3340100"/>
              <a:gd name="connsiteX96" fmla="*/ 11557000 w 12077700"/>
              <a:gd name="connsiteY96" fmla="*/ 1282700 h 3340100"/>
              <a:gd name="connsiteX97" fmla="*/ 11684000 w 12077700"/>
              <a:gd name="connsiteY97" fmla="*/ 2552700 h 3340100"/>
              <a:gd name="connsiteX98" fmla="*/ 11798300 w 12077700"/>
              <a:gd name="connsiteY98" fmla="*/ 2273300 h 3340100"/>
              <a:gd name="connsiteX99" fmla="*/ 11861800 w 12077700"/>
              <a:gd name="connsiteY99" fmla="*/ 2616200 h 3340100"/>
              <a:gd name="connsiteX100" fmla="*/ 12077700 w 12077700"/>
              <a:gd name="connsiteY100" fmla="*/ 1612900 h 3340100"/>
              <a:gd name="connsiteX0" fmla="*/ 0 w 12077700"/>
              <a:gd name="connsiteY0" fmla="*/ 1778000 h 3340100"/>
              <a:gd name="connsiteX1" fmla="*/ 419100 w 12077700"/>
              <a:gd name="connsiteY1" fmla="*/ 1511300 h 3340100"/>
              <a:gd name="connsiteX2" fmla="*/ 508000 w 12077700"/>
              <a:gd name="connsiteY2" fmla="*/ 2159000 h 3340100"/>
              <a:gd name="connsiteX3" fmla="*/ 660400 w 12077700"/>
              <a:gd name="connsiteY3" fmla="*/ 787400 h 3340100"/>
              <a:gd name="connsiteX4" fmla="*/ 838200 w 12077700"/>
              <a:gd name="connsiteY4" fmla="*/ 2527300 h 3340100"/>
              <a:gd name="connsiteX5" fmla="*/ 965200 w 12077700"/>
              <a:gd name="connsiteY5" fmla="*/ 1270000 h 3340100"/>
              <a:gd name="connsiteX6" fmla="*/ 1054100 w 12077700"/>
              <a:gd name="connsiteY6" fmla="*/ 1447800 h 3340100"/>
              <a:gd name="connsiteX7" fmla="*/ 1117600 w 12077700"/>
              <a:gd name="connsiteY7" fmla="*/ 2120900 h 3340100"/>
              <a:gd name="connsiteX8" fmla="*/ 1206500 w 12077700"/>
              <a:gd name="connsiteY8" fmla="*/ 1968500 h 3340100"/>
              <a:gd name="connsiteX9" fmla="*/ 1231900 w 12077700"/>
              <a:gd name="connsiteY9" fmla="*/ 1803400 h 3340100"/>
              <a:gd name="connsiteX10" fmla="*/ 1397000 w 12077700"/>
              <a:gd name="connsiteY10" fmla="*/ 2844800 h 3340100"/>
              <a:gd name="connsiteX11" fmla="*/ 1498600 w 12077700"/>
              <a:gd name="connsiteY11" fmla="*/ 2235200 h 3340100"/>
              <a:gd name="connsiteX12" fmla="*/ 1638300 w 12077700"/>
              <a:gd name="connsiteY12" fmla="*/ 2959100 h 3340100"/>
              <a:gd name="connsiteX13" fmla="*/ 1841500 w 12077700"/>
              <a:gd name="connsiteY13" fmla="*/ 1612900 h 3340100"/>
              <a:gd name="connsiteX14" fmla="*/ 1968500 w 12077700"/>
              <a:gd name="connsiteY14" fmla="*/ 2133600 h 3340100"/>
              <a:gd name="connsiteX15" fmla="*/ 2070100 w 12077700"/>
              <a:gd name="connsiteY15" fmla="*/ 2209800 h 3340100"/>
              <a:gd name="connsiteX16" fmla="*/ 2209800 w 12077700"/>
              <a:gd name="connsiteY16" fmla="*/ 1028700 h 3340100"/>
              <a:gd name="connsiteX17" fmla="*/ 2273300 w 12077700"/>
              <a:gd name="connsiteY17" fmla="*/ 558800 h 3340100"/>
              <a:gd name="connsiteX18" fmla="*/ 2438400 w 12077700"/>
              <a:gd name="connsiteY18" fmla="*/ 1244600 h 3340100"/>
              <a:gd name="connsiteX19" fmla="*/ 2501900 w 12077700"/>
              <a:gd name="connsiteY19" fmla="*/ 1790700 h 3340100"/>
              <a:gd name="connsiteX20" fmla="*/ 2679700 w 12077700"/>
              <a:gd name="connsiteY20" fmla="*/ 2857500 h 3340100"/>
              <a:gd name="connsiteX21" fmla="*/ 2806700 w 12077700"/>
              <a:gd name="connsiteY21" fmla="*/ 1612900 h 3340100"/>
              <a:gd name="connsiteX22" fmla="*/ 3048000 w 12077700"/>
              <a:gd name="connsiteY22" fmla="*/ 1231900 h 3340100"/>
              <a:gd name="connsiteX23" fmla="*/ 3111500 w 12077700"/>
              <a:gd name="connsiteY23" fmla="*/ 1701800 h 3340100"/>
              <a:gd name="connsiteX24" fmla="*/ 3251200 w 12077700"/>
              <a:gd name="connsiteY24" fmla="*/ 2527300 h 3340100"/>
              <a:gd name="connsiteX25" fmla="*/ 3365500 w 12077700"/>
              <a:gd name="connsiteY25" fmla="*/ 2108200 h 3340100"/>
              <a:gd name="connsiteX26" fmla="*/ 3632200 w 12077700"/>
              <a:gd name="connsiteY26" fmla="*/ 965200 h 3340100"/>
              <a:gd name="connsiteX27" fmla="*/ 3771900 w 12077700"/>
              <a:gd name="connsiteY27" fmla="*/ 2413000 h 3340100"/>
              <a:gd name="connsiteX28" fmla="*/ 3949700 w 12077700"/>
              <a:gd name="connsiteY28" fmla="*/ 2057400 h 3340100"/>
              <a:gd name="connsiteX29" fmla="*/ 4064000 w 12077700"/>
              <a:gd name="connsiteY29" fmla="*/ 2578100 h 3340100"/>
              <a:gd name="connsiteX30" fmla="*/ 4152900 w 12077700"/>
              <a:gd name="connsiteY30" fmla="*/ 2298700 h 3340100"/>
              <a:gd name="connsiteX31" fmla="*/ 4229100 w 12077700"/>
              <a:gd name="connsiteY31" fmla="*/ 2286000 h 3340100"/>
              <a:gd name="connsiteX32" fmla="*/ 4305300 w 12077700"/>
              <a:gd name="connsiteY32" fmla="*/ 2540000 h 3340100"/>
              <a:gd name="connsiteX33" fmla="*/ 4457700 w 12077700"/>
              <a:gd name="connsiteY33" fmla="*/ 1905000 h 3340100"/>
              <a:gd name="connsiteX34" fmla="*/ 4635500 w 12077700"/>
              <a:gd name="connsiteY34" fmla="*/ 2451100 h 3340100"/>
              <a:gd name="connsiteX35" fmla="*/ 4699000 w 12077700"/>
              <a:gd name="connsiteY35" fmla="*/ 2247900 h 3340100"/>
              <a:gd name="connsiteX36" fmla="*/ 4838700 w 12077700"/>
              <a:gd name="connsiteY36" fmla="*/ 190500 h 3340100"/>
              <a:gd name="connsiteX37" fmla="*/ 4902200 w 12077700"/>
              <a:gd name="connsiteY37" fmla="*/ 0 h 3340100"/>
              <a:gd name="connsiteX38" fmla="*/ 5029200 w 12077700"/>
              <a:gd name="connsiteY38" fmla="*/ 292100 h 3340100"/>
              <a:gd name="connsiteX39" fmla="*/ 5181600 w 12077700"/>
              <a:gd name="connsiteY39" fmla="*/ 1663700 h 3340100"/>
              <a:gd name="connsiteX40" fmla="*/ 5295900 w 12077700"/>
              <a:gd name="connsiteY40" fmla="*/ 3340100 h 3340100"/>
              <a:gd name="connsiteX41" fmla="*/ 5562600 w 12077700"/>
              <a:gd name="connsiteY41" fmla="*/ 1371600 h 3340100"/>
              <a:gd name="connsiteX42" fmla="*/ 5651500 w 12077700"/>
              <a:gd name="connsiteY42" fmla="*/ 1397000 h 3340100"/>
              <a:gd name="connsiteX43" fmla="*/ 5689600 w 12077700"/>
              <a:gd name="connsiteY43" fmla="*/ 952500 h 3340100"/>
              <a:gd name="connsiteX44" fmla="*/ 5842000 w 12077700"/>
              <a:gd name="connsiteY44" fmla="*/ 2476500 h 3340100"/>
              <a:gd name="connsiteX45" fmla="*/ 5930900 w 12077700"/>
              <a:gd name="connsiteY45" fmla="*/ 2222500 h 3340100"/>
              <a:gd name="connsiteX46" fmla="*/ 6032500 w 12077700"/>
              <a:gd name="connsiteY46" fmla="*/ 2057400 h 3340100"/>
              <a:gd name="connsiteX47" fmla="*/ 6121400 w 12077700"/>
              <a:gd name="connsiteY47" fmla="*/ 2120900 h 3340100"/>
              <a:gd name="connsiteX48" fmla="*/ 6273800 w 12077700"/>
              <a:gd name="connsiteY48" fmla="*/ 1435100 h 3340100"/>
              <a:gd name="connsiteX49" fmla="*/ 6451600 w 12077700"/>
              <a:gd name="connsiteY49" fmla="*/ 2501900 h 3340100"/>
              <a:gd name="connsiteX50" fmla="*/ 6527800 w 12077700"/>
              <a:gd name="connsiteY50" fmla="*/ 2235200 h 3340100"/>
              <a:gd name="connsiteX51" fmla="*/ 6629400 w 12077700"/>
              <a:gd name="connsiteY51" fmla="*/ 2349500 h 3340100"/>
              <a:gd name="connsiteX52" fmla="*/ 6781800 w 12077700"/>
              <a:gd name="connsiteY52" fmla="*/ 1676400 h 3340100"/>
              <a:gd name="connsiteX53" fmla="*/ 6934200 w 12077700"/>
              <a:gd name="connsiteY53" fmla="*/ 2171700 h 3340100"/>
              <a:gd name="connsiteX54" fmla="*/ 6997700 w 12077700"/>
              <a:gd name="connsiteY54" fmla="*/ 1955800 h 3340100"/>
              <a:gd name="connsiteX55" fmla="*/ 7073900 w 12077700"/>
              <a:gd name="connsiteY55" fmla="*/ 1943100 h 3340100"/>
              <a:gd name="connsiteX56" fmla="*/ 7188200 w 12077700"/>
              <a:gd name="connsiteY56" fmla="*/ 2628900 h 3340100"/>
              <a:gd name="connsiteX57" fmla="*/ 7327900 w 12077700"/>
              <a:gd name="connsiteY57" fmla="*/ 2641600 h 3340100"/>
              <a:gd name="connsiteX58" fmla="*/ 7366000 w 12077700"/>
              <a:gd name="connsiteY58" fmla="*/ 2540000 h 3340100"/>
              <a:gd name="connsiteX59" fmla="*/ 7404100 w 12077700"/>
              <a:gd name="connsiteY59" fmla="*/ 2692400 h 3340100"/>
              <a:gd name="connsiteX60" fmla="*/ 7505700 w 12077700"/>
              <a:gd name="connsiteY60" fmla="*/ 2806700 h 3340100"/>
              <a:gd name="connsiteX61" fmla="*/ 7708900 w 12077700"/>
              <a:gd name="connsiteY61" fmla="*/ 279400 h 3340100"/>
              <a:gd name="connsiteX62" fmla="*/ 7810500 w 12077700"/>
              <a:gd name="connsiteY62" fmla="*/ 330200 h 3340100"/>
              <a:gd name="connsiteX63" fmla="*/ 7899400 w 12077700"/>
              <a:gd name="connsiteY63" fmla="*/ 952500 h 3340100"/>
              <a:gd name="connsiteX64" fmla="*/ 8140700 w 12077700"/>
              <a:gd name="connsiteY64" fmla="*/ 2692400 h 3340100"/>
              <a:gd name="connsiteX65" fmla="*/ 8293100 w 12077700"/>
              <a:gd name="connsiteY65" fmla="*/ 1612900 h 3340100"/>
              <a:gd name="connsiteX66" fmla="*/ 8382000 w 12077700"/>
              <a:gd name="connsiteY66" fmla="*/ 2082800 h 3340100"/>
              <a:gd name="connsiteX67" fmla="*/ 8483600 w 12077700"/>
              <a:gd name="connsiteY67" fmla="*/ 1689100 h 3340100"/>
              <a:gd name="connsiteX68" fmla="*/ 8534400 w 12077700"/>
              <a:gd name="connsiteY68" fmla="*/ 1257300 h 3340100"/>
              <a:gd name="connsiteX69" fmla="*/ 8597900 w 12077700"/>
              <a:gd name="connsiteY69" fmla="*/ 2197100 h 3340100"/>
              <a:gd name="connsiteX70" fmla="*/ 8712200 w 12077700"/>
              <a:gd name="connsiteY70" fmla="*/ 2527300 h 3340100"/>
              <a:gd name="connsiteX71" fmla="*/ 8801100 w 12077700"/>
              <a:gd name="connsiteY71" fmla="*/ 1968500 h 3340100"/>
              <a:gd name="connsiteX72" fmla="*/ 8928100 w 12077700"/>
              <a:gd name="connsiteY72" fmla="*/ 2146300 h 3340100"/>
              <a:gd name="connsiteX73" fmla="*/ 9080500 w 12077700"/>
              <a:gd name="connsiteY73" fmla="*/ 1257300 h 3340100"/>
              <a:gd name="connsiteX74" fmla="*/ 9220200 w 12077700"/>
              <a:gd name="connsiteY74" fmla="*/ 2171700 h 3340100"/>
              <a:gd name="connsiteX75" fmla="*/ 9271000 w 12077700"/>
              <a:gd name="connsiteY75" fmla="*/ 2044700 h 3340100"/>
              <a:gd name="connsiteX76" fmla="*/ 9309100 w 12077700"/>
              <a:gd name="connsiteY76" fmla="*/ 2171700 h 3340100"/>
              <a:gd name="connsiteX77" fmla="*/ 9347200 w 12077700"/>
              <a:gd name="connsiteY77" fmla="*/ 2032000 h 3340100"/>
              <a:gd name="connsiteX78" fmla="*/ 9499600 w 12077700"/>
              <a:gd name="connsiteY78" fmla="*/ 1317172 h 3340100"/>
              <a:gd name="connsiteX79" fmla="*/ 9635430 w 12077700"/>
              <a:gd name="connsiteY79" fmla="*/ 1210128 h 3340100"/>
              <a:gd name="connsiteX80" fmla="*/ 9664700 w 12077700"/>
              <a:gd name="connsiteY80" fmla="*/ 2159000 h 3340100"/>
              <a:gd name="connsiteX81" fmla="*/ 9715500 w 12077700"/>
              <a:gd name="connsiteY81" fmla="*/ 2362200 h 3340100"/>
              <a:gd name="connsiteX82" fmla="*/ 9804400 w 12077700"/>
              <a:gd name="connsiteY82" fmla="*/ 2184400 h 3340100"/>
              <a:gd name="connsiteX83" fmla="*/ 9906000 w 12077700"/>
              <a:gd name="connsiteY83" fmla="*/ 1917700 h 3340100"/>
              <a:gd name="connsiteX84" fmla="*/ 10071100 w 12077700"/>
              <a:gd name="connsiteY84" fmla="*/ 2184400 h 3340100"/>
              <a:gd name="connsiteX85" fmla="*/ 10223500 w 12077700"/>
              <a:gd name="connsiteY85" fmla="*/ 2336800 h 3340100"/>
              <a:gd name="connsiteX86" fmla="*/ 10452100 w 12077700"/>
              <a:gd name="connsiteY86" fmla="*/ 2603500 h 3340100"/>
              <a:gd name="connsiteX87" fmla="*/ 10668000 w 12077700"/>
              <a:gd name="connsiteY87" fmla="*/ 812800 h 3340100"/>
              <a:gd name="connsiteX88" fmla="*/ 10835857 w 12077700"/>
              <a:gd name="connsiteY88" fmla="*/ 190500 h 3340100"/>
              <a:gd name="connsiteX89" fmla="*/ 10922000 w 12077700"/>
              <a:gd name="connsiteY89" fmla="*/ 622300 h 3340100"/>
              <a:gd name="connsiteX90" fmla="*/ 11125200 w 12077700"/>
              <a:gd name="connsiteY90" fmla="*/ 2959100 h 3340100"/>
              <a:gd name="connsiteX91" fmla="*/ 11252200 w 12077700"/>
              <a:gd name="connsiteY91" fmla="*/ 2006600 h 3340100"/>
              <a:gd name="connsiteX92" fmla="*/ 11366500 w 12077700"/>
              <a:gd name="connsiteY92" fmla="*/ 1803400 h 3340100"/>
              <a:gd name="connsiteX93" fmla="*/ 11417300 w 12077700"/>
              <a:gd name="connsiteY93" fmla="*/ 1854200 h 3340100"/>
              <a:gd name="connsiteX94" fmla="*/ 11455400 w 12077700"/>
              <a:gd name="connsiteY94" fmla="*/ 1143000 h 3340100"/>
              <a:gd name="connsiteX95" fmla="*/ 11557000 w 12077700"/>
              <a:gd name="connsiteY95" fmla="*/ 1282700 h 3340100"/>
              <a:gd name="connsiteX96" fmla="*/ 11684000 w 12077700"/>
              <a:gd name="connsiteY96" fmla="*/ 2552700 h 3340100"/>
              <a:gd name="connsiteX97" fmla="*/ 11798300 w 12077700"/>
              <a:gd name="connsiteY97" fmla="*/ 2273300 h 3340100"/>
              <a:gd name="connsiteX98" fmla="*/ 11861800 w 12077700"/>
              <a:gd name="connsiteY98" fmla="*/ 2616200 h 3340100"/>
              <a:gd name="connsiteX99" fmla="*/ 12077700 w 12077700"/>
              <a:gd name="connsiteY99" fmla="*/ 1612900 h 3340100"/>
              <a:gd name="connsiteX0" fmla="*/ 0 w 12077700"/>
              <a:gd name="connsiteY0" fmla="*/ 1778000 h 3340100"/>
              <a:gd name="connsiteX1" fmla="*/ 508000 w 12077700"/>
              <a:gd name="connsiteY1" fmla="*/ 2159000 h 3340100"/>
              <a:gd name="connsiteX2" fmla="*/ 660400 w 12077700"/>
              <a:gd name="connsiteY2" fmla="*/ 787400 h 3340100"/>
              <a:gd name="connsiteX3" fmla="*/ 838200 w 12077700"/>
              <a:gd name="connsiteY3" fmla="*/ 2527300 h 3340100"/>
              <a:gd name="connsiteX4" fmla="*/ 965200 w 12077700"/>
              <a:gd name="connsiteY4" fmla="*/ 1270000 h 3340100"/>
              <a:gd name="connsiteX5" fmla="*/ 1054100 w 12077700"/>
              <a:gd name="connsiteY5" fmla="*/ 1447800 h 3340100"/>
              <a:gd name="connsiteX6" fmla="*/ 1117600 w 12077700"/>
              <a:gd name="connsiteY6" fmla="*/ 2120900 h 3340100"/>
              <a:gd name="connsiteX7" fmla="*/ 1206500 w 12077700"/>
              <a:gd name="connsiteY7" fmla="*/ 1968500 h 3340100"/>
              <a:gd name="connsiteX8" fmla="*/ 1231900 w 12077700"/>
              <a:gd name="connsiteY8" fmla="*/ 1803400 h 3340100"/>
              <a:gd name="connsiteX9" fmla="*/ 1397000 w 12077700"/>
              <a:gd name="connsiteY9" fmla="*/ 2844800 h 3340100"/>
              <a:gd name="connsiteX10" fmla="*/ 1498600 w 12077700"/>
              <a:gd name="connsiteY10" fmla="*/ 2235200 h 3340100"/>
              <a:gd name="connsiteX11" fmla="*/ 1638300 w 12077700"/>
              <a:gd name="connsiteY11" fmla="*/ 2959100 h 3340100"/>
              <a:gd name="connsiteX12" fmla="*/ 1841500 w 12077700"/>
              <a:gd name="connsiteY12" fmla="*/ 1612900 h 3340100"/>
              <a:gd name="connsiteX13" fmla="*/ 1968500 w 12077700"/>
              <a:gd name="connsiteY13" fmla="*/ 2133600 h 3340100"/>
              <a:gd name="connsiteX14" fmla="*/ 2070100 w 12077700"/>
              <a:gd name="connsiteY14" fmla="*/ 2209800 h 3340100"/>
              <a:gd name="connsiteX15" fmla="*/ 2209800 w 12077700"/>
              <a:gd name="connsiteY15" fmla="*/ 1028700 h 3340100"/>
              <a:gd name="connsiteX16" fmla="*/ 2273300 w 12077700"/>
              <a:gd name="connsiteY16" fmla="*/ 558800 h 3340100"/>
              <a:gd name="connsiteX17" fmla="*/ 2438400 w 12077700"/>
              <a:gd name="connsiteY17" fmla="*/ 1244600 h 3340100"/>
              <a:gd name="connsiteX18" fmla="*/ 2501900 w 12077700"/>
              <a:gd name="connsiteY18" fmla="*/ 1790700 h 3340100"/>
              <a:gd name="connsiteX19" fmla="*/ 2679700 w 12077700"/>
              <a:gd name="connsiteY19" fmla="*/ 2857500 h 3340100"/>
              <a:gd name="connsiteX20" fmla="*/ 2806700 w 12077700"/>
              <a:gd name="connsiteY20" fmla="*/ 1612900 h 3340100"/>
              <a:gd name="connsiteX21" fmla="*/ 3048000 w 12077700"/>
              <a:gd name="connsiteY21" fmla="*/ 1231900 h 3340100"/>
              <a:gd name="connsiteX22" fmla="*/ 3111500 w 12077700"/>
              <a:gd name="connsiteY22" fmla="*/ 1701800 h 3340100"/>
              <a:gd name="connsiteX23" fmla="*/ 3251200 w 12077700"/>
              <a:gd name="connsiteY23" fmla="*/ 2527300 h 3340100"/>
              <a:gd name="connsiteX24" fmla="*/ 3365500 w 12077700"/>
              <a:gd name="connsiteY24" fmla="*/ 2108200 h 3340100"/>
              <a:gd name="connsiteX25" fmla="*/ 3632200 w 12077700"/>
              <a:gd name="connsiteY25" fmla="*/ 965200 h 3340100"/>
              <a:gd name="connsiteX26" fmla="*/ 3771900 w 12077700"/>
              <a:gd name="connsiteY26" fmla="*/ 2413000 h 3340100"/>
              <a:gd name="connsiteX27" fmla="*/ 3949700 w 12077700"/>
              <a:gd name="connsiteY27" fmla="*/ 2057400 h 3340100"/>
              <a:gd name="connsiteX28" fmla="*/ 4064000 w 12077700"/>
              <a:gd name="connsiteY28" fmla="*/ 2578100 h 3340100"/>
              <a:gd name="connsiteX29" fmla="*/ 4152900 w 12077700"/>
              <a:gd name="connsiteY29" fmla="*/ 2298700 h 3340100"/>
              <a:gd name="connsiteX30" fmla="*/ 4229100 w 12077700"/>
              <a:gd name="connsiteY30" fmla="*/ 2286000 h 3340100"/>
              <a:gd name="connsiteX31" fmla="*/ 4305300 w 12077700"/>
              <a:gd name="connsiteY31" fmla="*/ 2540000 h 3340100"/>
              <a:gd name="connsiteX32" fmla="*/ 4457700 w 12077700"/>
              <a:gd name="connsiteY32" fmla="*/ 1905000 h 3340100"/>
              <a:gd name="connsiteX33" fmla="*/ 4635500 w 12077700"/>
              <a:gd name="connsiteY33" fmla="*/ 2451100 h 3340100"/>
              <a:gd name="connsiteX34" fmla="*/ 4699000 w 12077700"/>
              <a:gd name="connsiteY34" fmla="*/ 2247900 h 3340100"/>
              <a:gd name="connsiteX35" fmla="*/ 4838700 w 12077700"/>
              <a:gd name="connsiteY35" fmla="*/ 190500 h 3340100"/>
              <a:gd name="connsiteX36" fmla="*/ 4902200 w 12077700"/>
              <a:gd name="connsiteY36" fmla="*/ 0 h 3340100"/>
              <a:gd name="connsiteX37" fmla="*/ 5029200 w 12077700"/>
              <a:gd name="connsiteY37" fmla="*/ 292100 h 3340100"/>
              <a:gd name="connsiteX38" fmla="*/ 5181600 w 12077700"/>
              <a:gd name="connsiteY38" fmla="*/ 1663700 h 3340100"/>
              <a:gd name="connsiteX39" fmla="*/ 5295900 w 12077700"/>
              <a:gd name="connsiteY39" fmla="*/ 3340100 h 3340100"/>
              <a:gd name="connsiteX40" fmla="*/ 5562600 w 12077700"/>
              <a:gd name="connsiteY40" fmla="*/ 1371600 h 3340100"/>
              <a:gd name="connsiteX41" fmla="*/ 5651500 w 12077700"/>
              <a:gd name="connsiteY41" fmla="*/ 1397000 h 3340100"/>
              <a:gd name="connsiteX42" fmla="*/ 5689600 w 12077700"/>
              <a:gd name="connsiteY42" fmla="*/ 952500 h 3340100"/>
              <a:gd name="connsiteX43" fmla="*/ 5842000 w 12077700"/>
              <a:gd name="connsiteY43" fmla="*/ 2476500 h 3340100"/>
              <a:gd name="connsiteX44" fmla="*/ 5930900 w 12077700"/>
              <a:gd name="connsiteY44" fmla="*/ 2222500 h 3340100"/>
              <a:gd name="connsiteX45" fmla="*/ 6032500 w 12077700"/>
              <a:gd name="connsiteY45" fmla="*/ 2057400 h 3340100"/>
              <a:gd name="connsiteX46" fmla="*/ 6121400 w 12077700"/>
              <a:gd name="connsiteY46" fmla="*/ 2120900 h 3340100"/>
              <a:gd name="connsiteX47" fmla="*/ 6273800 w 12077700"/>
              <a:gd name="connsiteY47" fmla="*/ 1435100 h 3340100"/>
              <a:gd name="connsiteX48" fmla="*/ 6451600 w 12077700"/>
              <a:gd name="connsiteY48" fmla="*/ 2501900 h 3340100"/>
              <a:gd name="connsiteX49" fmla="*/ 6527800 w 12077700"/>
              <a:gd name="connsiteY49" fmla="*/ 2235200 h 3340100"/>
              <a:gd name="connsiteX50" fmla="*/ 6629400 w 12077700"/>
              <a:gd name="connsiteY50" fmla="*/ 2349500 h 3340100"/>
              <a:gd name="connsiteX51" fmla="*/ 6781800 w 12077700"/>
              <a:gd name="connsiteY51" fmla="*/ 1676400 h 3340100"/>
              <a:gd name="connsiteX52" fmla="*/ 6934200 w 12077700"/>
              <a:gd name="connsiteY52" fmla="*/ 2171700 h 3340100"/>
              <a:gd name="connsiteX53" fmla="*/ 6997700 w 12077700"/>
              <a:gd name="connsiteY53" fmla="*/ 1955800 h 3340100"/>
              <a:gd name="connsiteX54" fmla="*/ 7073900 w 12077700"/>
              <a:gd name="connsiteY54" fmla="*/ 1943100 h 3340100"/>
              <a:gd name="connsiteX55" fmla="*/ 7188200 w 12077700"/>
              <a:gd name="connsiteY55" fmla="*/ 2628900 h 3340100"/>
              <a:gd name="connsiteX56" fmla="*/ 7327900 w 12077700"/>
              <a:gd name="connsiteY56" fmla="*/ 2641600 h 3340100"/>
              <a:gd name="connsiteX57" fmla="*/ 7366000 w 12077700"/>
              <a:gd name="connsiteY57" fmla="*/ 2540000 h 3340100"/>
              <a:gd name="connsiteX58" fmla="*/ 7404100 w 12077700"/>
              <a:gd name="connsiteY58" fmla="*/ 2692400 h 3340100"/>
              <a:gd name="connsiteX59" fmla="*/ 7505700 w 12077700"/>
              <a:gd name="connsiteY59" fmla="*/ 2806700 h 3340100"/>
              <a:gd name="connsiteX60" fmla="*/ 7708900 w 12077700"/>
              <a:gd name="connsiteY60" fmla="*/ 279400 h 3340100"/>
              <a:gd name="connsiteX61" fmla="*/ 7810500 w 12077700"/>
              <a:gd name="connsiteY61" fmla="*/ 330200 h 3340100"/>
              <a:gd name="connsiteX62" fmla="*/ 7899400 w 12077700"/>
              <a:gd name="connsiteY62" fmla="*/ 952500 h 3340100"/>
              <a:gd name="connsiteX63" fmla="*/ 8140700 w 12077700"/>
              <a:gd name="connsiteY63" fmla="*/ 2692400 h 3340100"/>
              <a:gd name="connsiteX64" fmla="*/ 8293100 w 12077700"/>
              <a:gd name="connsiteY64" fmla="*/ 1612900 h 3340100"/>
              <a:gd name="connsiteX65" fmla="*/ 8382000 w 12077700"/>
              <a:gd name="connsiteY65" fmla="*/ 2082800 h 3340100"/>
              <a:gd name="connsiteX66" fmla="*/ 8483600 w 12077700"/>
              <a:gd name="connsiteY66" fmla="*/ 1689100 h 3340100"/>
              <a:gd name="connsiteX67" fmla="*/ 8534400 w 12077700"/>
              <a:gd name="connsiteY67" fmla="*/ 1257300 h 3340100"/>
              <a:gd name="connsiteX68" fmla="*/ 8597900 w 12077700"/>
              <a:gd name="connsiteY68" fmla="*/ 2197100 h 3340100"/>
              <a:gd name="connsiteX69" fmla="*/ 8712200 w 12077700"/>
              <a:gd name="connsiteY69" fmla="*/ 2527300 h 3340100"/>
              <a:gd name="connsiteX70" fmla="*/ 8801100 w 12077700"/>
              <a:gd name="connsiteY70" fmla="*/ 1968500 h 3340100"/>
              <a:gd name="connsiteX71" fmla="*/ 8928100 w 12077700"/>
              <a:gd name="connsiteY71" fmla="*/ 2146300 h 3340100"/>
              <a:gd name="connsiteX72" fmla="*/ 9080500 w 12077700"/>
              <a:gd name="connsiteY72" fmla="*/ 1257300 h 3340100"/>
              <a:gd name="connsiteX73" fmla="*/ 9220200 w 12077700"/>
              <a:gd name="connsiteY73" fmla="*/ 2171700 h 3340100"/>
              <a:gd name="connsiteX74" fmla="*/ 9271000 w 12077700"/>
              <a:gd name="connsiteY74" fmla="*/ 2044700 h 3340100"/>
              <a:gd name="connsiteX75" fmla="*/ 9309100 w 12077700"/>
              <a:gd name="connsiteY75" fmla="*/ 2171700 h 3340100"/>
              <a:gd name="connsiteX76" fmla="*/ 9347200 w 12077700"/>
              <a:gd name="connsiteY76" fmla="*/ 2032000 h 3340100"/>
              <a:gd name="connsiteX77" fmla="*/ 9499600 w 12077700"/>
              <a:gd name="connsiteY77" fmla="*/ 1317172 h 3340100"/>
              <a:gd name="connsiteX78" fmla="*/ 9635430 w 12077700"/>
              <a:gd name="connsiteY78" fmla="*/ 1210128 h 3340100"/>
              <a:gd name="connsiteX79" fmla="*/ 9664700 w 12077700"/>
              <a:gd name="connsiteY79" fmla="*/ 2159000 h 3340100"/>
              <a:gd name="connsiteX80" fmla="*/ 9715500 w 12077700"/>
              <a:gd name="connsiteY80" fmla="*/ 2362200 h 3340100"/>
              <a:gd name="connsiteX81" fmla="*/ 9804400 w 12077700"/>
              <a:gd name="connsiteY81" fmla="*/ 2184400 h 3340100"/>
              <a:gd name="connsiteX82" fmla="*/ 9906000 w 12077700"/>
              <a:gd name="connsiteY82" fmla="*/ 1917700 h 3340100"/>
              <a:gd name="connsiteX83" fmla="*/ 10071100 w 12077700"/>
              <a:gd name="connsiteY83" fmla="*/ 2184400 h 3340100"/>
              <a:gd name="connsiteX84" fmla="*/ 10223500 w 12077700"/>
              <a:gd name="connsiteY84" fmla="*/ 2336800 h 3340100"/>
              <a:gd name="connsiteX85" fmla="*/ 10452100 w 12077700"/>
              <a:gd name="connsiteY85" fmla="*/ 2603500 h 3340100"/>
              <a:gd name="connsiteX86" fmla="*/ 10668000 w 12077700"/>
              <a:gd name="connsiteY86" fmla="*/ 812800 h 3340100"/>
              <a:gd name="connsiteX87" fmla="*/ 10835857 w 12077700"/>
              <a:gd name="connsiteY87" fmla="*/ 190500 h 3340100"/>
              <a:gd name="connsiteX88" fmla="*/ 10922000 w 12077700"/>
              <a:gd name="connsiteY88" fmla="*/ 622300 h 3340100"/>
              <a:gd name="connsiteX89" fmla="*/ 11125200 w 12077700"/>
              <a:gd name="connsiteY89" fmla="*/ 2959100 h 3340100"/>
              <a:gd name="connsiteX90" fmla="*/ 11252200 w 12077700"/>
              <a:gd name="connsiteY90" fmla="*/ 2006600 h 3340100"/>
              <a:gd name="connsiteX91" fmla="*/ 11366500 w 12077700"/>
              <a:gd name="connsiteY91" fmla="*/ 1803400 h 3340100"/>
              <a:gd name="connsiteX92" fmla="*/ 11417300 w 12077700"/>
              <a:gd name="connsiteY92" fmla="*/ 1854200 h 3340100"/>
              <a:gd name="connsiteX93" fmla="*/ 11455400 w 12077700"/>
              <a:gd name="connsiteY93" fmla="*/ 1143000 h 3340100"/>
              <a:gd name="connsiteX94" fmla="*/ 11557000 w 12077700"/>
              <a:gd name="connsiteY94" fmla="*/ 1282700 h 3340100"/>
              <a:gd name="connsiteX95" fmla="*/ 11684000 w 12077700"/>
              <a:gd name="connsiteY95" fmla="*/ 2552700 h 3340100"/>
              <a:gd name="connsiteX96" fmla="*/ 11798300 w 12077700"/>
              <a:gd name="connsiteY96" fmla="*/ 2273300 h 3340100"/>
              <a:gd name="connsiteX97" fmla="*/ 11861800 w 12077700"/>
              <a:gd name="connsiteY97" fmla="*/ 2616200 h 3340100"/>
              <a:gd name="connsiteX98" fmla="*/ 12077700 w 12077700"/>
              <a:gd name="connsiteY98" fmla="*/ 1612900 h 3340100"/>
              <a:gd name="connsiteX0" fmla="*/ 0 w 12077700"/>
              <a:gd name="connsiteY0" fmla="*/ 1778000 h 3340100"/>
              <a:gd name="connsiteX1" fmla="*/ 660400 w 12077700"/>
              <a:gd name="connsiteY1" fmla="*/ 787400 h 3340100"/>
              <a:gd name="connsiteX2" fmla="*/ 838200 w 12077700"/>
              <a:gd name="connsiteY2" fmla="*/ 2527300 h 3340100"/>
              <a:gd name="connsiteX3" fmla="*/ 965200 w 12077700"/>
              <a:gd name="connsiteY3" fmla="*/ 1270000 h 3340100"/>
              <a:gd name="connsiteX4" fmla="*/ 1054100 w 12077700"/>
              <a:gd name="connsiteY4" fmla="*/ 1447800 h 3340100"/>
              <a:gd name="connsiteX5" fmla="*/ 1117600 w 12077700"/>
              <a:gd name="connsiteY5" fmla="*/ 2120900 h 3340100"/>
              <a:gd name="connsiteX6" fmla="*/ 1206500 w 12077700"/>
              <a:gd name="connsiteY6" fmla="*/ 1968500 h 3340100"/>
              <a:gd name="connsiteX7" fmla="*/ 1231900 w 12077700"/>
              <a:gd name="connsiteY7" fmla="*/ 1803400 h 3340100"/>
              <a:gd name="connsiteX8" fmla="*/ 1397000 w 12077700"/>
              <a:gd name="connsiteY8" fmla="*/ 2844800 h 3340100"/>
              <a:gd name="connsiteX9" fmla="*/ 1498600 w 12077700"/>
              <a:gd name="connsiteY9" fmla="*/ 2235200 h 3340100"/>
              <a:gd name="connsiteX10" fmla="*/ 1638300 w 12077700"/>
              <a:gd name="connsiteY10" fmla="*/ 2959100 h 3340100"/>
              <a:gd name="connsiteX11" fmla="*/ 1841500 w 12077700"/>
              <a:gd name="connsiteY11" fmla="*/ 1612900 h 3340100"/>
              <a:gd name="connsiteX12" fmla="*/ 1968500 w 12077700"/>
              <a:gd name="connsiteY12" fmla="*/ 2133600 h 3340100"/>
              <a:gd name="connsiteX13" fmla="*/ 2070100 w 12077700"/>
              <a:gd name="connsiteY13" fmla="*/ 2209800 h 3340100"/>
              <a:gd name="connsiteX14" fmla="*/ 2209800 w 12077700"/>
              <a:gd name="connsiteY14" fmla="*/ 1028700 h 3340100"/>
              <a:gd name="connsiteX15" fmla="*/ 2273300 w 12077700"/>
              <a:gd name="connsiteY15" fmla="*/ 558800 h 3340100"/>
              <a:gd name="connsiteX16" fmla="*/ 2438400 w 12077700"/>
              <a:gd name="connsiteY16" fmla="*/ 1244600 h 3340100"/>
              <a:gd name="connsiteX17" fmla="*/ 2501900 w 12077700"/>
              <a:gd name="connsiteY17" fmla="*/ 1790700 h 3340100"/>
              <a:gd name="connsiteX18" fmla="*/ 2679700 w 12077700"/>
              <a:gd name="connsiteY18" fmla="*/ 2857500 h 3340100"/>
              <a:gd name="connsiteX19" fmla="*/ 2806700 w 12077700"/>
              <a:gd name="connsiteY19" fmla="*/ 1612900 h 3340100"/>
              <a:gd name="connsiteX20" fmla="*/ 3048000 w 12077700"/>
              <a:gd name="connsiteY20" fmla="*/ 1231900 h 3340100"/>
              <a:gd name="connsiteX21" fmla="*/ 3111500 w 12077700"/>
              <a:gd name="connsiteY21" fmla="*/ 1701800 h 3340100"/>
              <a:gd name="connsiteX22" fmla="*/ 3251200 w 12077700"/>
              <a:gd name="connsiteY22" fmla="*/ 2527300 h 3340100"/>
              <a:gd name="connsiteX23" fmla="*/ 3365500 w 12077700"/>
              <a:gd name="connsiteY23" fmla="*/ 2108200 h 3340100"/>
              <a:gd name="connsiteX24" fmla="*/ 3632200 w 12077700"/>
              <a:gd name="connsiteY24" fmla="*/ 965200 h 3340100"/>
              <a:gd name="connsiteX25" fmla="*/ 3771900 w 12077700"/>
              <a:gd name="connsiteY25" fmla="*/ 2413000 h 3340100"/>
              <a:gd name="connsiteX26" fmla="*/ 3949700 w 12077700"/>
              <a:gd name="connsiteY26" fmla="*/ 2057400 h 3340100"/>
              <a:gd name="connsiteX27" fmla="*/ 4064000 w 12077700"/>
              <a:gd name="connsiteY27" fmla="*/ 2578100 h 3340100"/>
              <a:gd name="connsiteX28" fmla="*/ 4152900 w 12077700"/>
              <a:gd name="connsiteY28" fmla="*/ 2298700 h 3340100"/>
              <a:gd name="connsiteX29" fmla="*/ 4229100 w 12077700"/>
              <a:gd name="connsiteY29" fmla="*/ 2286000 h 3340100"/>
              <a:gd name="connsiteX30" fmla="*/ 4305300 w 12077700"/>
              <a:gd name="connsiteY30" fmla="*/ 2540000 h 3340100"/>
              <a:gd name="connsiteX31" fmla="*/ 4457700 w 12077700"/>
              <a:gd name="connsiteY31" fmla="*/ 1905000 h 3340100"/>
              <a:gd name="connsiteX32" fmla="*/ 4635500 w 12077700"/>
              <a:gd name="connsiteY32" fmla="*/ 2451100 h 3340100"/>
              <a:gd name="connsiteX33" fmla="*/ 4699000 w 12077700"/>
              <a:gd name="connsiteY33" fmla="*/ 2247900 h 3340100"/>
              <a:gd name="connsiteX34" fmla="*/ 4838700 w 12077700"/>
              <a:gd name="connsiteY34" fmla="*/ 190500 h 3340100"/>
              <a:gd name="connsiteX35" fmla="*/ 4902200 w 12077700"/>
              <a:gd name="connsiteY35" fmla="*/ 0 h 3340100"/>
              <a:gd name="connsiteX36" fmla="*/ 5029200 w 12077700"/>
              <a:gd name="connsiteY36" fmla="*/ 292100 h 3340100"/>
              <a:gd name="connsiteX37" fmla="*/ 5181600 w 12077700"/>
              <a:gd name="connsiteY37" fmla="*/ 1663700 h 3340100"/>
              <a:gd name="connsiteX38" fmla="*/ 5295900 w 12077700"/>
              <a:gd name="connsiteY38" fmla="*/ 3340100 h 3340100"/>
              <a:gd name="connsiteX39" fmla="*/ 5562600 w 12077700"/>
              <a:gd name="connsiteY39" fmla="*/ 1371600 h 3340100"/>
              <a:gd name="connsiteX40" fmla="*/ 5651500 w 12077700"/>
              <a:gd name="connsiteY40" fmla="*/ 1397000 h 3340100"/>
              <a:gd name="connsiteX41" fmla="*/ 5689600 w 12077700"/>
              <a:gd name="connsiteY41" fmla="*/ 952500 h 3340100"/>
              <a:gd name="connsiteX42" fmla="*/ 5842000 w 12077700"/>
              <a:gd name="connsiteY42" fmla="*/ 2476500 h 3340100"/>
              <a:gd name="connsiteX43" fmla="*/ 5930900 w 12077700"/>
              <a:gd name="connsiteY43" fmla="*/ 2222500 h 3340100"/>
              <a:gd name="connsiteX44" fmla="*/ 6032500 w 12077700"/>
              <a:gd name="connsiteY44" fmla="*/ 2057400 h 3340100"/>
              <a:gd name="connsiteX45" fmla="*/ 6121400 w 12077700"/>
              <a:gd name="connsiteY45" fmla="*/ 2120900 h 3340100"/>
              <a:gd name="connsiteX46" fmla="*/ 6273800 w 12077700"/>
              <a:gd name="connsiteY46" fmla="*/ 1435100 h 3340100"/>
              <a:gd name="connsiteX47" fmla="*/ 6451600 w 12077700"/>
              <a:gd name="connsiteY47" fmla="*/ 2501900 h 3340100"/>
              <a:gd name="connsiteX48" fmla="*/ 6527800 w 12077700"/>
              <a:gd name="connsiteY48" fmla="*/ 2235200 h 3340100"/>
              <a:gd name="connsiteX49" fmla="*/ 6629400 w 12077700"/>
              <a:gd name="connsiteY49" fmla="*/ 2349500 h 3340100"/>
              <a:gd name="connsiteX50" fmla="*/ 6781800 w 12077700"/>
              <a:gd name="connsiteY50" fmla="*/ 1676400 h 3340100"/>
              <a:gd name="connsiteX51" fmla="*/ 6934200 w 12077700"/>
              <a:gd name="connsiteY51" fmla="*/ 2171700 h 3340100"/>
              <a:gd name="connsiteX52" fmla="*/ 6997700 w 12077700"/>
              <a:gd name="connsiteY52" fmla="*/ 1955800 h 3340100"/>
              <a:gd name="connsiteX53" fmla="*/ 7073900 w 12077700"/>
              <a:gd name="connsiteY53" fmla="*/ 1943100 h 3340100"/>
              <a:gd name="connsiteX54" fmla="*/ 7188200 w 12077700"/>
              <a:gd name="connsiteY54" fmla="*/ 2628900 h 3340100"/>
              <a:gd name="connsiteX55" fmla="*/ 7327900 w 12077700"/>
              <a:gd name="connsiteY55" fmla="*/ 2641600 h 3340100"/>
              <a:gd name="connsiteX56" fmla="*/ 7366000 w 12077700"/>
              <a:gd name="connsiteY56" fmla="*/ 2540000 h 3340100"/>
              <a:gd name="connsiteX57" fmla="*/ 7404100 w 12077700"/>
              <a:gd name="connsiteY57" fmla="*/ 2692400 h 3340100"/>
              <a:gd name="connsiteX58" fmla="*/ 7505700 w 12077700"/>
              <a:gd name="connsiteY58" fmla="*/ 2806700 h 3340100"/>
              <a:gd name="connsiteX59" fmla="*/ 7708900 w 12077700"/>
              <a:gd name="connsiteY59" fmla="*/ 279400 h 3340100"/>
              <a:gd name="connsiteX60" fmla="*/ 7810500 w 12077700"/>
              <a:gd name="connsiteY60" fmla="*/ 330200 h 3340100"/>
              <a:gd name="connsiteX61" fmla="*/ 7899400 w 12077700"/>
              <a:gd name="connsiteY61" fmla="*/ 952500 h 3340100"/>
              <a:gd name="connsiteX62" fmla="*/ 8140700 w 12077700"/>
              <a:gd name="connsiteY62" fmla="*/ 2692400 h 3340100"/>
              <a:gd name="connsiteX63" fmla="*/ 8293100 w 12077700"/>
              <a:gd name="connsiteY63" fmla="*/ 1612900 h 3340100"/>
              <a:gd name="connsiteX64" fmla="*/ 8382000 w 12077700"/>
              <a:gd name="connsiteY64" fmla="*/ 2082800 h 3340100"/>
              <a:gd name="connsiteX65" fmla="*/ 8483600 w 12077700"/>
              <a:gd name="connsiteY65" fmla="*/ 1689100 h 3340100"/>
              <a:gd name="connsiteX66" fmla="*/ 8534400 w 12077700"/>
              <a:gd name="connsiteY66" fmla="*/ 1257300 h 3340100"/>
              <a:gd name="connsiteX67" fmla="*/ 8597900 w 12077700"/>
              <a:gd name="connsiteY67" fmla="*/ 2197100 h 3340100"/>
              <a:gd name="connsiteX68" fmla="*/ 8712200 w 12077700"/>
              <a:gd name="connsiteY68" fmla="*/ 2527300 h 3340100"/>
              <a:gd name="connsiteX69" fmla="*/ 8801100 w 12077700"/>
              <a:gd name="connsiteY69" fmla="*/ 1968500 h 3340100"/>
              <a:gd name="connsiteX70" fmla="*/ 8928100 w 12077700"/>
              <a:gd name="connsiteY70" fmla="*/ 2146300 h 3340100"/>
              <a:gd name="connsiteX71" fmla="*/ 9080500 w 12077700"/>
              <a:gd name="connsiteY71" fmla="*/ 1257300 h 3340100"/>
              <a:gd name="connsiteX72" fmla="*/ 9220200 w 12077700"/>
              <a:gd name="connsiteY72" fmla="*/ 2171700 h 3340100"/>
              <a:gd name="connsiteX73" fmla="*/ 9271000 w 12077700"/>
              <a:gd name="connsiteY73" fmla="*/ 2044700 h 3340100"/>
              <a:gd name="connsiteX74" fmla="*/ 9309100 w 12077700"/>
              <a:gd name="connsiteY74" fmla="*/ 2171700 h 3340100"/>
              <a:gd name="connsiteX75" fmla="*/ 9347200 w 12077700"/>
              <a:gd name="connsiteY75" fmla="*/ 2032000 h 3340100"/>
              <a:gd name="connsiteX76" fmla="*/ 9499600 w 12077700"/>
              <a:gd name="connsiteY76" fmla="*/ 1317172 h 3340100"/>
              <a:gd name="connsiteX77" fmla="*/ 9635430 w 12077700"/>
              <a:gd name="connsiteY77" fmla="*/ 1210128 h 3340100"/>
              <a:gd name="connsiteX78" fmla="*/ 9664700 w 12077700"/>
              <a:gd name="connsiteY78" fmla="*/ 2159000 h 3340100"/>
              <a:gd name="connsiteX79" fmla="*/ 9715500 w 12077700"/>
              <a:gd name="connsiteY79" fmla="*/ 2362200 h 3340100"/>
              <a:gd name="connsiteX80" fmla="*/ 9804400 w 12077700"/>
              <a:gd name="connsiteY80" fmla="*/ 2184400 h 3340100"/>
              <a:gd name="connsiteX81" fmla="*/ 9906000 w 12077700"/>
              <a:gd name="connsiteY81" fmla="*/ 1917700 h 3340100"/>
              <a:gd name="connsiteX82" fmla="*/ 10071100 w 12077700"/>
              <a:gd name="connsiteY82" fmla="*/ 2184400 h 3340100"/>
              <a:gd name="connsiteX83" fmla="*/ 10223500 w 12077700"/>
              <a:gd name="connsiteY83" fmla="*/ 2336800 h 3340100"/>
              <a:gd name="connsiteX84" fmla="*/ 10452100 w 12077700"/>
              <a:gd name="connsiteY84" fmla="*/ 2603500 h 3340100"/>
              <a:gd name="connsiteX85" fmla="*/ 10668000 w 12077700"/>
              <a:gd name="connsiteY85" fmla="*/ 812800 h 3340100"/>
              <a:gd name="connsiteX86" fmla="*/ 10835857 w 12077700"/>
              <a:gd name="connsiteY86" fmla="*/ 190500 h 3340100"/>
              <a:gd name="connsiteX87" fmla="*/ 10922000 w 12077700"/>
              <a:gd name="connsiteY87" fmla="*/ 622300 h 3340100"/>
              <a:gd name="connsiteX88" fmla="*/ 11125200 w 12077700"/>
              <a:gd name="connsiteY88" fmla="*/ 2959100 h 3340100"/>
              <a:gd name="connsiteX89" fmla="*/ 11252200 w 12077700"/>
              <a:gd name="connsiteY89" fmla="*/ 2006600 h 3340100"/>
              <a:gd name="connsiteX90" fmla="*/ 11366500 w 12077700"/>
              <a:gd name="connsiteY90" fmla="*/ 1803400 h 3340100"/>
              <a:gd name="connsiteX91" fmla="*/ 11417300 w 12077700"/>
              <a:gd name="connsiteY91" fmla="*/ 1854200 h 3340100"/>
              <a:gd name="connsiteX92" fmla="*/ 11455400 w 12077700"/>
              <a:gd name="connsiteY92" fmla="*/ 1143000 h 3340100"/>
              <a:gd name="connsiteX93" fmla="*/ 11557000 w 12077700"/>
              <a:gd name="connsiteY93" fmla="*/ 1282700 h 3340100"/>
              <a:gd name="connsiteX94" fmla="*/ 11684000 w 12077700"/>
              <a:gd name="connsiteY94" fmla="*/ 2552700 h 3340100"/>
              <a:gd name="connsiteX95" fmla="*/ 11798300 w 12077700"/>
              <a:gd name="connsiteY95" fmla="*/ 2273300 h 3340100"/>
              <a:gd name="connsiteX96" fmla="*/ 11861800 w 12077700"/>
              <a:gd name="connsiteY96" fmla="*/ 2616200 h 3340100"/>
              <a:gd name="connsiteX97" fmla="*/ 12077700 w 12077700"/>
              <a:gd name="connsiteY97" fmla="*/ 1612900 h 3340100"/>
              <a:gd name="connsiteX0" fmla="*/ 0 w 11417300"/>
              <a:gd name="connsiteY0" fmla="*/ 787400 h 3340100"/>
              <a:gd name="connsiteX1" fmla="*/ 177800 w 11417300"/>
              <a:gd name="connsiteY1" fmla="*/ 2527300 h 3340100"/>
              <a:gd name="connsiteX2" fmla="*/ 304800 w 11417300"/>
              <a:gd name="connsiteY2" fmla="*/ 1270000 h 3340100"/>
              <a:gd name="connsiteX3" fmla="*/ 393700 w 11417300"/>
              <a:gd name="connsiteY3" fmla="*/ 1447800 h 3340100"/>
              <a:gd name="connsiteX4" fmla="*/ 457200 w 11417300"/>
              <a:gd name="connsiteY4" fmla="*/ 2120900 h 3340100"/>
              <a:gd name="connsiteX5" fmla="*/ 546100 w 11417300"/>
              <a:gd name="connsiteY5" fmla="*/ 1968500 h 3340100"/>
              <a:gd name="connsiteX6" fmla="*/ 571500 w 11417300"/>
              <a:gd name="connsiteY6" fmla="*/ 1803400 h 3340100"/>
              <a:gd name="connsiteX7" fmla="*/ 736600 w 11417300"/>
              <a:gd name="connsiteY7" fmla="*/ 2844800 h 3340100"/>
              <a:gd name="connsiteX8" fmla="*/ 838200 w 11417300"/>
              <a:gd name="connsiteY8" fmla="*/ 2235200 h 3340100"/>
              <a:gd name="connsiteX9" fmla="*/ 977900 w 11417300"/>
              <a:gd name="connsiteY9" fmla="*/ 2959100 h 3340100"/>
              <a:gd name="connsiteX10" fmla="*/ 1181100 w 11417300"/>
              <a:gd name="connsiteY10" fmla="*/ 1612900 h 3340100"/>
              <a:gd name="connsiteX11" fmla="*/ 1308100 w 11417300"/>
              <a:gd name="connsiteY11" fmla="*/ 2133600 h 3340100"/>
              <a:gd name="connsiteX12" fmla="*/ 1409700 w 11417300"/>
              <a:gd name="connsiteY12" fmla="*/ 2209800 h 3340100"/>
              <a:gd name="connsiteX13" fmla="*/ 1549400 w 11417300"/>
              <a:gd name="connsiteY13" fmla="*/ 1028700 h 3340100"/>
              <a:gd name="connsiteX14" fmla="*/ 1612900 w 11417300"/>
              <a:gd name="connsiteY14" fmla="*/ 558800 h 3340100"/>
              <a:gd name="connsiteX15" fmla="*/ 1778000 w 11417300"/>
              <a:gd name="connsiteY15" fmla="*/ 1244600 h 3340100"/>
              <a:gd name="connsiteX16" fmla="*/ 1841500 w 11417300"/>
              <a:gd name="connsiteY16" fmla="*/ 1790700 h 3340100"/>
              <a:gd name="connsiteX17" fmla="*/ 2019300 w 11417300"/>
              <a:gd name="connsiteY17" fmla="*/ 2857500 h 3340100"/>
              <a:gd name="connsiteX18" fmla="*/ 2146300 w 11417300"/>
              <a:gd name="connsiteY18" fmla="*/ 1612900 h 3340100"/>
              <a:gd name="connsiteX19" fmla="*/ 2387600 w 11417300"/>
              <a:gd name="connsiteY19" fmla="*/ 1231900 h 3340100"/>
              <a:gd name="connsiteX20" fmla="*/ 2451100 w 11417300"/>
              <a:gd name="connsiteY20" fmla="*/ 1701800 h 3340100"/>
              <a:gd name="connsiteX21" fmla="*/ 2590800 w 11417300"/>
              <a:gd name="connsiteY21" fmla="*/ 2527300 h 3340100"/>
              <a:gd name="connsiteX22" fmla="*/ 2705100 w 11417300"/>
              <a:gd name="connsiteY22" fmla="*/ 2108200 h 3340100"/>
              <a:gd name="connsiteX23" fmla="*/ 2971800 w 11417300"/>
              <a:gd name="connsiteY23" fmla="*/ 965200 h 3340100"/>
              <a:gd name="connsiteX24" fmla="*/ 3111500 w 11417300"/>
              <a:gd name="connsiteY24" fmla="*/ 2413000 h 3340100"/>
              <a:gd name="connsiteX25" fmla="*/ 3289300 w 11417300"/>
              <a:gd name="connsiteY25" fmla="*/ 2057400 h 3340100"/>
              <a:gd name="connsiteX26" fmla="*/ 3403600 w 11417300"/>
              <a:gd name="connsiteY26" fmla="*/ 2578100 h 3340100"/>
              <a:gd name="connsiteX27" fmla="*/ 3492500 w 11417300"/>
              <a:gd name="connsiteY27" fmla="*/ 2298700 h 3340100"/>
              <a:gd name="connsiteX28" fmla="*/ 3568700 w 11417300"/>
              <a:gd name="connsiteY28" fmla="*/ 2286000 h 3340100"/>
              <a:gd name="connsiteX29" fmla="*/ 3644900 w 11417300"/>
              <a:gd name="connsiteY29" fmla="*/ 2540000 h 3340100"/>
              <a:gd name="connsiteX30" fmla="*/ 3797300 w 11417300"/>
              <a:gd name="connsiteY30" fmla="*/ 1905000 h 3340100"/>
              <a:gd name="connsiteX31" fmla="*/ 3975100 w 11417300"/>
              <a:gd name="connsiteY31" fmla="*/ 2451100 h 3340100"/>
              <a:gd name="connsiteX32" fmla="*/ 4038600 w 11417300"/>
              <a:gd name="connsiteY32" fmla="*/ 2247900 h 3340100"/>
              <a:gd name="connsiteX33" fmla="*/ 4178300 w 11417300"/>
              <a:gd name="connsiteY33" fmla="*/ 190500 h 3340100"/>
              <a:gd name="connsiteX34" fmla="*/ 4241800 w 11417300"/>
              <a:gd name="connsiteY34" fmla="*/ 0 h 3340100"/>
              <a:gd name="connsiteX35" fmla="*/ 4368800 w 11417300"/>
              <a:gd name="connsiteY35" fmla="*/ 292100 h 3340100"/>
              <a:gd name="connsiteX36" fmla="*/ 4521200 w 11417300"/>
              <a:gd name="connsiteY36" fmla="*/ 1663700 h 3340100"/>
              <a:gd name="connsiteX37" fmla="*/ 4635500 w 11417300"/>
              <a:gd name="connsiteY37" fmla="*/ 3340100 h 3340100"/>
              <a:gd name="connsiteX38" fmla="*/ 4902200 w 11417300"/>
              <a:gd name="connsiteY38" fmla="*/ 1371600 h 3340100"/>
              <a:gd name="connsiteX39" fmla="*/ 4991100 w 11417300"/>
              <a:gd name="connsiteY39" fmla="*/ 1397000 h 3340100"/>
              <a:gd name="connsiteX40" fmla="*/ 5029200 w 11417300"/>
              <a:gd name="connsiteY40" fmla="*/ 952500 h 3340100"/>
              <a:gd name="connsiteX41" fmla="*/ 5181600 w 11417300"/>
              <a:gd name="connsiteY41" fmla="*/ 2476500 h 3340100"/>
              <a:gd name="connsiteX42" fmla="*/ 5270500 w 11417300"/>
              <a:gd name="connsiteY42" fmla="*/ 2222500 h 3340100"/>
              <a:gd name="connsiteX43" fmla="*/ 5372100 w 11417300"/>
              <a:gd name="connsiteY43" fmla="*/ 2057400 h 3340100"/>
              <a:gd name="connsiteX44" fmla="*/ 5461000 w 11417300"/>
              <a:gd name="connsiteY44" fmla="*/ 2120900 h 3340100"/>
              <a:gd name="connsiteX45" fmla="*/ 5613400 w 11417300"/>
              <a:gd name="connsiteY45" fmla="*/ 1435100 h 3340100"/>
              <a:gd name="connsiteX46" fmla="*/ 5791200 w 11417300"/>
              <a:gd name="connsiteY46" fmla="*/ 2501900 h 3340100"/>
              <a:gd name="connsiteX47" fmla="*/ 5867400 w 11417300"/>
              <a:gd name="connsiteY47" fmla="*/ 2235200 h 3340100"/>
              <a:gd name="connsiteX48" fmla="*/ 5969000 w 11417300"/>
              <a:gd name="connsiteY48" fmla="*/ 2349500 h 3340100"/>
              <a:gd name="connsiteX49" fmla="*/ 6121400 w 11417300"/>
              <a:gd name="connsiteY49" fmla="*/ 1676400 h 3340100"/>
              <a:gd name="connsiteX50" fmla="*/ 6273800 w 11417300"/>
              <a:gd name="connsiteY50" fmla="*/ 2171700 h 3340100"/>
              <a:gd name="connsiteX51" fmla="*/ 6337300 w 11417300"/>
              <a:gd name="connsiteY51" fmla="*/ 1955800 h 3340100"/>
              <a:gd name="connsiteX52" fmla="*/ 6413500 w 11417300"/>
              <a:gd name="connsiteY52" fmla="*/ 1943100 h 3340100"/>
              <a:gd name="connsiteX53" fmla="*/ 6527800 w 11417300"/>
              <a:gd name="connsiteY53" fmla="*/ 2628900 h 3340100"/>
              <a:gd name="connsiteX54" fmla="*/ 6667500 w 11417300"/>
              <a:gd name="connsiteY54" fmla="*/ 2641600 h 3340100"/>
              <a:gd name="connsiteX55" fmla="*/ 6705600 w 11417300"/>
              <a:gd name="connsiteY55" fmla="*/ 2540000 h 3340100"/>
              <a:gd name="connsiteX56" fmla="*/ 6743700 w 11417300"/>
              <a:gd name="connsiteY56" fmla="*/ 2692400 h 3340100"/>
              <a:gd name="connsiteX57" fmla="*/ 6845300 w 11417300"/>
              <a:gd name="connsiteY57" fmla="*/ 2806700 h 3340100"/>
              <a:gd name="connsiteX58" fmla="*/ 7048500 w 11417300"/>
              <a:gd name="connsiteY58" fmla="*/ 279400 h 3340100"/>
              <a:gd name="connsiteX59" fmla="*/ 7150100 w 11417300"/>
              <a:gd name="connsiteY59" fmla="*/ 330200 h 3340100"/>
              <a:gd name="connsiteX60" fmla="*/ 7239000 w 11417300"/>
              <a:gd name="connsiteY60" fmla="*/ 952500 h 3340100"/>
              <a:gd name="connsiteX61" fmla="*/ 7480300 w 11417300"/>
              <a:gd name="connsiteY61" fmla="*/ 2692400 h 3340100"/>
              <a:gd name="connsiteX62" fmla="*/ 7632700 w 11417300"/>
              <a:gd name="connsiteY62" fmla="*/ 1612900 h 3340100"/>
              <a:gd name="connsiteX63" fmla="*/ 7721600 w 11417300"/>
              <a:gd name="connsiteY63" fmla="*/ 2082800 h 3340100"/>
              <a:gd name="connsiteX64" fmla="*/ 7823200 w 11417300"/>
              <a:gd name="connsiteY64" fmla="*/ 1689100 h 3340100"/>
              <a:gd name="connsiteX65" fmla="*/ 7874000 w 11417300"/>
              <a:gd name="connsiteY65" fmla="*/ 1257300 h 3340100"/>
              <a:gd name="connsiteX66" fmla="*/ 7937500 w 11417300"/>
              <a:gd name="connsiteY66" fmla="*/ 2197100 h 3340100"/>
              <a:gd name="connsiteX67" fmla="*/ 8051800 w 11417300"/>
              <a:gd name="connsiteY67" fmla="*/ 2527300 h 3340100"/>
              <a:gd name="connsiteX68" fmla="*/ 8140700 w 11417300"/>
              <a:gd name="connsiteY68" fmla="*/ 1968500 h 3340100"/>
              <a:gd name="connsiteX69" fmla="*/ 8267700 w 11417300"/>
              <a:gd name="connsiteY69" fmla="*/ 2146300 h 3340100"/>
              <a:gd name="connsiteX70" fmla="*/ 8420100 w 11417300"/>
              <a:gd name="connsiteY70" fmla="*/ 1257300 h 3340100"/>
              <a:gd name="connsiteX71" fmla="*/ 8559800 w 11417300"/>
              <a:gd name="connsiteY71" fmla="*/ 2171700 h 3340100"/>
              <a:gd name="connsiteX72" fmla="*/ 8610600 w 11417300"/>
              <a:gd name="connsiteY72" fmla="*/ 2044700 h 3340100"/>
              <a:gd name="connsiteX73" fmla="*/ 8648700 w 11417300"/>
              <a:gd name="connsiteY73" fmla="*/ 2171700 h 3340100"/>
              <a:gd name="connsiteX74" fmla="*/ 8686800 w 11417300"/>
              <a:gd name="connsiteY74" fmla="*/ 2032000 h 3340100"/>
              <a:gd name="connsiteX75" fmla="*/ 8839200 w 11417300"/>
              <a:gd name="connsiteY75" fmla="*/ 1317172 h 3340100"/>
              <a:gd name="connsiteX76" fmla="*/ 8975030 w 11417300"/>
              <a:gd name="connsiteY76" fmla="*/ 1210128 h 3340100"/>
              <a:gd name="connsiteX77" fmla="*/ 9004300 w 11417300"/>
              <a:gd name="connsiteY77" fmla="*/ 2159000 h 3340100"/>
              <a:gd name="connsiteX78" fmla="*/ 9055100 w 11417300"/>
              <a:gd name="connsiteY78" fmla="*/ 2362200 h 3340100"/>
              <a:gd name="connsiteX79" fmla="*/ 9144000 w 11417300"/>
              <a:gd name="connsiteY79" fmla="*/ 2184400 h 3340100"/>
              <a:gd name="connsiteX80" fmla="*/ 9245600 w 11417300"/>
              <a:gd name="connsiteY80" fmla="*/ 1917700 h 3340100"/>
              <a:gd name="connsiteX81" fmla="*/ 9410700 w 11417300"/>
              <a:gd name="connsiteY81" fmla="*/ 2184400 h 3340100"/>
              <a:gd name="connsiteX82" fmla="*/ 9563100 w 11417300"/>
              <a:gd name="connsiteY82" fmla="*/ 2336800 h 3340100"/>
              <a:gd name="connsiteX83" fmla="*/ 9791700 w 11417300"/>
              <a:gd name="connsiteY83" fmla="*/ 2603500 h 3340100"/>
              <a:gd name="connsiteX84" fmla="*/ 10007600 w 11417300"/>
              <a:gd name="connsiteY84" fmla="*/ 812800 h 3340100"/>
              <a:gd name="connsiteX85" fmla="*/ 10175457 w 11417300"/>
              <a:gd name="connsiteY85" fmla="*/ 190500 h 3340100"/>
              <a:gd name="connsiteX86" fmla="*/ 10261600 w 11417300"/>
              <a:gd name="connsiteY86" fmla="*/ 622300 h 3340100"/>
              <a:gd name="connsiteX87" fmla="*/ 10464800 w 11417300"/>
              <a:gd name="connsiteY87" fmla="*/ 2959100 h 3340100"/>
              <a:gd name="connsiteX88" fmla="*/ 10591800 w 11417300"/>
              <a:gd name="connsiteY88" fmla="*/ 2006600 h 3340100"/>
              <a:gd name="connsiteX89" fmla="*/ 10706100 w 11417300"/>
              <a:gd name="connsiteY89" fmla="*/ 1803400 h 3340100"/>
              <a:gd name="connsiteX90" fmla="*/ 10756900 w 11417300"/>
              <a:gd name="connsiteY90" fmla="*/ 1854200 h 3340100"/>
              <a:gd name="connsiteX91" fmla="*/ 10795000 w 11417300"/>
              <a:gd name="connsiteY91" fmla="*/ 1143000 h 3340100"/>
              <a:gd name="connsiteX92" fmla="*/ 10896600 w 11417300"/>
              <a:gd name="connsiteY92" fmla="*/ 1282700 h 3340100"/>
              <a:gd name="connsiteX93" fmla="*/ 11023600 w 11417300"/>
              <a:gd name="connsiteY93" fmla="*/ 2552700 h 3340100"/>
              <a:gd name="connsiteX94" fmla="*/ 11137900 w 11417300"/>
              <a:gd name="connsiteY94" fmla="*/ 2273300 h 3340100"/>
              <a:gd name="connsiteX95" fmla="*/ 11201400 w 11417300"/>
              <a:gd name="connsiteY95" fmla="*/ 2616200 h 3340100"/>
              <a:gd name="connsiteX96" fmla="*/ 11417300 w 11417300"/>
              <a:gd name="connsiteY96" fmla="*/ 1612900 h 3340100"/>
              <a:gd name="connsiteX0" fmla="*/ 0 w 11239500"/>
              <a:gd name="connsiteY0" fmla="*/ 2527300 h 3340100"/>
              <a:gd name="connsiteX1" fmla="*/ 127000 w 11239500"/>
              <a:gd name="connsiteY1" fmla="*/ 1270000 h 3340100"/>
              <a:gd name="connsiteX2" fmla="*/ 215900 w 11239500"/>
              <a:gd name="connsiteY2" fmla="*/ 1447800 h 3340100"/>
              <a:gd name="connsiteX3" fmla="*/ 279400 w 11239500"/>
              <a:gd name="connsiteY3" fmla="*/ 2120900 h 3340100"/>
              <a:gd name="connsiteX4" fmla="*/ 368300 w 11239500"/>
              <a:gd name="connsiteY4" fmla="*/ 1968500 h 3340100"/>
              <a:gd name="connsiteX5" fmla="*/ 393700 w 11239500"/>
              <a:gd name="connsiteY5" fmla="*/ 1803400 h 3340100"/>
              <a:gd name="connsiteX6" fmla="*/ 558800 w 11239500"/>
              <a:gd name="connsiteY6" fmla="*/ 2844800 h 3340100"/>
              <a:gd name="connsiteX7" fmla="*/ 660400 w 11239500"/>
              <a:gd name="connsiteY7" fmla="*/ 2235200 h 3340100"/>
              <a:gd name="connsiteX8" fmla="*/ 800100 w 11239500"/>
              <a:gd name="connsiteY8" fmla="*/ 2959100 h 3340100"/>
              <a:gd name="connsiteX9" fmla="*/ 1003300 w 11239500"/>
              <a:gd name="connsiteY9" fmla="*/ 1612900 h 3340100"/>
              <a:gd name="connsiteX10" fmla="*/ 1130300 w 11239500"/>
              <a:gd name="connsiteY10" fmla="*/ 2133600 h 3340100"/>
              <a:gd name="connsiteX11" fmla="*/ 1231900 w 11239500"/>
              <a:gd name="connsiteY11" fmla="*/ 2209800 h 3340100"/>
              <a:gd name="connsiteX12" fmla="*/ 1371600 w 11239500"/>
              <a:gd name="connsiteY12" fmla="*/ 1028700 h 3340100"/>
              <a:gd name="connsiteX13" fmla="*/ 1435100 w 11239500"/>
              <a:gd name="connsiteY13" fmla="*/ 558800 h 3340100"/>
              <a:gd name="connsiteX14" fmla="*/ 1600200 w 11239500"/>
              <a:gd name="connsiteY14" fmla="*/ 1244600 h 3340100"/>
              <a:gd name="connsiteX15" fmla="*/ 1663700 w 11239500"/>
              <a:gd name="connsiteY15" fmla="*/ 1790700 h 3340100"/>
              <a:gd name="connsiteX16" fmla="*/ 1841500 w 11239500"/>
              <a:gd name="connsiteY16" fmla="*/ 2857500 h 3340100"/>
              <a:gd name="connsiteX17" fmla="*/ 1968500 w 11239500"/>
              <a:gd name="connsiteY17" fmla="*/ 1612900 h 3340100"/>
              <a:gd name="connsiteX18" fmla="*/ 2209800 w 11239500"/>
              <a:gd name="connsiteY18" fmla="*/ 1231900 h 3340100"/>
              <a:gd name="connsiteX19" fmla="*/ 2273300 w 11239500"/>
              <a:gd name="connsiteY19" fmla="*/ 1701800 h 3340100"/>
              <a:gd name="connsiteX20" fmla="*/ 2413000 w 11239500"/>
              <a:gd name="connsiteY20" fmla="*/ 2527300 h 3340100"/>
              <a:gd name="connsiteX21" fmla="*/ 2527300 w 11239500"/>
              <a:gd name="connsiteY21" fmla="*/ 2108200 h 3340100"/>
              <a:gd name="connsiteX22" fmla="*/ 2794000 w 11239500"/>
              <a:gd name="connsiteY22" fmla="*/ 965200 h 3340100"/>
              <a:gd name="connsiteX23" fmla="*/ 2933700 w 11239500"/>
              <a:gd name="connsiteY23" fmla="*/ 2413000 h 3340100"/>
              <a:gd name="connsiteX24" fmla="*/ 3111500 w 11239500"/>
              <a:gd name="connsiteY24" fmla="*/ 2057400 h 3340100"/>
              <a:gd name="connsiteX25" fmla="*/ 3225800 w 11239500"/>
              <a:gd name="connsiteY25" fmla="*/ 2578100 h 3340100"/>
              <a:gd name="connsiteX26" fmla="*/ 3314700 w 11239500"/>
              <a:gd name="connsiteY26" fmla="*/ 2298700 h 3340100"/>
              <a:gd name="connsiteX27" fmla="*/ 3390900 w 11239500"/>
              <a:gd name="connsiteY27" fmla="*/ 2286000 h 3340100"/>
              <a:gd name="connsiteX28" fmla="*/ 3467100 w 11239500"/>
              <a:gd name="connsiteY28" fmla="*/ 2540000 h 3340100"/>
              <a:gd name="connsiteX29" fmla="*/ 3619500 w 11239500"/>
              <a:gd name="connsiteY29" fmla="*/ 1905000 h 3340100"/>
              <a:gd name="connsiteX30" fmla="*/ 3797300 w 11239500"/>
              <a:gd name="connsiteY30" fmla="*/ 2451100 h 3340100"/>
              <a:gd name="connsiteX31" fmla="*/ 3860800 w 11239500"/>
              <a:gd name="connsiteY31" fmla="*/ 2247900 h 3340100"/>
              <a:gd name="connsiteX32" fmla="*/ 4000500 w 11239500"/>
              <a:gd name="connsiteY32" fmla="*/ 190500 h 3340100"/>
              <a:gd name="connsiteX33" fmla="*/ 4064000 w 11239500"/>
              <a:gd name="connsiteY33" fmla="*/ 0 h 3340100"/>
              <a:gd name="connsiteX34" fmla="*/ 4191000 w 11239500"/>
              <a:gd name="connsiteY34" fmla="*/ 292100 h 3340100"/>
              <a:gd name="connsiteX35" fmla="*/ 4343400 w 11239500"/>
              <a:gd name="connsiteY35" fmla="*/ 1663700 h 3340100"/>
              <a:gd name="connsiteX36" fmla="*/ 4457700 w 11239500"/>
              <a:gd name="connsiteY36" fmla="*/ 3340100 h 3340100"/>
              <a:gd name="connsiteX37" fmla="*/ 4724400 w 11239500"/>
              <a:gd name="connsiteY37" fmla="*/ 1371600 h 3340100"/>
              <a:gd name="connsiteX38" fmla="*/ 4813300 w 11239500"/>
              <a:gd name="connsiteY38" fmla="*/ 1397000 h 3340100"/>
              <a:gd name="connsiteX39" fmla="*/ 4851400 w 11239500"/>
              <a:gd name="connsiteY39" fmla="*/ 952500 h 3340100"/>
              <a:gd name="connsiteX40" fmla="*/ 5003800 w 11239500"/>
              <a:gd name="connsiteY40" fmla="*/ 2476500 h 3340100"/>
              <a:gd name="connsiteX41" fmla="*/ 5092700 w 11239500"/>
              <a:gd name="connsiteY41" fmla="*/ 2222500 h 3340100"/>
              <a:gd name="connsiteX42" fmla="*/ 5194300 w 11239500"/>
              <a:gd name="connsiteY42" fmla="*/ 2057400 h 3340100"/>
              <a:gd name="connsiteX43" fmla="*/ 5283200 w 11239500"/>
              <a:gd name="connsiteY43" fmla="*/ 2120900 h 3340100"/>
              <a:gd name="connsiteX44" fmla="*/ 5435600 w 11239500"/>
              <a:gd name="connsiteY44" fmla="*/ 1435100 h 3340100"/>
              <a:gd name="connsiteX45" fmla="*/ 5613400 w 11239500"/>
              <a:gd name="connsiteY45" fmla="*/ 2501900 h 3340100"/>
              <a:gd name="connsiteX46" fmla="*/ 5689600 w 11239500"/>
              <a:gd name="connsiteY46" fmla="*/ 2235200 h 3340100"/>
              <a:gd name="connsiteX47" fmla="*/ 5791200 w 11239500"/>
              <a:gd name="connsiteY47" fmla="*/ 2349500 h 3340100"/>
              <a:gd name="connsiteX48" fmla="*/ 5943600 w 11239500"/>
              <a:gd name="connsiteY48" fmla="*/ 1676400 h 3340100"/>
              <a:gd name="connsiteX49" fmla="*/ 6096000 w 11239500"/>
              <a:gd name="connsiteY49" fmla="*/ 2171700 h 3340100"/>
              <a:gd name="connsiteX50" fmla="*/ 6159500 w 11239500"/>
              <a:gd name="connsiteY50" fmla="*/ 1955800 h 3340100"/>
              <a:gd name="connsiteX51" fmla="*/ 6235700 w 11239500"/>
              <a:gd name="connsiteY51" fmla="*/ 1943100 h 3340100"/>
              <a:gd name="connsiteX52" fmla="*/ 6350000 w 11239500"/>
              <a:gd name="connsiteY52" fmla="*/ 2628900 h 3340100"/>
              <a:gd name="connsiteX53" fmla="*/ 6489700 w 11239500"/>
              <a:gd name="connsiteY53" fmla="*/ 2641600 h 3340100"/>
              <a:gd name="connsiteX54" fmla="*/ 6527800 w 11239500"/>
              <a:gd name="connsiteY54" fmla="*/ 2540000 h 3340100"/>
              <a:gd name="connsiteX55" fmla="*/ 6565900 w 11239500"/>
              <a:gd name="connsiteY55" fmla="*/ 2692400 h 3340100"/>
              <a:gd name="connsiteX56" fmla="*/ 6667500 w 11239500"/>
              <a:gd name="connsiteY56" fmla="*/ 2806700 h 3340100"/>
              <a:gd name="connsiteX57" fmla="*/ 6870700 w 11239500"/>
              <a:gd name="connsiteY57" fmla="*/ 279400 h 3340100"/>
              <a:gd name="connsiteX58" fmla="*/ 6972300 w 11239500"/>
              <a:gd name="connsiteY58" fmla="*/ 330200 h 3340100"/>
              <a:gd name="connsiteX59" fmla="*/ 7061200 w 11239500"/>
              <a:gd name="connsiteY59" fmla="*/ 952500 h 3340100"/>
              <a:gd name="connsiteX60" fmla="*/ 7302500 w 11239500"/>
              <a:gd name="connsiteY60" fmla="*/ 2692400 h 3340100"/>
              <a:gd name="connsiteX61" fmla="*/ 7454900 w 11239500"/>
              <a:gd name="connsiteY61" fmla="*/ 1612900 h 3340100"/>
              <a:gd name="connsiteX62" fmla="*/ 7543800 w 11239500"/>
              <a:gd name="connsiteY62" fmla="*/ 2082800 h 3340100"/>
              <a:gd name="connsiteX63" fmla="*/ 7645400 w 11239500"/>
              <a:gd name="connsiteY63" fmla="*/ 1689100 h 3340100"/>
              <a:gd name="connsiteX64" fmla="*/ 7696200 w 11239500"/>
              <a:gd name="connsiteY64" fmla="*/ 1257300 h 3340100"/>
              <a:gd name="connsiteX65" fmla="*/ 7759700 w 11239500"/>
              <a:gd name="connsiteY65" fmla="*/ 2197100 h 3340100"/>
              <a:gd name="connsiteX66" fmla="*/ 7874000 w 11239500"/>
              <a:gd name="connsiteY66" fmla="*/ 2527300 h 3340100"/>
              <a:gd name="connsiteX67" fmla="*/ 7962900 w 11239500"/>
              <a:gd name="connsiteY67" fmla="*/ 1968500 h 3340100"/>
              <a:gd name="connsiteX68" fmla="*/ 8089900 w 11239500"/>
              <a:gd name="connsiteY68" fmla="*/ 2146300 h 3340100"/>
              <a:gd name="connsiteX69" fmla="*/ 8242300 w 11239500"/>
              <a:gd name="connsiteY69" fmla="*/ 1257300 h 3340100"/>
              <a:gd name="connsiteX70" fmla="*/ 8382000 w 11239500"/>
              <a:gd name="connsiteY70" fmla="*/ 2171700 h 3340100"/>
              <a:gd name="connsiteX71" fmla="*/ 8432800 w 11239500"/>
              <a:gd name="connsiteY71" fmla="*/ 2044700 h 3340100"/>
              <a:gd name="connsiteX72" fmla="*/ 8470900 w 11239500"/>
              <a:gd name="connsiteY72" fmla="*/ 2171700 h 3340100"/>
              <a:gd name="connsiteX73" fmla="*/ 8509000 w 11239500"/>
              <a:gd name="connsiteY73" fmla="*/ 2032000 h 3340100"/>
              <a:gd name="connsiteX74" fmla="*/ 8661400 w 11239500"/>
              <a:gd name="connsiteY74" fmla="*/ 1317172 h 3340100"/>
              <a:gd name="connsiteX75" fmla="*/ 8797230 w 11239500"/>
              <a:gd name="connsiteY75" fmla="*/ 1210128 h 3340100"/>
              <a:gd name="connsiteX76" fmla="*/ 8826500 w 11239500"/>
              <a:gd name="connsiteY76" fmla="*/ 2159000 h 3340100"/>
              <a:gd name="connsiteX77" fmla="*/ 8877300 w 11239500"/>
              <a:gd name="connsiteY77" fmla="*/ 2362200 h 3340100"/>
              <a:gd name="connsiteX78" fmla="*/ 8966200 w 11239500"/>
              <a:gd name="connsiteY78" fmla="*/ 2184400 h 3340100"/>
              <a:gd name="connsiteX79" fmla="*/ 9067800 w 11239500"/>
              <a:gd name="connsiteY79" fmla="*/ 1917700 h 3340100"/>
              <a:gd name="connsiteX80" fmla="*/ 9232900 w 11239500"/>
              <a:gd name="connsiteY80" fmla="*/ 2184400 h 3340100"/>
              <a:gd name="connsiteX81" fmla="*/ 9385300 w 11239500"/>
              <a:gd name="connsiteY81" fmla="*/ 2336800 h 3340100"/>
              <a:gd name="connsiteX82" fmla="*/ 9613900 w 11239500"/>
              <a:gd name="connsiteY82" fmla="*/ 2603500 h 3340100"/>
              <a:gd name="connsiteX83" fmla="*/ 9829800 w 11239500"/>
              <a:gd name="connsiteY83" fmla="*/ 812800 h 3340100"/>
              <a:gd name="connsiteX84" fmla="*/ 9997657 w 11239500"/>
              <a:gd name="connsiteY84" fmla="*/ 190500 h 3340100"/>
              <a:gd name="connsiteX85" fmla="*/ 10083800 w 11239500"/>
              <a:gd name="connsiteY85" fmla="*/ 622300 h 3340100"/>
              <a:gd name="connsiteX86" fmla="*/ 10287000 w 11239500"/>
              <a:gd name="connsiteY86" fmla="*/ 2959100 h 3340100"/>
              <a:gd name="connsiteX87" fmla="*/ 10414000 w 11239500"/>
              <a:gd name="connsiteY87" fmla="*/ 2006600 h 3340100"/>
              <a:gd name="connsiteX88" fmla="*/ 10528300 w 11239500"/>
              <a:gd name="connsiteY88" fmla="*/ 1803400 h 3340100"/>
              <a:gd name="connsiteX89" fmla="*/ 10579100 w 11239500"/>
              <a:gd name="connsiteY89" fmla="*/ 1854200 h 3340100"/>
              <a:gd name="connsiteX90" fmla="*/ 10617200 w 11239500"/>
              <a:gd name="connsiteY90" fmla="*/ 1143000 h 3340100"/>
              <a:gd name="connsiteX91" fmla="*/ 10718800 w 11239500"/>
              <a:gd name="connsiteY91" fmla="*/ 1282700 h 3340100"/>
              <a:gd name="connsiteX92" fmla="*/ 10845800 w 11239500"/>
              <a:gd name="connsiteY92" fmla="*/ 2552700 h 3340100"/>
              <a:gd name="connsiteX93" fmla="*/ 10960100 w 11239500"/>
              <a:gd name="connsiteY93" fmla="*/ 2273300 h 3340100"/>
              <a:gd name="connsiteX94" fmla="*/ 11023600 w 11239500"/>
              <a:gd name="connsiteY94" fmla="*/ 2616200 h 3340100"/>
              <a:gd name="connsiteX95" fmla="*/ 11239500 w 11239500"/>
              <a:gd name="connsiteY9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8940800 w 11112500"/>
              <a:gd name="connsiteY78" fmla="*/ 1917700 h 3340100"/>
              <a:gd name="connsiteX79" fmla="*/ 9105900 w 11112500"/>
              <a:gd name="connsiteY79" fmla="*/ 2184400 h 3340100"/>
              <a:gd name="connsiteX80" fmla="*/ 9258300 w 11112500"/>
              <a:gd name="connsiteY80" fmla="*/ 2336800 h 3340100"/>
              <a:gd name="connsiteX81" fmla="*/ 9486900 w 11112500"/>
              <a:gd name="connsiteY81" fmla="*/ 2603500 h 3340100"/>
              <a:gd name="connsiteX82" fmla="*/ 9702800 w 11112500"/>
              <a:gd name="connsiteY82" fmla="*/ 812800 h 3340100"/>
              <a:gd name="connsiteX83" fmla="*/ 9870657 w 11112500"/>
              <a:gd name="connsiteY83" fmla="*/ 190500 h 3340100"/>
              <a:gd name="connsiteX84" fmla="*/ 9956800 w 11112500"/>
              <a:gd name="connsiteY84" fmla="*/ 622300 h 3340100"/>
              <a:gd name="connsiteX85" fmla="*/ 10160000 w 11112500"/>
              <a:gd name="connsiteY85" fmla="*/ 2959100 h 3340100"/>
              <a:gd name="connsiteX86" fmla="*/ 10287000 w 11112500"/>
              <a:gd name="connsiteY86" fmla="*/ 2006600 h 3340100"/>
              <a:gd name="connsiteX87" fmla="*/ 10401300 w 11112500"/>
              <a:gd name="connsiteY87" fmla="*/ 1803400 h 3340100"/>
              <a:gd name="connsiteX88" fmla="*/ 10452100 w 11112500"/>
              <a:gd name="connsiteY88" fmla="*/ 1854200 h 3340100"/>
              <a:gd name="connsiteX89" fmla="*/ 10490200 w 11112500"/>
              <a:gd name="connsiteY89" fmla="*/ 1143000 h 3340100"/>
              <a:gd name="connsiteX90" fmla="*/ 10591800 w 11112500"/>
              <a:gd name="connsiteY90" fmla="*/ 1282700 h 3340100"/>
              <a:gd name="connsiteX91" fmla="*/ 10718800 w 11112500"/>
              <a:gd name="connsiteY91" fmla="*/ 2552700 h 3340100"/>
              <a:gd name="connsiteX92" fmla="*/ 10833100 w 11112500"/>
              <a:gd name="connsiteY92" fmla="*/ 2273300 h 3340100"/>
              <a:gd name="connsiteX93" fmla="*/ 10896600 w 11112500"/>
              <a:gd name="connsiteY93" fmla="*/ 2616200 h 3340100"/>
              <a:gd name="connsiteX94" fmla="*/ 11112500 w 11112500"/>
              <a:gd name="connsiteY9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9105900 w 11112500"/>
              <a:gd name="connsiteY78" fmla="*/ 2184400 h 3340100"/>
              <a:gd name="connsiteX79" fmla="*/ 9258300 w 11112500"/>
              <a:gd name="connsiteY79" fmla="*/ 2336800 h 3340100"/>
              <a:gd name="connsiteX80" fmla="*/ 9486900 w 11112500"/>
              <a:gd name="connsiteY80" fmla="*/ 2603500 h 3340100"/>
              <a:gd name="connsiteX81" fmla="*/ 9702800 w 11112500"/>
              <a:gd name="connsiteY81" fmla="*/ 812800 h 3340100"/>
              <a:gd name="connsiteX82" fmla="*/ 9870657 w 11112500"/>
              <a:gd name="connsiteY82" fmla="*/ 190500 h 3340100"/>
              <a:gd name="connsiteX83" fmla="*/ 9956800 w 11112500"/>
              <a:gd name="connsiteY83" fmla="*/ 622300 h 3340100"/>
              <a:gd name="connsiteX84" fmla="*/ 10160000 w 11112500"/>
              <a:gd name="connsiteY84" fmla="*/ 2959100 h 3340100"/>
              <a:gd name="connsiteX85" fmla="*/ 10287000 w 11112500"/>
              <a:gd name="connsiteY85" fmla="*/ 2006600 h 3340100"/>
              <a:gd name="connsiteX86" fmla="*/ 10401300 w 11112500"/>
              <a:gd name="connsiteY86" fmla="*/ 1803400 h 3340100"/>
              <a:gd name="connsiteX87" fmla="*/ 10452100 w 11112500"/>
              <a:gd name="connsiteY87" fmla="*/ 1854200 h 3340100"/>
              <a:gd name="connsiteX88" fmla="*/ 10490200 w 11112500"/>
              <a:gd name="connsiteY88" fmla="*/ 1143000 h 3340100"/>
              <a:gd name="connsiteX89" fmla="*/ 10591800 w 11112500"/>
              <a:gd name="connsiteY89" fmla="*/ 1282700 h 3340100"/>
              <a:gd name="connsiteX90" fmla="*/ 10718800 w 11112500"/>
              <a:gd name="connsiteY90" fmla="*/ 2552700 h 3340100"/>
              <a:gd name="connsiteX91" fmla="*/ 10833100 w 11112500"/>
              <a:gd name="connsiteY91" fmla="*/ 2273300 h 3340100"/>
              <a:gd name="connsiteX92" fmla="*/ 10896600 w 11112500"/>
              <a:gd name="connsiteY92" fmla="*/ 2616200 h 3340100"/>
              <a:gd name="connsiteX93" fmla="*/ 11112500 w 11112500"/>
              <a:gd name="connsiteY9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9105900 w 11112500"/>
              <a:gd name="connsiteY77" fmla="*/ 2184400 h 3340100"/>
              <a:gd name="connsiteX78" fmla="*/ 9258300 w 11112500"/>
              <a:gd name="connsiteY78" fmla="*/ 2336800 h 3340100"/>
              <a:gd name="connsiteX79" fmla="*/ 9486900 w 11112500"/>
              <a:gd name="connsiteY79" fmla="*/ 2603500 h 3340100"/>
              <a:gd name="connsiteX80" fmla="*/ 9702800 w 11112500"/>
              <a:gd name="connsiteY80" fmla="*/ 812800 h 3340100"/>
              <a:gd name="connsiteX81" fmla="*/ 9870657 w 11112500"/>
              <a:gd name="connsiteY81" fmla="*/ 190500 h 3340100"/>
              <a:gd name="connsiteX82" fmla="*/ 9956800 w 11112500"/>
              <a:gd name="connsiteY82" fmla="*/ 622300 h 3340100"/>
              <a:gd name="connsiteX83" fmla="*/ 10160000 w 11112500"/>
              <a:gd name="connsiteY83" fmla="*/ 2959100 h 3340100"/>
              <a:gd name="connsiteX84" fmla="*/ 10287000 w 11112500"/>
              <a:gd name="connsiteY84" fmla="*/ 2006600 h 3340100"/>
              <a:gd name="connsiteX85" fmla="*/ 10401300 w 11112500"/>
              <a:gd name="connsiteY85" fmla="*/ 1803400 h 3340100"/>
              <a:gd name="connsiteX86" fmla="*/ 10452100 w 11112500"/>
              <a:gd name="connsiteY86" fmla="*/ 1854200 h 3340100"/>
              <a:gd name="connsiteX87" fmla="*/ 10490200 w 11112500"/>
              <a:gd name="connsiteY87" fmla="*/ 1143000 h 3340100"/>
              <a:gd name="connsiteX88" fmla="*/ 10591800 w 11112500"/>
              <a:gd name="connsiteY88" fmla="*/ 1282700 h 3340100"/>
              <a:gd name="connsiteX89" fmla="*/ 10718800 w 11112500"/>
              <a:gd name="connsiteY89" fmla="*/ 2552700 h 3340100"/>
              <a:gd name="connsiteX90" fmla="*/ 10833100 w 11112500"/>
              <a:gd name="connsiteY90" fmla="*/ 2273300 h 3340100"/>
              <a:gd name="connsiteX91" fmla="*/ 10896600 w 11112500"/>
              <a:gd name="connsiteY91" fmla="*/ 2616200 h 3340100"/>
              <a:gd name="connsiteX92" fmla="*/ 11112500 w 11112500"/>
              <a:gd name="connsiteY9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750300 w 11112500"/>
              <a:gd name="connsiteY75" fmla="*/ 2362200 h 3340100"/>
              <a:gd name="connsiteX76" fmla="*/ 9105900 w 11112500"/>
              <a:gd name="connsiteY76" fmla="*/ 2184400 h 3340100"/>
              <a:gd name="connsiteX77" fmla="*/ 9258300 w 11112500"/>
              <a:gd name="connsiteY77" fmla="*/ 2336800 h 3340100"/>
              <a:gd name="connsiteX78" fmla="*/ 9486900 w 11112500"/>
              <a:gd name="connsiteY78" fmla="*/ 2603500 h 3340100"/>
              <a:gd name="connsiteX79" fmla="*/ 9702800 w 11112500"/>
              <a:gd name="connsiteY79" fmla="*/ 812800 h 3340100"/>
              <a:gd name="connsiteX80" fmla="*/ 9870657 w 11112500"/>
              <a:gd name="connsiteY80" fmla="*/ 190500 h 3340100"/>
              <a:gd name="connsiteX81" fmla="*/ 9956800 w 11112500"/>
              <a:gd name="connsiteY81" fmla="*/ 622300 h 3340100"/>
              <a:gd name="connsiteX82" fmla="*/ 10160000 w 11112500"/>
              <a:gd name="connsiteY82" fmla="*/ 2959100 h 3340100"/>
              <a:gd name="connsiteX83" fmla="*/ 10287000 w 11112500"/>
              <a:gd name="connsiteY83" fmla="*/ 2006600 h 3340100"/>
              <a:gd name="connsiteX84" fmla="*/ 10401300 w 11112500"/>
              <a:gd name="connsiteY84" fmla="*/ 1803400 h 3340100"/>
              <a:gd name="connsiteX85" fmla="*/ 10452100 w 11112500"/>
              <a:gd name="connsiteY85" fmla="*/ 1854200 h 3340100"/>
              <a:gd name="connsiteX86" fmla="*/ 10490200 w 11112500"/>
              <a:gd name="connsiteY86" fmla="*/ 1143000 h 3340100"/>
              <a:gd name="connsiteX87" fmla="*/ 10591800 w 11112500"/>
              <a:gd name="connsiteY87" fmla="*/ 1282700 h 3340100"/>
              <a:gd name="connsiteX88" fmla="*/ 10718800 w 11112500"/>
              <a:gd name="connsiteY88" fmla="*/ 2552700 h 3340100"/>
              <a:gd name="connsiteX89" fmla="*/ 10833100 w 11112500"/>
              <a:gd name="connsiteY89" fmla="*/ 2273300 h 3340100"/>
              <a:gd name="connsiteX90" fmla="*/ 10896600 w 11112500"/>
              <a:gd name="connsiteY90" fmla="*/ 2616200 h 3340100"/>
              <a:gd name="connsiteX91" fmla="*/ 11112500 w 11112500"/>
              <a:gd name="connsiteY9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750300 w 11112500"/>
              <a:gd name="connsiteY74" fmla="*/ 2362200 h 3340100"/>
              <a:gd name="connsiteX75" fmla="*/ 9105900 w 11112500"/>
              <a:gd name="connsiteY75" fmla="*/ 2184400 h 3340100"/>
              <a:gd name="connsiteX76" fmla="*/ 9258300 w 11112500"/>
              <a:gd name="connsiteY76" fmla="*/ 2336800 h 3340100"/>
              <a:gd name="connsiteX77" fmla="*/ 9486900 w 11112500"/>
              <a:gd name="connsiteY77" fmla="*/ 2603500 h 3340100"/>
              <a:gd name="connsiteX78" fmla="*/ 9702800 w 11112500"/>
              <a:gd name="connsiteY78" fmla="*/ 812800 h 3340100"/>
              <a:gd name="connsiteX79" fmla="*/ 9870657 w 11112500"/>
              <a:gd name="connsiteY79" fmla="*/ 190500 h 3340100"/>
              <a:gd name="connsiteX80" fmla="*/ 9956800 w 11112500"/>
              <a:gd name="connsiteY80" fmla="*/ 622300 h 3340100"/>
              <a:gd name="connsiteX81" fmla="*/ 10160000 w 11112500"/>
              <a:gd name="connsiteY81" fmla="*/ 2959100 h 3340100"/>
              <a:gd name="connsiteX82" fmla="*/ 10287000 w 11112500"/>
              <a:gd name="connsiteY82" fmla="*/ 2006600 h 3340100"/>
              <a:gd name="connsiteX83" fmla="*/ 10401300 w 11112500"/>
              <a:gd name="connsiteY83" fmla="*/ 1803400 h 3340100"/>
              <a:gd name="connsiteX84" fmla="*/ 10452100 w 11112500"/>
              <a:gd name="connsiteY84" fmla="*/ 1854200 h 3340100"/>
              <a:gd name="connsiteX85" fmla="*/ 10490200 w 11112500"/>
              <a:gd name="connsiteY85" fmla="*/ 1143000 h 3340100"/>
              <a:gd name="connsiteX86" fmla="*/ 10591800 w 11112500"/>
              <a:gd name="connsiteY86" fmla="*/ 1282700 h 3340100"/>
              <a:gd name="connsiteX87" fmla="*/ 10718800 w 11112500"/>
              <a:gd name="connsiteY87" fmla="*/ 2552700 h 3340100"/>
              <a:gd name="connsiteX88" fmla="*/ 10833100 w 11112500"/>
              <a:gd name="connsiteY88" fmla="*/ 2273300 h 3340100"/>
              <a:gd name="connsiteX89" fmla="*/ 10896600 w 11112500"/>
              <a:gd name="connsiteY89" fmla="*/ 2616200 h 3340100"/>
              <a:gd name="connsiteX90" fmla="*/ 11112500 w 11112500"/>
              <a:gd name="connsiteY9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105900 w 11112500"/>
              <a:gd name="connsiteY74" fmla="*/ 2184400 h 3340100"/>
              <a:gd name="connsiteX75" fmla="*/ 9258300 w 11112500"/>
              <a:gd name="connsiteY75" fmla="*/ 2336800 h 3340100"/>
              <a:gd name="connsiteX76" fmla="*/ 9486900 w 11112500"/>
              <a:gd name="connsiteY76" fmla="*/ 2603500 h 3340100"/>
              <a:gd name="connsiteX77" fmla="*/ 9702800 w 11112500"/>
              <a:gd name="connsiteY77" fmla="*/ 812800 h 3340100"/>
              <a:gd name="connsiteX78" fmla="*/ 9870657 w 11112500"/>
              <a:gd name="connsiteY78" fmla="*/ 190500 h 3340100"/>
              <a:gd name="connsiteX79" fmla="*/ 9956800 w 11112500"/>
              <a:gd name="connsiteY79" fmla="*/ 622300 h 3340100"/>
              <a:gd name="connsiteX80" fmla="*/ 10160000 w 11112500"/>
              <a:gd name="connsiteY80" fmla="*/ 2959100 h 3340100"/>
              <a:gd name="connsiteX81" fmla="*/ 10287000 w 11112500"/>
              <a:gd name="connsiteY81" fmla="*/ 2006600 h 3340100"/>
              <a:gd name="connsiteX82" fmla="*/ 10401300 w 11112500"/>
              <a:gd name="connsiteY82" fmla="*/ 1803400 h 3340100"/>
              <a:gd name="connsiteX83" fmla="*/ 10452100 w 11112500"/>
              <a:gd name="connsiteY83" fmla="*/ 1854200 h 3340100"/>
              <a:gd name="connsiteX84" fmla="*/ 10490200 w 11112500"/>
              <a:gd name="connsiteY84" fmla="*/ 1143000 h 3340100"/>
              <a:gd name="connsiteX85" fmla="*/ 10591800 w 11112500"/>
              <a:gd name="connsiteY85" fmla="*/ 1282700 h 3340100"/>
              <a:gd name="connsiteX86" fmla="*/ 10718800 w 11112500"/>
              <a:gd name="connsiteY86" fmla="*/ 2552700 h 3340100"/>
              <a:gd name="connsiteX87" fmla="*/ 10833100 w 11112500"/>
              <a:gd name="connsiteY87" fmla="*/ 2273300 h 3340100"/>
              <a:gd name="connsiteX88" fmla="*/ 10896600 w 11112500"/>
              <a:gd name="connsiteY88" fmla="*/ 2616200 h 3340100"/>
              <a:gd name="connsiteX89" fmla="*/ 11112500 w 11112500"/>
              <a:gd name="connsiteY8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258300 w 11112500"/>
              <a:gd name="connsiteY74" fmla="*/ 2336800 h 3340100"/>
              <a:gd name="connsiteX75" fmla="*/ 9486900 w 11112500"/>
              <a:gd name="connsiteY75" fmla="*/ 2603500 h 3340100"/>
              <a:gd name="connsiteX76" fmla="*/ 9702800 w 11112500"/>
              <a:gd name="connsiteY76" fmla="*/ 812800 h 3340100"/>
              <a:gd name="connsiteX77" fmla="*/ 9870657 w 11112500"/>
              <a:gd name="connsiteY77" fmla="*/ 190500 h 3340100"/>
              <a:gd name="connsiteX78" fmla="*/ 9956800 w 11112500"/>
              <a:gd name="connsiteY78" fmla="*/ 622300 h 3340100"/>
              <a:gd name="connsiteX79" fmla="*/ 10160000 w 11112500"/>
              <a:gd name="connsiteY79" fmla="*/ 2959100 h 3340100"/>
              <a:gd name="connsiteX80" fmla="*/ 10287000 w 11112500"/>
              <a:gd name="connsiteY80" fmla="*/ 2006600 h 3340100"/>
              <a:gd name="connsiteX81" fmla="*/ 10401300 w 11112500"/>
              <a:gd name="connsiteY81" fmla="*/ 1803400 h 3340100"/>
              <a:gd name="connsiteX82" fmla="*/ 10452100 w 11112500"/>
              <a:gd name="connsiteY82" fmla="*/ 1854200 h 3340100"/>
              <a:gd name="connsiteX83" fmla="*/ 10490200 w 11112500"/>
              <a:gd name="connsiteY83" fmla="*/ 1143000 h 3340100"/>
              <a:gd name="connsiteX84" fmla="*/ 10591800 w 11112500"/>
              <a:gd name="connsiteY84" fmla="*/ 1282700 h 3340100"/>
              <a:gd name="connsiteX85" fmla="*/ 10718800 w 11112500"/>
              <a:gd name="connsiteY85" fmla="*/ 2552700 h 3340100"/>
              <a:gd name="connsiteX86" fmla="*/ 10833100 w 11112500"/>
              <a:gd name="connsiteY86" fmla="*/ 2273300 h 3340100"/>
              <a:gd name="connsiteX87" fmla="*/ 10896600 w 11112500"/>
              <a:gd name="connsiteY87" fmla="*/ 2616200 h 3340100"/>
              <a:gd name="connsiteX88" fmla="*/ 11112500 w 11112500"/>
              <a:gd name="connsiteY8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486900 w 11112500"/>
              <a:gd name="connsiteY74" fmla="*/ 2603500 h 3340100"/>
              <a:gd name="connsiteX75" fmla="*/ 9702800 w 11112500"/>
              <a:gd name="connsiteY75" fmla="*/ 812800 h 3340100"/>
              <a:gd name="connsiteX76" fmla="*/ 9870657 w 11112500"/>
              <a:gd name="connsiteY76" fmla="*/ 190500 h 3340100"/>
              <a:gd name="connsiteX77" fmla="*/ 9956800 w 11112500"/>
              <a:gd name="connsiteY77" fmla="*/ 622300 h 3340100"/>
              <a:gd name="connsiteX78" fmla="*/ 10160000 w 11112500"/>
              <a:gd name="connsiteY78" fmla="*/ 2959100 h 3340100"/>
              <a:gd name="connsiteX79" fmla="*/ 10287000 w 11112500"/>
              <a:gd name="connsiteY79" fmla="*/ 2006600 h 3340100"/>
              <a:gd name="connsiteX80" fmla="*/ 10401300 w 11112500"/>
              <a:gd name="connsiteY80" fmla="*/ 1803400 h 3340100"/>
              <a:gd name="connsiteX81" fmla="*/ 10452100 w 11112500"/>
              <a:gd name="connsiteY81" fmla="*/ 1854200 h 3340100"/>
              <a:gd name="connsiteX82" fmla="*/ 10490200 w 11112500"/>
              <a:gd name="connsiteY82" fmla="*/ 1143000 h 3340100"/>
              <a:gd name="connsiteX83" fmla="*/ 10591800 w 11112500"/>
              <a:gd name="connsiteY83" fmla="*/ 1282700 h 3340100"/>
              <a:gd name="connsiteX84" fmla="*/ 10718800 w 11112500"/>
              <a:gd name="connsiteY84" fmla="*/ 2552700 h 3340100"/>
              <a:gd name="connsiteX85" fmla="*/ 10833100 w 11112500"/>
              <a:gd name="connsiteY85" fmla="*/ 2273300 h 3340100"/>
              <a:gd name="connsiteX86" fmla="*/ 10896600 w 11112500"/>
              <a:gd name="connsiteY86" fmla="*/ 2616200 h 3340100"/>
              <a:gd name="connsiteX87" fmla="*/ 11112500 w 11112500"/>
              <a:gd name="connsiteY8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702800 w 11112500"/>
              <a:gd name="connsiteY74" fmla="*/ 812800 h 3340100"/>
              <a:gd name="connsiteX75" fmla="*/ 9870657 w 11112500"/>
              <a:gd name="connsiteY75" fmla="*/ 190500 h 3340100"/>
              <a:gd name="connsiteX76" fmla="*/ 9956800 w 11112500"/>
              <a:gd name="connsiteY76" fmla="*/ 622300 h 3340100"/>
              <a:gd name="connsiteX77" fmla="*/ 10160000 w 11112500"/>
              <a:gd name="connsiteY77" fmla="*/ 2959100 h 3340100"/>
              <a:gd name="connsiteX78" fmla="*/ 10287000 w 11112500"/>
              <a:gd name="connsiteY78" fmla="*/ 2006600 h 3340100"/>
              <a:gd name="connsiteX79" fmla="*/ 10401300 w 11112500"/>
              <a:gd name="connsiteY79" fmla="*/ 1803400 h 3340100"/>
              <a:gd name="connsiteX80" fmla="*/ 10452100 w 11112500"/>
              <a:gd name="connsiteY80" fmla="*/ 1854200 h 3340100"/>
              <a:gd name="connsiteX81" fmla="*/ 10490200 w 11112500"/>
              <a:gd name="connsiteY81" fmla="*/ 1143000 h 3340100"/>
              <a:gd name="connsiteX82" fmla="*/ 10591800 w 11112500"/>
              <a:gd name="connsiteY82" fmla="*/ 1282700 h 3340100"/>
              <a:gd name="connsiteX83" fmla="*/ 10718800 w 11112500"/>
              <a:gd name="connsiteY83" fmla="*/ 2552700 h 3340100"/>
              <a:gd name="connsiteX84" fmla="*/ 10833100 w 11112500"/>
              <a:gd name="connsiteY84" fmla="*/ 2273300 h 3340100"/>
              <a:gd name="connsiteX85" fmla="*/ 10896600 w 11112500"/>
              <a:gd name="connsiteY85" fmla="*/ 2616200 h 3340100"/>
              <a:gd name="connsiteX86" fmla="*/ 11112500 w 11112500"/>
              <a:gd name="connsiteY8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870657 w 11112500"/>
              <a:gd name="connsiteY74" fmla="*/ 190500 h 3340100"/>
              <a:gd name="connsiteX75" fmla="*/ 9956800 w 11112500"/>
              <a:gd name="connsiteY75" fmla="*/ 622300 h 3340100"/>
              <a:gd name="connsiteX76" fmla="*/ 10160000 w 11112500"/>
              <a:gd name="connsiteY76" fmla="*/ 2959100 h 3340100"/>
              <a:gd name="connsiteX77" fmla="*/ 10287000 w 11112500"/>
              <a:gd name="connsiteY77" fmla="*/ 2006600 h 3340100"/>
              <a:gd name="connsiteX78" fmla="*/ 10401300 w 11112500"/>
              <a:gd name="connsiteY78" fmla="*/ 1803400 h 3340100"/>
              <a:gd name="connsiteX79" fmla="*/ 10452100 w 11112500"/>
              <a:gd name="connsiteY79" fmla="*/ 1854200 h 3340100"/>
              <a:gd name="connsiteX80" fmla="*/ 10490200 w 11112500"/>
              <a:gd name="connsiteY80" fmla="*/ 1143000 h 3340100"/>
              <a:gd name="connsiteX81" fmla="*/ 10591800 w 11112500"/>
              <a:gd name="connsiteY81" fmla="*/ 1282700 h 3340100"/>
              <a:gd name="connsiteX82" fmla="*/ 10718800 w 11112500"/>
              <a:gd name="connsiteY82" fmla="*/ 2552700 h 3340100"/>
              <a:gd name="connsiteX83" fmla="*/ 10833100 w 11112500"/>
              <a:gd name="connsiteY83" fmla="*/ 2273300 h 3340100"/>
              <a:gd name="connsiteX84" fmla="*/ 10896600 w 11112500"/>
              <a:gd name="connsiteY84" fmla="*/ 2616200 h 3340100"/>
              <a:gd name="connsiteX85" fmla="*/ 11112500 w 11112500"/>
              <a:gd name="connsiteY8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956800 w 11112500"/>
              <a:gd name="connsiteY74" fmla="*/ 622300 h 3340100"/>
              <a:gd name="connsiteX75" fmla="*/ 10160000 w 11112500"/>
              <a:gd name="connsiteY75" fmla="*/ 2959100 h 3340100"/>
              <a:gd name="connsiteX76" fmla="*/ 10287000 w 11112500"/>
              <a:gd name="connsiteY76" fmla="*/ 2006600 h 3340100"/>
              <a:gd name="connsiteX77" fmla="*/ 10401300 w 11112500"/>
              <a:gd name="connsiteY77" fmla="*/ 1803400 h 3340100"/>
              <a:gd name="connsiteX78" fmla="*/ 10452100 w 11112500"/>
              <a:gd name="connsiteY78" fmla="*/ 1854200 h 3340100"/>
              <a:gd name="connsiteX79" fmla="*/ 10490200 w 11112500"/>
              <a:gd name="connsiteY79" fmla="*/ 1143000 h 3340100"/>
              <a:gd name="connsiteX80" fmla="*/ 10591800 w 11112500"/>
              <a:gd name="connsiteY80" fmla="*/ 1282700 h 3340100"/>
              <a:gd name="connsiteX81" fmla="*/ 10718800 w 11112500"/>
              <a:gd name="connsiteY81" fmla="*/ 2552700 h 3340100"/>
              <a:gd name="connsiteX82" fmla="*/ 10833100 w 11112500"/>
              <a:gd name="connsiteY82" fmla="*/ 2273300 h 3340100"/>
              <a:gd name="connsiteX83" fmla="*/ 10896600 w 11112500"/>
              <a:gd name="connsiteY83" fmla="*/ 2616200 h 3340100"/>
              <a:gd name="connsiteX84" fmla="*/ 11112500 w 11112500"/>
              <a:gd name="connsiteY8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160000 w 11112500"/>
              <a:gd name="connsiteY74" fmla="*/ 2959100 h 3340100"/>
              <a:gd name="connsiteX75" fmla="*/ 10287000 w 11112500"/>
              <a:gd name="connsiteY75" fmla="*/ 2006600 h 3340100"/>
              <a:gd name="connsiteX76" fmla="*/ 10401300 w 11112500"/>
              <a:gd name="connsiteY76" fmla="*/ 1803400 h 3340100"/>
              <a:gd name="connsiteX77" fmla="*/ 10452100 w 11112500"/>
              <a:gd name="connsiteY77" fmla="*/ 1854200 h 3340100"/>
              <a:gd name="connsiteX78" fmla="*/ 10490200 w 11112500"/>
              <a:gd name="connsiteY78" fmla="*/ 1143000 h 3340100"/>
              <a:gd name="connsiteX79" fmla="*/ 10591800 w 11112500"/>
              <a:gd name="connsiteY79" fmla="*/ 1282700 h 3340100"/>
              <a:gd name="connsiteX80" fmla="*/ 10718800 w 11112500"/>
              <a:gd name="connsiteY80" fmla="*/ 2552700 h 3340100"/>
              <a:gd name="connsiteX81" fmla="*/ 10833100 w 11112500"/>
              <a:gd name="connsiteY81" fmla="*/ 2273300 h 3340100"/>
              <a:gd name="connsiteX82" fmla="*/ 10896600 w 11112500"/>
              <a:gd name="connsiteY82" fmla="*/ 2616200 h 3340100"/>
              <a:gd name="connsiteX83" fmla="*/ 11112500 w 11112500"/>
              <a:gd name="connsiteY8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287000 w 11112500"/>
              <a:gd name="connsiteY74" fmla="*/ 2006600 h 3340100"/>
              <a:gd name="connsiteX75" fmla="*/ 10401300 w 11112500"/>
              <a:gd name="connsiteY75" fmla="*/ 1803400 h 3340100"/>
              <a:gd name="connsiteX76" fmla="*/ 10452100 w 11112500"/>
              <a:gd name="connsiteY76" fmla="*/ 1854200 h 3340100"/>
              <a:gd name="connsiteX77" fmla="*/ 10490200 w 11112500"/>
              <a:gd name="connsiteY77" fmla="*/ 1143000 h 3340100"/>
              <a:gd name="connsiteX78" fmla="*/ 10591800 w 11112500"/>
              <a:gd name="connsiteY78" fmla="*/ 1282700 h 3340100"/>
              <a:gd name="connsiteX79" fmla="*/ 10718800 w 11112500"/>
              <a:gd name="connsiteY79" fmla="*/ 2552700 h 3340100"/>
              <a:gd name="connsiteX80" fmla="*/ 10833100 w 11112500"/>
              <a:gd name="connsiteY80" fmla="*/ 2273300 h 3340100"/>
              <a:gd name="connsiteX81" fmla="*/ 10896600 w 11112500"/>
              <a:gd name="connsiteY81" fmla="*/ 2616200 h 3340100"/>
              <a:gd name="connsiteX82" fmla="*/ 11112500 w 11112500"/>
              <a:gd name="connsiteY8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52100 w 11112500"/>
              <a:gd name="connsiteY75" fmla="*/ 1854200 h 3340100"/>
              <a:gd name="connsiteX76" fmla="*/ 10490200 w 11112500"/>
              <a:gd name="connsiteY76" fmla="*/ 1143000 h 3340100"/>
              <a:gd name="connsiteX77" fmla="*/ 10591800 w 11112500"/>
              <a:gd name="connsiteY77" fmla="*/ 1282700 h 3340100"/>
              <a:gd name="connsiteX78" fmla="*/ 10718800 w 11112500"/>
              <a:gd name="connsiteY78" fmla="*/ 2552700 h 3340100"/>
              <a:gd name="connsiteX79" fmla="*/ 10833100 w 11112500"/>
              <a:gd name="connsiteY79" fmla="*/ 2273300 h 3340100"/>
              <a:gd name="connsiteX80" fmla="*/ 10896600 w 11112500"/>
              <a:gd name="connsiteY80" fmla="*/ 2616200 h 3340100"/>
              <a:gd name="connsiteX81" fmla="*/ 11112500 w 11112500"/>
              <a:gd name="connsiteY8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90200 w 11112500"/>
              <a:gd name="connsiteY75" fmla="*/ 1143000 h 3340100"/>
              <a:gd name="connsiteX76" fmla="*/ 10591800 w 11112500"/>
              <a:gd name="connsiteY76" fmla="*/ 1282700 h 3340100"/>
              <a:gd name="connsiteX77" fmla="*/ 10718800 w 11112500"/>
              <a:gd name="connsiteY77" fmla="*/ 2552700 h 3340100"/>
              <a:gd name="connsiteX78" fmla="*/ 10833100 w 11112500"/>
              <a:gd name="connsiteY78" fmla="*/ 2273300 h 3340100"/>
              <a:gd name="connsiteX79" fmla="*/ 10896600 w 11112500"/>
              <a:gd name="connsiteY79" fmla="*/ 2616200 h 3340100"/>
              <a:gd name="connsiteX80" fmla="*/ 11112500 w 11112500"/>
              <a:gd name="connsiteY8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90200 w 11112500"/>
              <a:gd name="connsiteY74" fmla="*/ 1143000 h 3340100"/>
              <a:gd name="connsiteX75" fmla="*/ 10591800 w 11112500"/>
              <a:gd name="connsiteY75" fmla="*/ 1282700 h 3340100"/>
              <a:gd name="connsiteX76" fmla="*/ 10718800 w 11112500"/>
              <a:gd name="connsiteY76" fmla="*/ 2552700 h 3340100"/>
              <a:gd name="connsiteX77" fmla="*/ 10833100 w 11112500"/>
              <a:gd name="connsiteY77" fmla="*/ 2273300 h 3340100"/>
              <a:gd name="connsiteX78" fmla="*/ 10896600 w 11112500"/>
              <a:gd name="connsiteY78" fmla="*/ 2616200 h 3340100"/>
              <a:gd name="connsiteX79" fmla="*/ 11112500 w 11112500"/>
              <a:gd name="connsiteY7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591800 w 11112500"/>
              <a:gd name="connsiteY74" fmla="*/ 1282700 h 3340100"/>
              <a:gd name="connsiteX75" fmla="*/ 10718800 w 11112500"/>
              <a:gd name="connsiteY75" fmla="*/ 2552700 h 3340100"/>
              <a:gd name="connsiteX76" fmla="*/ 10833100 w 11112500"/>
              <a:gd name="connsiteY76" fmla="*/ 2273300 h 3340100"/>
              <a:gd name="connsiteX77" fmla="*/ 10896600 w 11112500"/>
              <a:gd name="connsiteY77" fmla="*/ 2616200 h 3340100"/>
              <a:gd name="connsiteX78" fmla="*/ 11112500 w 11112500"/>
              <a:gd name="connsiteY7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718800 w 11112500"/>
              <a:gd name="connsiteY74" fmla="*/ 2552700 h 3340100"/>
              <a:gd name="connsiteX75" fmla="*/ 10833100 w 11112500"/>
              <a:gd name="connsiteY75" fmla="*/ 2273300 h 3340100"/>
              <a:gd name="connsiteX76" fmla="*/ 10896600 w 11112500"/>
              <a:gd name="connsiteY76" fmla="*/ 2616200 h 3340100"/>
              <a:gd name="connsiteX77" fmla="*/ 11112500 w 11112500"/>
              <a:gd name="connsiteY7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33100 w 11112500"/>
              <a:gd name="connsiteY74" fmla="*/ 2273300 h 3340100"/>
              <a:gd name="connsiteX75" fmla="*/ 10896600 w 11112500"/>
              <a:gd name="connsiteY75" fmla="*/ 2616200 h 3340100"/>
              <a:gd name="connsiteX76" fmla="*/ 11112500 w 11112500"/>
              <a:gd name="connsiteY7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96600 w 11112500"/>
              <a:gd name="connsiteY74" fmla="*/ 2616200 h 3340100"/>
              <a:gd name="connsiteX75" fmla="*/ 11112500 w 11112500"/>
              <a:gd name="connsiteY7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1112500 w 11112500"/>
              <a:gd name="connsiteY74" fmla="*/ 1612900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873500 w 8534400"/>
              <a:gd name="connsiteY31" fmla="*/ 190500 h 3340100"/>
              <a:gd name="connsiteX32" fmla="*/ 3937000 w 8534400"/>
              <a:gd name="connsiteY32" fmla="*/ 0 h 3340100"/>
              <a:gd name="connsiteX33" fmla="*/ 4064000 w 8534400"/>
              <a:gd name="connsiteY33" fmla="*/ 292100 h 3340100"/>
              <a:gd name="connsiteX34" fmla="*/ 4216400 w 8534400"/>
              <a:gd name="connsiteY34" fmla="*/ 1663700 h 3340100"/>
              <a:gd name="connsiteX35" fmla="*/ 4330700 w 8534400"/>
              <a:gd name="connsiteY35" fmla="*/ 3340100 h 3340100"/>
              <a:gd name="connsiteX36" fmla="*/ 4597400 w 8534400"/>
              <a:gd name="connsiteY36" fmla="*/ 1371600 h 3340100"/>
              <a:gd name="connsiteX37" fmla="*/ 4686300 w 8534400"/>
              <a:gd name="connsiteY37" fmla="*/ 1397000 h 3340100"/>
              <a:gd name="connsiteX38" fmla="*/ 4724400 w 8534400"/>
              <a:gd name="connsiteY38" fmla="*/ 952500 h 3340100"/>
              <a:gd name="connsiteX39" fmla="*/ 4876800 w 8534400"/>
              <a:gd name="connsiteY39" fmla="*/ 2476500 h 3340100"/>
              <a:gd name="connsiteX40" fmla="*/ 4965700 w 8534400"/>
              <a:gd name="connsiteY40" fmla="*/ 2222500 h 3340100"/>
              <a:gd name="connsiteX41" fmla="*/ 5067300 w 8534400"/>
              <a:gd name="connsiteY41" fmla="*/ 2057400 h 3340100"/>
              <a:gd name="connsiteX42" fmla="*/ 5156200 w 8534400"/>
              <a:gd name="connsiteY42" fmla="*/ 2120900 h 3340100"/>
              <a:gd name="connsiteX43" fmla="*/ 5308600 w 8534400"/>
              <a:gd name="connsiteY43" fmla="*/ 1435100 h 3340100"/>
              <a:gd name="connsiteX44" fmla="*/ 5486400 w 8534400"/>
              <a:gd name="connsiteY44" fmla="*/ 2501900 h 3340100"/>
              <a:gd name="connsiteX45" fmla="*/ 5562600 w 8534400"/>
              <a:gd name="connsiteY45" fmla="*/ 2235200 h 3340100"/>
              <a:gd name="connsiteX46" fmla="*/ 5664200 w 8534400"/>
              <a:gd name="connsiteY46" fmla="*/ 2349500 h 3340100"/>
              <a:gd name="connsiteX47" fmla="*/ 5816600 w 8534400"/>
              <a:gd name="connsiteY47" fmla="*/ 1676400 h 3340100"/>
              <a:gd name="connsiteX48" fmla="*/ 5969000 w 8534400"/>
              <a:gd name="connsiteY48" fmla="*/ 2171700 h 3340100"/>
              <a:gd name="connsiteX49" fmla="*/ 6032500 w 8534400"/>
              <a:gd name="connsiteY49" fmla="*/ 1955800 h 3340100"/>
              <a:gd name="connsiteX50" fmla="*/ 6108700 w 8534400"/>
              <a:gd name="connsiteY50" fmla="*/ 1943100 h 3340100"/>
              <a:gd name="connsiteX51" fmla="*/ 6223000 w 8534400"/>
              <a:gd name="connsiteY51" fmla="*/ 2628900 h 3340100"/>
              <a:gd name="connsiteX52" fmla="*/ 6362700 w 8534400"/>
              <a:gd name="connsiteY52" fmla="*/ 2641600 h 3340100"/>
              <a:gd name="connsiteX53" fmla="*/ 6400800 w 8534400"/>
              <a:gd name="connsiteY53" fmla="*/ 2540000 h 3340100"/>
              <a:gd name="connsiteX54" fmla="*/ 6438900 w 8534400"/>
              <a:gd name="connsiteY54" fmla="*/ 2692400 h 3340100"/>
              <a:gd name="connsiteX55" fmla="*/ 6540500 w 8534400"/>
              <a:gd name="connsiteY55" fmla="*/ 2806700 h 3340100"/>
              <a:gd name="connsiteX56" fmla="*/ 6743700 w 8534400"/>
              <a:gd name="connsiteY56" fmla="*/ 279400 h 3340100"/>
              <a:gd name="connsiteX57" fmla="*/ 6845300 w 8534400"/>
              <a:gd name="connsiteY57" fmla="*/ 330200 h 3340100"/>
              <a:gd name="connsiteX58" fmla="*/ 6934200 w 8534400"/>
              <a:gd name="connsiteY58" fmla="*/ 952500 h 3340100"/>
              <a:gd name="connsiteX59" fmla="*/ 7175500 w 8534400"/>
              <a:gd name="connsiteY59" fmla="*/ 2692400 h 3340100"/>
              <a:gd name="connsiteX60" fmla="*/ 7327900 w 8534400"/>
              <a:gd name="connsiteY60" fmla="*/ 1612900 h 3340100"/>
              <a:gd name="connsiteX61" fmla="*/ 7416800 w 8534400"/>
              <a:gd name="connsiteY61" fmla="*/ 2082800 h 3340100"/>
              <a:gd name="connsiteX62" fmla="*/ 7518400 w 8534400"/>
              <a:gd name="connsiteY62" fmla="*/ 1689100 h 3340100"/>
              <a:gd name="connsiteX63" fmla="*/ 7569200 w 8534400"/>
              <a:gd name="connsiteY63" fmla="*/ 1257300 h 3340100"/>
              <a:gd name="connsiteX64" fmla="*/ 7632700 w 8534400"/>
              <a:gd name="connsiteY64" fmla="*/ 2197100 h 3340100"/>
              <a:gd name="connsiteX65" fmla="*/ 7747000 w 8534400"/>
              <a:gd name="connsiteY65" fmla="*/ 2527300 h 3340100"/>
              <a:gd name="connsiteX66" fmla="*/ 7835900 w 8534400"/>
              <a:gd name="connsiteY66" fmla="*/ 1968500 h 3340100"/>
              <a:gd name="connsiteX67" fmla="*/ 7962900 w 8534400"/>
              <a:gd name="connsiteY67" fmla="*/ 2146300 h 3340100"/>
              <a:gd name="connsiteX68" fmla="*/ 8115300 w 8534400"/>
              <a:gd name="connsiteY68" fmla="*/ 1257300 h 3340100"/>
              <a:gd name="connsiteX69" fmla="*/ 8255000 w 8534400"/>
              <a:gd name="connsiteY69" fmla="*/ 2171700 h 3340100"/>
              <a:gd name="connsiteX70" fmla="*/ 8305800 w 8534400"/>
              <a:gd name="connsiteY70" fmla="*/ 2044700 h 3340100"/>
              <a:gd name="connsiteX71" fmla="*/ 8343900 w 8534400"/>
              <a:gd name="connsiteY71" fmla="*/ 2171700 h 3340100"/>
              <a:gd name="connsiteX72" fmla="*/ 8382000 w 8534400"/>
              <a:gd name="connsiteY72" fmla="*/ 2032000 h 3340100"/>
              <a:gd name="connsiteX73" fmla="*/ 8534400 w 8534400"/>
              <a:gd name="connsiteY73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064000 w 8534400"/>
              <a:gd name="connsiteY32" fmla="*/ 292100 h 3340100"/>
              <a:gd name="connsiteX33" fmla="*/ 4216400 w 8534400"/>
              <a:gd name="connsiteY33" fmla="*/ 1663700 h 3340100"/>
              <a:gd name="connsiteX34" fmla="*/ 4330700 w 8534400"/>
              <a:gd name="connsiteY34" fmla="*/ 3340100 h 3340100"/>
              <a:gd name="connsiteX35" fmla="*/ 4597400 w 8534400"/>
              <a:gd name="connsiteY35" fmla="*/ 1371600 h 3340100"/>
              <a:gd name="connsiteX36" fmla="*/ 4686300 w 8534400"/>
              <a:gd name="connsiteY36" fmla="*/ 1397000 h 3340100"/>
              <a:gd name="connsiteX37" fmla="*/ 4724400 w 8534400"/>
              <a:gd name="connsiteY37" fmla="*/ 952500 h 3340100"/>
              <a:gd name="connsiteX38" fmla="*/ 4876800 w 8534400"/>
              <a:gd name="connsiteY38" fmla="*/ 2476500 h 3340100"/>
              <a:gd name="connsiteX39" fmla="*/ 4965700 w 8534400"/>
              <a:gd name="connsiteY39" fmla="*/ 2222500 h 3340100"/>
              <a:gd name="connsiteX40" fmla="*/ 5067300 w 8534400"/>
              <a:gd name="connsiteY40" fmla="*/ 2057400 h 3340100"/>
              <a:gd name="connsiteX41" fmla="*/ 5156200 w 8534400"/>
              <a:gd name="connsiteY41" fmla="*/ 2120900 h 3340100"/>
              <a:gd name="connsiteX42" fmla="*/ 5308600 w 8534400"/>
              <a:gd name="connsiteY42" fmla="*/ 1435100 h 3340100"/>
              <a:gd name="connsiteX43" fmla="*/ 5486400 w 8534400"/>
              <a:gd name="connsiteY43" fmla="*/ 2501900 h 3340100"/>
              <a:gd name="connsiteX44" fmla="*/ 5562600 w 8534400"/>
              <a:gd name="connsiteY44" fmla="*/ 2235200 h 3340100"/>
              <a:gd name="connsiteX45" fmla="*/ 5664200 w 8534400"/>
              <a:gd name="connsiteY45" fmla="*/ 2349500 h 3340100"/>
              <a:gd name="connsiteX46" fmla="*/ 5816600 w 8534400"/>
              <a:gd name="connsiteY46" fmla="*/ 1676400 h 3340100"/>
              <a:gd name="connsiteX47" fmla="*/ 5969000 w 8534400"/>
              <a:gd name="connsiteY47" fmla="*/ 2171700 h 3340100"/>
              <a:gd name="connsiteX48" fmla="*/ 6032500 w 8534400"/>
              <a:gd name="connsiteY48" fmla="*/ 1955800 h 3340100"/>
              <a:gd name="connsiteX49" fmla="*/ 6108700 w 8534400"/>
              <a:gd name="connsiteY49" fmla="*/ 1943100 h 3340100"/>
              <a:gd name="connsiteX50" fmla="*/ 6223000 w 8534400"/>
              <a:gd name="connsiteY50" fmla="*/ 2628900 h 3340100"/>
              <a:gd name="connsiteX51" fmla="*/ 6362700 w 8534400"/>
              <a:gd name="connsiteY51" fmla="*/ 2641600 h 3340100"/>
              <a:gd name="connsiteX52" fmla="*/ 6400800 w 8534400"/>
              <a:gd name="connsiteY52" fmla="*/ 2540000 h 3340100"/>
              <a:gd name="connsiteX53" fmla="*/ 6438900 w 8534400"/>
              <a:gd name="connsiteY53" fmla="*/ 2692400 h 3340100"/>
              <a:gd name="connsiteX54" fmla="*/ 6540500 w 8534400"/>
              <a:gd name="connsiteY54" fmla="*/ 2806700 h 3340100"/>
              <a:gd name="connsiteX55" fmla="*/ 6743700 w 8534400"/>
              <a:gd name="connsiteY55" fmla="*/ 279400 h 3340100"/>
              <a:gd name="connsiteX56" fmla="*/ 6845300 w 8534400"/>
              <a:gd name="connsiteY56" fmla="*/ 330200 h 3340100"/>
              <a:gd name="connsiteX57" fmla="*/ 6934200 w 8534400"/>
              <a:gd name="connsiteY57" fmla="*/ 952500 h 3340100"/>
              <a:gd name="connsiteX58" fmla="*/ 7175500 w 8534400"/>
              <a:gd name="connsiteY58" fmla="*/ 2692400 h 3340100"/>
              <a:gd name="connsiteX59" fmla="*/ 7327900 w 8534400"/>
              <a:gd name="connsiteY59" fmla="*/ 1612900 h 3340100"/>
              <a:gd name="connsiteX60" fmla="*/ 7416800 w 8534400"/>
              <a:gd name="connsiteY60" fmla="*/ 2082800 h 3340100"/>
              <a:gd name="connsiteX61" fmla="*/ 7518400 w 8534400"/>
              <a:gd name="connsiteY61" fmla="*/ 1689100 h 3340100"/>
              <a:gd name="connsiteX62" fmla="*/ 7569200 w 8534400"/>
              <a:gd name="connsiteY62" fmla="*/ 1257300 h 3340100"/>
              <a:gd name="connsiteX63" fmla="*/ 7632700 w 8534400"/>
              <a:gd name="connsiteY63" fmla="*/ 2197100 h 3340100"/>
              <a:gd name="connsiteX64" fmla="*/ 7747000 w 8534400"/>
              <a:gd name="connsiteY64" fmla="*/ 2527300 h 3340100"/>
              <a:gd name="connsiteX65" fmla="*/ 7835900 w 8534400"/>
              <a:gd name="connsiteY65" fmla="*/ 1968500 h 3340100"/>
              <a:gd name="connsiteX66" fmla="*/ 7962900 w 8534400"/>
              <a:gd name="connsiteY66" fmla="*/ 2146300 h 3340100"/>
              <a:gd name="connsiteX67" fmla="*/ 8115300 w 8534400"/>
              <a:gd name="connsiteY67" fmla="*/ 1257300 h 3340100"/>
              <a:gd name="connsiteX68" fmla="*/ 8255000 w 8534400"/>
              <a:gd name="connsiteY68" fmla="*/ 2171700 h 3340100"/>
              <a:gd name="connsiteX69" fmla="*/ 8305800 w 8534400"/>
              <a:gd name="connsiteY69" fmla="*/ 2044700 h 3340100"/>
              <a:gd name="connsiteX70" fmla="*/ 8343900 w 8534400"/>
              <a:gd name="connsiteY70" fmla="*/ 2171700 h 3340100"/>
              <a:gd name="connsiteX71" fmla="*/ 8382000 w 8534400"/>
              <a:gd name="connsiteY71" fmla="*/ 2032000 h 3340100"/>
              <a:gd name="connsiteX72" fmla="*/ 8534400 w 8534400"/>
              <a:gd name="connsiteY72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216400 w 8534400"/>
              <a:gd name="connsiteY32" fmla="*/ 1663700 h 3340100"/>
              <a:gd name="connsiteX33" fmla="*/ 4330700 w 8534400"/>
              <a:gd name="connsiteY33" fmla="*/ 3340100 h 3340100"/>
              <a:gd name="connsiteX34" fmla="*/ 4597400 w 8534400"/>
              <a:gd name="connsiteY34" fmla="*/ 1371600 h 3340100"/>
              <a:gd name="connsiteX35" fmla="*/ 4686300 w 8534400"/>
              <a:gd name="connsiteY35" fmla="*/ 1397000 h 3340100"/>
              <a:gd name="connsiteX36" fmla="*/ 4724400 w 8534400"/>
              <a:gd name="connsiteY36" fmla="*/ 952500 h 3340100"/>
              <a:gd name="connsiteX37" fmla="*/ 4876800 w 8534400"/>
              <a:gd name="connsiteY37" fmla="*/ 2476500 h 3340100"/>
              <a:gd name="connsiteX38" fmla="*/ 4965700 w 8534400"/>
              <a:gd name="connsiteY38" fmla="*/ 2222500 h 3340100"/>
              <a:gd name="connsiteX39" fmla="*/ 5067300 w 8534400"/>
              <a:gd name="connsiteY39" fmla="*/ 2057400 h 3340100"/>
              <a:gd name="connsiteX40" fmla="*/ 5156200 w 8534400"/>
              <a:gd name="connsiteY40" fmla="*/ 2120900 h 3340100"/>
              <a:gd name="connsiteX41" fmla="*/ 5308600 w 8534400"/>
              <a:gd name="connsiteY41" fmla="*/ 1435100 h 3340100"/>
              <a:gd name="connsiteX42" fmla="*/ 5486400 w 8534400"/>
              <a:gd name="connsiteY42" fmla="*/ 2501900 h 3340100"/>
              <a:gd name="connsiteX43" fmla="*/ 5562600 w 8534400"/>
              <a:gd name="connsiteY43" fmla="*/ 2235200 h 3340100"/>
              <a:gd name="connsiteX44" fmla="*/ 5664200 w 8534400"/>
              <a:gd name="connsiteY44" fmla="*/ 2349500 h 3340100"/>
              <a:gd name="connsiteX45" fmla="*/ 5816600 w 8534400"/>
              <a:gd name="connsiteY45" fmla="*/ 1676400 h 3340100"/>
              <a:gd name="connsiteX46" fmla="*/ 5969000 w 8534400"/>
              <a:gd name="connsiteY46" fmla="*/ 2171700 h 3340100"/>
              <a:gd name="connsiteX47" fmla="*/ 6032500 w 8534400"/>
              <a:gd name="connsiteY47" fmla="*/ 1955800 h 3340100"/>
              <a:gd name="connsiteX48" fmla="*/ 6108700 w 8534400"/>
              <a:gd name="connsiteY48" fmla="*/ 1943100 h 3340100"/>
              <a:gd name="connsiteX49" fmla="*/ 6223000 w 8534400"/>
              <a:gd name="connsiteY49" fmla="*/ 2628900 h 3340100"/>
              <a:gd name="connsiteX50" fmla="*/ 6362700 w 8534400"/>
              <a:gd name="connsiteY50" fmla="*/ 2641600 h 3340100"/>
              <a:gd name="connsiteX51" fmla="*/ 6400800 w 8534400"/>
              <a:gd name="connsiteY51" fmla="*/ 2540000 h 3340100"/>
              <a:gd name="connsiteX52" fmla="*/ 6438900 w 8534400"/>
              <a:gd name="connsiteY52" fmla="*/ 2692400 h 3340100"/>
              <a:gd name="connsiteX53" fmla="*/ 6540500 w 8534400"/>
              <a:gd name="connsiteY53" fmla="*/ 2806700 h 3340100"/>
              <a:gd name="connsiteX54" fmla="*/ 6743700 w 8534400"/>
              <a:gd name="connsiteY54" fmla="*/ 279400 h 3340100"/>
              <a:gd name="connsiteX55" fmla="*/ 6845300 w 8534400"/>
              <a:gd name="connsiteY55" fmla="*/ 330200 h 3340100"/>
              <a:gd name="connsiteX56" fmla="*/ 6934200 w 8534400"/>
              <a:gd name="connsiteY56" fmla="*/ 952500 h 3340100"/>
              <a:gd name="connsiteX57" fmla="*/ 7175500 w 8534400"/>
              <a:gd name="connsiteY57" fmla="*/ 2692400 h 3340100"/>
              <a:gd name="connsiteX58" fmla="*/ 7327900 w 8534400"/>
              <a:gd name="connsiteY58" fmla="*/ 1612900 h 3340100"/>
              <a:gd name="connsiteX59" fmla="*/ 7416800 w 8534400"/>
              <a:gd name="connsiteY59" fmla="*/ 2082800 h 3340100"/>
              <a:gd name="connsiteX60" fmla="*/ 7518400 w 8534400"/>
              <a:gd name="connsiteY60" fmla="*/ 1689100 h 3340100"/>
              <a:gd name="connsiteX61" fmla="*/ 7569200 w 8534400"/>
              <a:gd name="connsiteY61" fmla="*/ 1257300 h 3340100"/>
              <a:gd name="connsiteX62" fmla="*/ 7632700 w 8534400"/>
              <a:gd name="connsiteY62" fmla="*/ 2197100 h 3340100"/>
              <a:gd name="connsiteX63" fmla="*/ 7747000 w 8534400"/>
              <a:gd name="connsiteY63" fmla="*/ 2527300 h 3340100"/>
              <a:gd name="connsiteX64" fmla="*/ 7835900 w 8534400"/>
              <a:gd name="connsiteY64" fmla="*/ 1968500 h 3340100"/>
              <a:gd name="connsiteX65" fmla="*/ 7962900 w 8534400"/>
              <a:gd name="connsiteY65" fmla="*/ 2146300 h 3340100"/>
              <a:gd name="connsiteX66" fmla="*/ 8115300 w 8534400"/>
              <a:gd name="connsiteY66" fmla="*/ 1257300 h 3340100"/>
              <a:gd name="connsiteX67" fmla="*/ 8255000 w 8534400"/>
              <a:gd name="connsiteY67" fmla="*/ 2171700 h 3340100"/>
              <a:gd name="connsiteX68" fmla="*/ 8305800 w 8534400"/>
              <a:gd name="connsiteY68" fmla="*/ 2044700 h 3340100"/>
              <a:gd name="connsiteX69" fmla="*/ 8343900 w 8534400"/>
              <a:gd name="connsiteY69" fmla="*/ 2171700 h 3340100"/>
              <a:gd name="connsiteX70" fmla="*/ 8382000 w 8534400"/>
              <a:gd name="connsiteY70" fmla="*/ 2032000 h 3340100"/>
              <a:gd name="connsiteX71" fmla="*/ 8534400 w 8534400"/>
              <a:gd name="connsiteY71" fmla="*/ 1317172 h 33401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263900 w 8534400"/>
              <a:gd name="connsiteY26" fmla="*/ 2184400 h 3238500"/>
              <a:gd name="connsiteX27" fmla="*/ 3340100 w 8534400"/>
              <a:gd name="connsiteY27" fmla="*/ 2438400 h 3238500"/>
              <a:gd name="connsiteX28" fmla="*/ 3492500 w 8534400"/>
              <a:gd name="connsiteY28" fmla="*/ 1803400 h 3238500"/>
              <a:gd name="connsiteX29" fmla="*/ 3670300 w 8534400"/>
              <a:gd name="connsiteY29" fmla="*/ 2349500 h 3238500"/>
              <a:gd name="connsiteX30" fmla="*/ 3733800 w 8534400"/>
              <a:gd name="connsiteY30" fmla="*/ 2146300 h 3238500"/>
              <a:gd name="connsiteX31" fmla="*/ 3915743 w 8534400"/>
              <a:gd name="connsiteY31" fmla="*/ 0 h 3238500"/>
              <a:gd name="connsiteX32" fmla="*/ 4216400 w 8534400"/>
              <a:gd name="connsiteY32" fmla="*/ 1562100 h 3238500"/>
              <a:gd name="connsiteX33" fmla="*/ 4330700 w 8534400"/>
              <a:gd name="connsiteY33" fmla="*/ 3238500 h 3238500"/>
              <a:gd name="connsiteX34" fmla="*/ 4597400 w 8534400"/>
              <a:gd name="connsiteY34" fmla="*/ 1270000 h 3238500"/>
              <a:gd name="connsiteX35" fmla="*/ 4686300 w 8534400"/>
              <a:gd name="connsiteY35" fmla="*/ 1295400 h 3238500"/>
              <a:gd name="connsiteX36" fmla="*/ 4724400 w 8534400"/>
              <a:gd name="connsiteY36" fmla="*/ 850900 h 3238500"/>
              <a:gd name="connsiteX37" fmla="*/ 4876800 w 8534400"/>
              <a:gd name="connsiteY37" fmla="*/ 2374900 h 3238500"/>
              <a:gd name="connsiteX38" fmla="*/ 4965700 w 8534400"/>
              <a:gd name="connsiteY38" fmla="*/ 2120900 h 3238500"/>
              <a:gd name="connsiteX39" fmla="*/ 5067300 w 8534400"/>
              <a:gd name="connsiteY39" fmla="*/ 1955800 h 3238500"/>
              <a:gd name="connsiteX40" fmla="*/ 5156200 w 8534400"/>
              <a:gd name="connsiteY40" fmla="*/ 2019300 h 3238500"/>
              <a:gd name="connsiteX41" fmla="*/ 5308600 w 8534400"/>
              <a:gd name="connsiteY41" fmla="*/ 1333500 h 3238500"/>
              <a:gd name="connsiteX42" fmla="*/ 5486400 w 8534400"/>
              <a:gd name="connsiteY42" fmla="*/ 2400300 h 3238500"/>
              <a:gd name="connsiteX43" fmla="*/ 5562600 w 8534400"/>
              <a:gd name="connsiteY43" fmla="*/ 2133600 h 3238500"/>
              <a:gd name="connsiteX44" fmla="*/ 5664200 w 8534400"/>
              <a:gd name="connsiteY44" fmla="*/ 2247900 h 3238500"/>
              <a:gd name="connsiteX45" fmla="*/ 5816600 w 8534400"/>
              <a:gd name="connsiteY45" fmla="*/ 1574800 h 3238500"/>
              <a:gd name="connsiteX46" fmla="*/ 5969000 w 8534400"/>
              <a:gd name="connsiteY46" fmla="*/ 2070100 h 3238500"/>
              <a:gd name="connsiteX47" fmla="*/ 6032500 w 8534400"/>
              <a:gd name="connsiteY47" fmla="*/ 1854200 h 3238500"/>
              <a:gd name="connsiteX48" fmla="*/ 6108700 w 8534400"/>
              <a:gd name="connsiteY48" fmla="*/ 1841500 h 3238500"/>
              <a:gd name="connsiteX49" fmla="*/ 6223000 w 8534400"/>
              <a:gd name="connsiteY49" fmla="*/ 2527300 h 3238500"/>
              <a:gd name="connsiteX50" fmla="*/ 6362700 w 8534400"/>
              <a:gd name="connsiteY50" fmla="*/ 2540000 h 3238500"/>
              <a:gd name="connsiteX51" fmla="*/ 6400800 w 8534400"/>
              <a:gd name="connsiteY51" fmla="*/ 2438400 h 3238500"/>
              <a:gd name="connsiteX52" fmla="*/ 6438900 w 8534400"/>
              <a:gd name="connsiteY52" fmla="*/ 2590800 h 3238500"/>
              <a:gd name="connsiteX53" fmla="*/ 6540500 w 8534400"/>
              <a:gd name="connsiteY53" fmla="*/ 2705100 h 3238500"/>
              <a:gd name="connsiteX54" fmla="*/ 6743700 w 8534400"/>
              <a:gd name="connsiteY54" fmla="*/ 177800 h 3238500"/>
              <a:gd name="connsiteX55" fmla="*/ 6845300 w 8534400"/>
              <a:gd name="connsiteY55" fmla="*/ 228600 h 3238500"/>
              <a:gd name="connsiteX56" fmla="*/ 6934200 w 8534400"/>
              <a:gd name="connsiteY56" fmla="*/ 850900 h 3238500"/>
              <a:gd name="connsiteX57" fmla="*/ 7175500 w 8534400"/>
              <a:gd name="connsiteY57" fmla="*/ 2590800 h 3238500"/>
              <a:gd name="connsiteX58" fmla="*/ 7327900 w 8534400"/>
              <a:gd name="connsiteY58" fmla="*/ 1511300 h 3238500"/>
              <a:gd name="connsiteX59" fmla="*/ 7416800 w 8534400"/>
              <a:gd name="connsiteY59" fmla="*/ 1981200 h 3238500"/>
              <a:gd name="connsiteX60" fmla="*/ 7518400 w 8534400"/>
              <a:gd name="connsiteY60" fmla="*/ 1587500 h 3238500"/>
              <a:gd name="connsiteX61" fmla="*/ 7569200 w 8534400"/>
              <a:gd name="connsiteY61" fmla="*/ 1155700 h 3238500"/>
              <a:gd name="connsiteX62" fmla="*/ 7632700 w 8534400"/>
              <a:gd name="connsiteY62" fmla="*/ 2095500 h 3238500"/>
              <a:gd name="connsiteX63" fmla="*/ 7747000 w 8534400"/>
              <a:gd name="connsiteY63" fmla="*/ 2425700 h 3238500"/>
              <a:gd name="connsiteX64" fmla="*/ 7835900 w 8534400"/>
              <a:gd name="connsiteY64" fmla="*/ 1866900 h 3238500"/>
              <a:gd name="connsiteX65" fmla="*/ 7962900 w 8534400"/>
              <a:gd name="connsiteY65" fmla="*/ 2044700 h 3238500"/>
              <a:gd name="connsiteX66" fmla="*/ 8115300 w 8534400"/>
              <a:gd name="connsiteY66" fmla="*/ 1155700 h 3238500"/>
              <a:gd name="connsiteX67" fmla="*/ 8255000 w 8534400"/>
              <a:gd name="connsiteY67" fmla="*/ 2070100 h 3238500"/>
              <a:gd name="connsiteX68" fmla="*/ 8305800 w 8534400"/>
              <a:gd name="connsiteY68" fmla="*/ 1943100 h 3238500"/>
              <a:gd name="connsiteX69" fmla="*/ 8343900 w 8534400"/>
              <a:gd name="connsiteY69" fmla="*/ 2070100 h 3238500"/>
              <a:gd name="connsiteX70" fmla="*/ 8382000 w 8534400"/>
              <a:gd name="connsiteY70" fmla="*/ 1930400 h 3238500"/>
              <a:gd name="connsiteX71" fmla="*/ 8534400 w 8534400"/>
              <a:gd name="connsiteY71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401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1750 w 8534400"/>
              <a:gd name="connsiteY31" fmla="*/ 10795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160600 w 8534400"/>
              <a:gd name="connsiteY31" fmla="*/ 108585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686300 w 8534400"/>
              <a:gd name="connsiteY34" fmla="*/ 1295400 h 3187700"/>
              <a:gd name="connsiteX35" fmla="*/ 4724400 w 8534400"/>
              <a:gd name="connsiteY35" fmla="*/ 850900 h 3187700"/>
              <a:gd name="connsiteX36" fmla="*/ 4876800 w 8534400"/>
              <a:gd name="connsiteY36" fmla="*/ 2374900 h 3187700"/>
              <a:gd name="connsiteX37" fmla="*/ 4965700 w 8534400"/>
              <a:gd name="connsiteY37" fmla="*/ 2120900 h 3187700"/>
              <a:gd name="connsiteX38" fmla="*/ 5067300 w 8534400"/>
              <a:gd name="connsiteY38" fmla="*/ 1955800 h 3187700"/>
              <a:gd name="connsiteX39" fmla="*/ 5156200 w 8534400"/>
              <a:gd name="connsiteY39" fmla="*/ 2019300 h 3187700"/>
              <a:gd name="connsiteX40" fmla="*/ 5308600 w 8534400"/>
              <a:gd name="connsiteY40" fmla="*/ 1333500 h 3187700"/>
              <a:gd name="connsiteX41" fmla="*/ 5486400 w 8534400"/>
              <a:gd name="connsiteY41" fmla="*/ 2400300 h 3187700"/>
              <a:gd name="connsiteX42" fmla="*/ 5562600 w 8534400"/>
              <a:gd name="connsiteY42" fmla="*/ 2133600 h 3187700"/>
              <a:gd name="connsiteX43" fmla="*/ 5664200 w 8534400"/>
              <a:gd name="connsiteY43" fmla="*/ 2247900 h 3187700"/>
              <a:gd name="connsiteX44" fmla="*/ 5816600 w 8534400"/>
              <a:gd name="connsiteY44" fmla="*/ 1574800 h 3187700"/>
              <a:gd name="connsiteX45" fmla="*/ 5969000 w 8534400"/>
              <a:gd name="connsiteY45" fmla="*/ 2070100 h 3187700"/>
              <a:gd name="connsiteX46" fmla="*/ 6032500 w 8534400"/>
              <a:gd name="connsiteY46" fmla="*/ 1854200 h 3187700"/>
              <a:gd name="connsiteX47" fmla="*/ 6108700 w 8534400"/>
              <a:gd name="connsiteY47" fmla="*/ 1841500 h 3187700"/>
              <a:gd name="connsiteX48" fmla="*/ 6223000 w 8534400"/>
              <a:gd name="connsiteY48" fmla="*/ 2527300 h 3187700"/>
              <a:gd name="connsiteX49" fmla="*/ 6362700 w 8534400"/>
              <a:gd name="connsiteY49" fmla="*/ 2540000 h 3187700"/>
              <a:gd name="connsiteX50" fmla="*/ 6400800 w 8534400"/>
              <a:gd name="connsiteY50" fmla="*/ 2438400 h 3187700"/>
              <a:gd name="connsiteX51" fmla="*/ 6438900 w 8534400"/>
              <a:gd name="connsiteY51" fmla="*/ 2590800 h 3187700"/>
              <a:gd name="connsiteX52" fmla="*/ 6540500 w 8534400"/>
              <a:gd name="connsiteY52" fmla="*/ 2705100 h 3187700"/>
              <a:gd name="connsiteX53" fmla="*/ 6743700 w 8534400"/>
              <a:gd name="connsiteY53" fmla="*/ 177800 h 3187700"/>
              <a:gd name="connsiteX54" fmla="*/ 6845300 w 8534400"/>
              <a:gd name="connsiteY54" fmla="*/ 228600 h 3187700"/>
              <a:gd name="connsiteX55" fmla="*/ 6934200 w 8534400"/>
              <a:gd name="connsiteY55" fmla="*/ 850900 h 3187700"/>
              <a:gd name="connsiteX56" fmla="*/ 7175500 w 8534400"/>
              <a:gd name="connsiteY56" fmla="*/ 2590800 h 3187700"/>
              <a:gd name="connsiteX57" fmla="*/ 7327900 w 8534400"/>
              <a:gd name="connsiteY57" fmla="*/ 1511300 h 3187700"/>
              <a:gd name="connsiteX58" fmla="*/ 7416800 w 8534400"/>
              <a:gd name="connsiteY58" fmla="*/ 1981200 h 3187700"/>
              <a:gd name="connsiteX59" fmla="*/ 7518400 w 8534400"/>
              <a:gd name="connsiteY59" fmla="*/ 1587500 h 3187700"/>
              <a:gd name="connsiteX60" fmla="*/ 7569200 w 8534400"/>
              <a:gd name="connsiteY60" fmla="*/ 1155700 h 3187700"/>
              <a:gd name="connsiteX61" fmla="*/ 7632700 w 8534400"/>
              <a:gd name="connsiteY61" fmla="*/ 2095500 h 3187700"/>
              <a:gd name="connsiteX62" fmla="*/ 7747000 w 8534400"/>
              <a:gd name="connsiteY62" fmla="*/ 2425700 h 3187700"/>
              <a:gd name="connsiteX63" fmla="*/ 7835900 w 8534400"/>
              <a:gd name="connsiteY63" fmla="*/ 1866900 h 3187700"/>
              <a:gd name="connsiteX64" fmla="*/ 7962900 w 8534400"/>
              <a:gd name="connsiteY64" fmla="*/ 2044700 h 3187700"/>
              <a:gd name="connsiteX65" fmla="*/ 8115300 w 8534400"/>
              <a:gd name="connsiteY65" fmla="*/ 1155700 h 3187700"/>
              <a:gd name="connsiteX66" fmla="*/ 8255000 w 8534400"/>
              <a:gd name="connsiteY66" fmla="*/ 2070100 h 3187700"/>
              <a:gd name="connsiteX67" fmla="*/ 8305800 w 8534400"/>
              <a:gd name="connsiteY67" fmla="*/ 1943100 h 3187700"/>
              <a:gd name="connsiteX68" fmla="*/ 8343900 w 8534400"/>
              <a:gd name="connsiteY68" fmla="*/ 2070100 h 3187700"/>
              <a:gd name="connsiteX69" fmla="*/ 8382000 w 8534400"/>
              <a:gd name="connsiteY69" fmla="*/ 1930400 h 3187700"/>
              <a:gd name="connsiteX70" fmla="*/ 8534400 w 8534400"/>
              <a:gd name="connsiteY70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24400 w 8534400"/>
              <a:gd name="connsiteY34" fmla="*/ 8509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816600 w 8534400"/>
              <a:gd name="connsiteY42" fmla="*/ 1574800 h 3187700"/>
              <a:gd name="connsiteX43" fmla="*/ 5969000 w 8534400"/>
              <a:gd name="connsiteY43" fmla="*/ 2070100 h 3187700"/>
              <a:gd name="connsiteX44" fmla="*/ 6032500 w 8534400"/>
              <a:gd name="connsiteY44" fmla="*/ 1854200 h 3187700"/>
              <a:gd name="connsiteX45" fmla="*/ 6108700 w 8534400"/>
              <a:gd name="connsiteY45" fmla="*/ 1841500 h 3187700"/>
              <a:gd name="connsiteX46" fmla="*/ 6223000 w 8534400"/>
              <a:gd name="connsiteY46" fmla="*/ 2527300 h 3187700"/>
              <a:gd name="connsiteX47" fmla="*/ 6362700 w 8534400"/>
              <a:gd name="connsiteY47" fmla="*/ 2540000 h 3187700"/>
              <a:gd name="connsiteX48" fmla="*/ 6400800 w 8534400"/>
              <a:gd name="connsiteY48" fmla="*/ 2438400 h 3187700"/>
              <a:gd name="connsiteX49" fmla="*/ 6438900 w 8534400"/>
              <a:gd name="connsiteY49" fmla="*/ 2590800 h 3187700"/>
              <a:gd name="connsiteX50" fmla="*/ 6540500 w 8534400"/>
              <a:gd name="connsiteY50" fmla="*/ 2705100 h 3187700"/>
              <a:gd name="connsiteX51" fmla="*/ 6743700 w 8534400"/>
              <a:gd name="connsiteY51" fmla="*/ 177800 h 3187700"/>
              <a:gd name="connsiteX52" fmla="*/ 6845300 w 8534400"/>
              <a:gd name="connsiteY52" fmla="*/ 228600 h 3187700"/>
              <a:gd name="connsiteX53" fmla="*/ 6934200 w 8534400"/>
              <a:gd name="connsiteY53" fmla="*/ 850900 h 3187700"/>
              <a:gd name="connsiteX54" fmla="*/ 7175500 w 8534400"/>
              <a:gd name="connsiteY54" fmla="*/ 2590800 h 3187700"/>
              <a:gd name="connsiteX55" fmla="*/ 7327900 w 8534400"/>
              <a:gd name="connsiteY55" fmla="*/ 1511300 h 3187700"/>
              <a:gd name="connsiteX56" fmla="*/ 7416800 w 8534400"/>
              <a:gd name="connsiteY56" fmla="*/ 1981200 h 3187700"/>
              <a:gd name="connsiteX57" fmla="*/ 7518400 w 8534400"/>
              <a:gd name="connsiteY57" fmla="*/ 1587500 h 3187700"/>
              <a:gd name="connsiteX58" fmla="*/ 7569200 w 8534400"/>
              <a:gd name="connsiteY58" fmla="*/ 1155700 h 3187700"/>
              <a:gd name="connsiteX59" fmla="*/ 7632700 w 8534400"/>
              <a:gd name="connsiteY59" fmla="*/ 2095500 h 3187700"/>
              <a:gd name="connsiteX60" fmla="*/ 7747000 w 8534400"/>
              <a:gd name="connsiteY60" fmla="*/ 2425700 h 3187700"/>
              <a:gd name="connsiteX61" fmla="*/ 7835900 w 8534400"/>
              <a:gd name="connsiteY61" fmla="*/ 1866900 h 3187700"/>
              <a:gd name="connsiteX62" fmla="*/ 7962900 w 8534400"/>
              <a:gd name="connsiteY62" fmla="*/ 2044700 h 3187700"/>
              <a:gd name="connsiteX63" fmla="*/ 8115300 w 8534400"/>
              <a:gd name="connsiteY63" fmla="*/ 1155700 h 3187700"/>
              <a:gd name="connsiteX64" fmla="*/ 8255000 w 8534400"/>
              <a:gd name="connsiteY64" fmla="*/ 2070100 h 3187700"/>
              <a:gd name="connsiteX65" fmla="*/ 8305800 w 8534400"/>
              <a:gd name="connsiteY65" fmla="*/ 1943100 h 3187700"/>
              <a:gd name="connsiteX66" fmla="*/ 8343900 w 8534400"/>
              <a:gd name="connsiteY66" fmla="*/ 2070100 h 3187700"/>
              <a:gd name="connsiteX67" fmla="*/ 8382000 w 8534400"/>
              <a:gd name="connsiteY67" fmla="*/ 1930400 h 3187700"/>
              <a:gd name="connsiteX68" fmla="*/ 8534400 w 8534400"/>
              <a:gd name="connsiteY68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08600 w 8534400"/>
              <a:gd name="connsiteY38" fmla="*/ 133350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64401 w 8534400"/>
              <a:gd name="connsiteY38" fmla="*/ 114935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38900 w 8534400"/>
              <a:gd name="connsiteY46" fmla="*/ 2590800 h 3187700"/>
              <a:gd name="connsiteX47" fmla="*/ 6540500 w 8534400"/>
              <a:gd name="connsiteY47" fmla="*/ 2705100 h 3187700"/>
              <a:gd name="connsiteX48" fmla="*/ 6743700 w 8534400"/>
              <a:gd name="connsiteY48" fmla="*/ 177800 h 3187700"/>
              <a:gd name="connsiteX49" fmla="*/ 6845300 w 8534400"/>
              <a:gd name="connsiteY49" fmla="*/ 228600 h 3187700"/>
              <a:gd name="connsiteX50" fmla="*/ 6934200 w 8534400"/>
              <a:gd name="connsiteY50" fmla="*/ 850900 h 3187700"/>
              <a:gd name="connsiteX51" fmla="*/ 7175500 w 8534400"/>
              <a:gd name="connsiteY51" fmla="*/ 2590800 h 3187700"/>
              <a:gd name="connsiteX52" fmla="*/ 7327900 w 8534400"/>
              <a:gd name="connsiteY52" fmla="*/ 1511300 h 3187700"/>
              <a:gd name="connsiteX53" fmla="*/ 7416800 w 8534400"/>
              <a:gd name="connsiteY53" fmla="*/ 1981200 h 3187700"/>
              <a:gd name="connsiteX54" fmla="*/ 7518400 w 8534400"/>
              <a:gd name="connsiteY54" fmla="*/ 1587500 h 3187700"/>
              <a:gd name="connsiteX55" fmla="*/ 7569200 w 8534400"/>
              <a:gd name="connsiteY55" fmla="*/ 1155700 h 3187700"/>
              <a:gd name="connsiteX56" fmla="*/ 7632700 w 8534400"/>
              <a:gd name="connsiteY56" fmla="*/ 2095500 h 3187700"/>
              <a:gd name="connsiteX57" fmla="*/ 7747000 w 8534400"/>
              <a:gd name="connsiteY57" fmla="*/ 2425700 h 3187700"/>
              <a:gd name="connsiteX58" fmla="*/ 7835900 w 8534400"/>
              <a:gd name="connsiteY58" fmla="*/ 1866900 h 3187700"/>
              <a:gd name="connsiteX59" fmla="*/ 7962900 w 8534400"/>
              <a:gd name="connsiteY59" fmla="*/ 2044700 h 3187700"/>
              <a:gd name="connsiteX60" fmla="*/ 8115300 w 8534400"/>
              <a:gd name="connsiteY60" fmla="*/ 1155700 h 3187700"/>
              <a:gd name="connsiteX61" fmla="*/ 8255000 w 8534400"/>
              <a:gd name="connsiteY61" fmla="*/ 2070100 h 3187700"/>
              <a:gd name="connsiteX62" fmla="*/ 8305800 w 8534400"/>
              <a:gd name="connsiteY62" fmla="*/ 1943100 h 3187700"/>
              <a:gd name="connsiteX63" fmla="*/ 8343900 w 8534400"/>
              <a:gd name="connsiteY63" fmla="*/ 2070100 h 3187700"/>
              <a:gd name="connsiteX64" fmla="*/ 8382000 w 8534400"/>
              <a:gd name="connsiteY64" fmla="*/ 1930400 h 3187700"/>
              <a:gd name="connsiteX65" fmla="*/ 8534400 w 8534400"/>
              <a:gd name="connsiteY65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540500 w 8534400"/>
              <a:gd name="connsiteY46" fmla="*/ 2705100 h 3187700"/>
              <a:gd name="connsiteX47" fmla="*/ 6743700 w 8534400"/>
              <a:gd name="connsiteY47" fmla="*/ 177800 h 3187700"/>
              <a:gd name="connsiteX48" fmla="*/ 6845300 w 8534400"/>
              <a:gd name="connsiteY48" fmla="*/ 228600 h 3187700"/>
              <a:gd name="connsiteX49" fmla="*/ 6934200 w 8534400"/>
              <a:gd name="connsiteY49" fmla="*/ 850900 h 3187700"/>
              <a:gd name="connsiteX50" fmla="*/ 7175500 w 8534400"/>
              <a:gd name="connsiteY50" fmla="*/ 2590800 h 3187700"/>
              <a:gd name="connsiteX51" fmla="*/ 7327900 w 8534400"/>
              <a:gd name="connsiteY51" fmla="*/ 1511300 h 3187700"/>
              <a:gd name="connsiteX52" fmla="*/ 7416800 w 8534400"/>
              <a:gd name="connsiteY52" fmla="*/ 1981200 h 3187700"/>
              <a:gd name="connsiteX53" fmla="*/ 7518400 w 8534400"/>
              <a:gd name="connsiteY53" fmla="*/ 1587500 h 3187700"/>
              <a:gd name="connsiteX54" fmla="*/ 7569200 w 8534400"/>
              <a:gd name="connsiteY54" fmla="*/ 1155700 h 3187700"/>
              <a:gd name="connsiteX55" fmla="*/ 7632700 w 8534400"/>
              <a:gd name="connsiteY55" fmla="*/ 2095500 h 3187700"/>
              <a:gd name="connsiteX56" fmla="*/ 7747000 w 8534400"/>
              <a:gd name="connsiteY56" fmla="*/ 2425700 h 3187700"/>
              <a:gd name="connsiteX57" fmla="*/ 7835900 w 8534400"/>
              <a:gd name="connsiteY57" fmla="*/ 1866900 h 3187700"/>
              <a:gd name="connsiteX58" fmla="*/ 7962900 w 8534400"/>
              <a:gd name="connsiteY58" fmla="*/ 2044700 h 3187700"/>
              <a:gd name="connsiteX59" fmla="*/ 8115300 w 8534400"/>
              <a:gd name="connsiteY59" fmla="*/ 1155700 h 3187700"/>
              <a:gd name="connsiteX60" fmla="*/ 8255000 w 8534400"/>
              <a:gd name="connsiteY60" fmla="*/ 2070100 h 3187700"/>
              <a:gd name="connsiteX61" fmla="*/ 8305800 w 8534400"/>
              <a:gd name="connsiteY61" fmla="*/ 1943100 h 3187700"/>
              <a:gd name="connsiteX62" fmla="*/ 8343900 w 8534400"/>
              <a:gd name="connsiteY62" fmla="*/ 2070100 h 3187700"/>
              <a:gd name="connsiteX63" fmla="*/ 8382000 w 8534400"/>
              <a:gd name="connsiteY63" fmla="*/ 1930400 h 3187700"/>
              <a:gd name="connsiteX64" fmla="*/ 8534400 w 8534400"/>
              <a:gd name="connsiteY64" fmla="*/ 1215572 h 318770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798801 w 8534400"/>
              <a:gd name="connsiteY34" fmla="*/ 800100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362700 w 8534400"/>
              <a:gd name="connsiteY44" fmla="*/ 2540000 h 3172460"/>
              <a:gd name="connsiteX45" fmla="*/ 6540500 w 8534400"/>
              <a:gd name="connsiteY45" fmla="*/ 2705100 h 3172460"/>
              <a:gd name="connsiteX46" fmla="*/ 6743700 w 8534400"/>
              <a:gd name="connsiteY46" fmla="*/ 177800 h 3172460"/>
              <a:gd name="connsiteX47" fmla="*/ 6845300 w 8534400"/>
              <a:gd name="connsiteY47" fmla="*/ 228600 h 3172460"/>
              <a:gd name="connsiteX48" fmla="*/ 6934200 w 8534400"/>
              <a:gd name="connsiteY48" fmla="*/ 850900 h 3172460"/>
              <a:gd name="connsiteX49" fmla="*/ 7175500 w 8534400"/>
              <a:gd name="connsiteY49" fmla="*/ 2590800 h 3172460"/>
              <a:gd name="connsiteX50" fmla="*/ 7327900 w 8534400"/>
              <a:gd name="connsiteY50" fmla="*/ 1511300 h 3172460"/>
              <a:gd name="connsiteX51" fmla="*/ 7416800 w 8534400"/>
              <a:gd name="connsiteY51" fmla="*/ 1981200 h 3172460"/>
              <a:gd name="connsiteX52" fmla="*/ 7518400 w 8534400"/>
              <a:gd name="connsiteY52" fmla="*/ 1587500 h 3172460"/>
              <a:gd name="connsiteX53" fmla="*/ 7569200 w 8534400"/>
              <a:gd name="connsiteY53" fmla="*/ 1155700 h 3172460"/>
              <a:gd name="connsiteX54" fmla="*/ 7632700 w 8534400"/>
              <a:gd name="connsiteY54" fmla="*/ 2095500 h 3172460"/>
              <a:gd name="connsiteX55" fmla="*/ 7747000 w 8534400"/>
              <a:gd name="connsiteY55" fmla="*/ 2425700 h 3172460"/>
              <a:gd name="connsiteX56" fmla="*/ 7835900 w 8534400"/>
              <a:gd name="connsiteY56" fmla="*/ 1866900 h 3172460"/>
              <a:gd name="connsiteX57" fmla="*/ 7962900 w 8534400"/>
              <a:gd name="connsiteY57" fmla="*/ 2044700 h 3172460"/>
              <a:gd name="connsiteX58" fmla="*/ 8115300 w 8534400"/>
              <a:gd name="connsiteY58" fmla="*/ 1155700 h 3172460"/>
              <a:gd name="connsiteX59" fmla="*/ 8255000 w 8534400"/>
              <a:gd name="connsiteY59" fmla="*/ 2070100 h 3172460"/>
              <a:gd name="connsiteX60" fmla="*/ 8305800 w 8534400"/>
              <a:gd name="connsiteY60" fmla="*/ 1943100 h 3172460"/>
              <a:gd name="connsiteX61" fmla="*/ 8343900 w 8534400"/>
              <a:gd name="connsiteY61" fmla="*/ 2070100 h 3172460"/>
              <a:gd name="connsiteX62" fmla="*/ 8382000 w 8534400"/>
              <a:gd name="connsiteY62" fmla="*/ 1930400 h 3172460"/>
              <a:gd name="connsiteX63" fmla="*/ 8534400 w 8534400"/>
              <a:gd name="connsiteY63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33484 w 8534400"/>
              <a:gd name="connsiteY22" fmla="*/ 2360168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88845 w 8534400"/>
              <a:gd name="connsiteY22" fmla="*/ 238455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43900 w 8534400"/>
              <a:gd name="connsiteY58" fmla="*/ 2070100 h 3172460"/>
              <a:gd name="connsiteX59" fmla="*/ 8382000 w 8534400"/>
              <a:gd name="connsiteY59" fmla="*/ 1930400 h 3172460"/>
              <a:gd name="connsiteX60" fmla="*/ 8534400 w 8534400"/>
              <a:gd name="connsiteY60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2000 w 8534400"/>
              <a:gd name="connsiteY58" fmla="*/ 193040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7580 w 8534400"/>
              <a:gd name="connsiteY58" fmla="*/ 159512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87580 w 8534400"/>
              <a:gd name="connsiteY57" fmla="*/ 1595120 h 3172460"/>
              <a:gd name="connsiteX58" fmla="*/ 8534400 w 8534400"/>
              <a:gd name="connsiteY58" fmla="*/ 121557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8758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7084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409901 w 8562300"/>
              <a:gd name="connsiteY57" fmla="*/ 142748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416800 w 8562300"/>
              <a:gd name="connsiteY46" fmla="*/ 1981200 h 3172460"/>
              <a:gd name="connsiteX47" fmla="*/ 7518400 w 8562300"/>
              <a:gd name="connsiteY47" fmla="*/ 15875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7962900 w 8562300"/>
              <a:gd name="connsiteY52" fmla="*/ 20447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38491 w 8562300"/>
              <a:gd name="connsiteY44" fmla="*/ 687578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8115300 w 8562300"/>
              <a:gd name="connsiteY52" fmla="*/ 1155700 h 3172460"/>
              <a:gd name="connsiteX53" fmla="*/ 8255000 w 8562300"/>
              <a:gd name="connsiteY53" fmla="*/ 2070100 h 3172460"/>
              <a:gd name="connsiteX54" fmla="*/ 8409901 w 8562300"/>
              <a:gd name="connsiteY54" fmla="*/ 1427480 h 3172460"/>
              <a:gd name="connsiteX55" fmla="*/ 8562300 w 8562300"/>
              <a:gd name="connsiteY55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104900 w 8562300"/>
              <a:gd name="connsiteY8" fmla="*/ 2108200 h 3172460"/>
              <a:gd name="connsiteX9" fmla="*/ 1244600 w 8562300"/>
              <a:gd name="connsiteY9" fmla="*/ 927100 h 3172460"/>
              <a:gd name="connsiteX10" fmla="*/ 1308100 w 8562300"/>
              <a:gd name="connsiteY10" fmla="*/ 457200 h 3172460"/>
              <a:gd name="connsiteX11" fmla="*/ 1473200 w 8562300"/>
              <a:gd name="connsiteY11" fmla="*/ 1143000 h 3172460"/>
              <a:gd name="connsiteX12" fmla="*/ 1536700 w 8562300"/>
              <a:gd name="connsiteY12" fmla="*/ 1689100 h 3172460"/>
              <a:gd name="connsiteX13" fmla="*/ 1714500 w 8562300"/>
              <a:gd name="connsiteY13" fmla="*/ 2755900 h 3172460"/>
              <a:gd name="connsiteX14" fmla="*/ 1841500 w 8562300"/>
              <a:gd name="connsiteY14" fmla="*/ 1511300 h 3172460"/>
              <a:gd name="connsiteX15" fmla="*/ 2082800 w 8562300"/>
              <a:gd name="connsiteY15" fmla="*/ 1130300 h 3172460"/>
              <a:gd name="connsiteX16" fmla="*/ 2146300 w 8562300"/>
              <a:gd name="connsiteY16" fmla="*/ 1600200 h 3172460"/>
              <a:gd name="connsiteX17" fmla="*/ 2286000 w 8562300"/>
              <a:gd name="connsiteY17" fmla="*/ 2425700 h 3172460"/>
              <a:gd name="connsiteX18" fmla="*/ 2400300 w 8562300"/>
              <a:gd name="connsiteY18" fmla="*/ 2006600 h 3172460"/>
              <a:gd name="connsiteX19" fmla="*/ 2667000 w 8562300"/>
              <a:gd name="connsiteY19" fmla="*/ 863600 h 3172460"/>
              <a:gd name="connsiteX20" fmla="*/ 2788845 w 8562300"/>
              <a:gd name="connsiteY20" fmla="*/ 2384552 h 3172460"/>
              <a:gd name="connsiteX21" fmla="*/ 3029141 w 8562300"/>
              <a:gd name="connsiteY21" fmla="*/ 1858264 h 3172460"/>
              <a:gd name="connsiteX22" fmla="*/ 3161297 w 8562300"/>
              <a:gd name="connsiteY22" fmla="*/ 2488692 h 3172460"/>
              <a:gd name="connsiteX23" fmla="*/ 3492500 w 8562300"/>
              <a:gd name="connsiteY23" fmla="*/ 1803400 h 3172460"/>
              <a:gd name="connsiteX24" fmla="*/ 3670300 w 8562300"/>
              <a:gd name="connsiteY24" fmla="*/ 2349500 h 3172460"/>
              <a:gd name="connsiteX25" fmla="*/ 3733800 w 8562300"/>
              <a:gd name="connsiteY25" fmla="*/ 2146300 h 3172460"/>
              <a:gd name="connsiteX26" fmla="*/ 3915743 w 8562300"/>
              <a:gd name="connsiteY26" fmla="*/ 0 h 3172460"/>
              <a:gd name="connsiteX27" fmla="*/ 4160600 w 8562300"/>
              <a:gd name="connsiteY27" fmla="*/ 1085850 h 3172460"/>
              <a:gd name="connsiteX28" fmla="*/ 4340000 w 8562300"/>
              <a:gd name="connsiteY28" fmla="*/ 3172460 h 3172460"/>
              <a:gd name="connsiteX29" fmla="*/ 4583450 w 8562300"/>
              <a:gd name="connsiteY29" fmla="*/ 1206500 h 3172460"/>
              <a:gd name="connsiteX30" fmla="*/ 4819727 w 8562300"/>
              <a:gd name="connsiteY30" fmla="*/ 823913 h 3172460"/>
              <a:gd name="connsiteX31" fmla="*/ 4915163 w 8562300"/>
              <a:gd name="connsiteY31" fmla="*/ 2379663 h 3172460"/>
              <a:gd name="connsiteX32" fmla="*/ 5095902 w 8562300"/>
              <a:gd name="connsiteY32" fmla="*/ 1730375 h 3172460"/>
              <a:gd name="connsiteX33" fmla="*/ 5364401 w 8562300"/>
              <a:gd name="connsiteY33" fmla="*/ 1149350 h 3172460"/>
              <a:gd name="connsiteX34" fmla="*/ 5486400 w 8562300"/>
              <a:gd name="connsiteY34" fmla="*/ 2400300 h 3172460"/>
              <a:gd name="connsiteX35" fmla="*/ 5562600 w 8562300"/>
              <a:gd name="connsiteY35" fmla="*/ 2133600 h 3172460"/>
              <a:gd name="connsiteX36" fmla="*/ 5816600 w 8562300"/>
              <a:gd name="connsiteY36" fmla="*/ 1574800 h 3172460"/>
              <a:gd name="connsiteX37" fmla="*/ 5969000 w 8562300"/>
              <a:gd name="connsiteY37" fmla="*/ 2070100 h 3172460"/>
              <a:gd name="connsiteX38" fmla="*/ 6054820 w 8562300"/>
              <a:gd name="connsiteY38" fmla="*/ 1518920 h 3172460"/>
              <a:gd name="connsiteX39" fmla="*/ 6197981 w 8562300"/>
              <a:gd name="connsiteY39" fmla="*/ 1224280 h 3172460"/>
              <a:gd name="connsiteX40" fmla="*/ 6362700 w 8562300"/>
              <a:gd name="connsiteY40" fmla="*/ 2540000 h 3172460"/>
              <a:gd name="connsiteX41" fmla="*/ 6540500 w 8562300"/>
              <a:gd name="connsiteY41" fmla="*/ 2705100 h 3172460"/>
              <a:gd name="connsiteX42" fmla="*/ 6761556 w 8562300"/>
              <a:gd name="connsiteY42" fmla="*/ 177800 h 3172460"/>
              <a:gd name="connsiteX43" fmla="*/ 6918845 w 8562300"/>
              <a:gd name="connsiteY43" fmla="*/ 675386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569200 w 8562300"/>
              <a:gd name="connsiteY46" fmla="*/ 1155700 h 3172460"/>
              <a:gd name="connsiteX47" fmla="*/ 7632700 w 8562300"/>
              <a:gd name="connsiteY47" fmla="*/ 2095500 h 3172460"/>
              <a:gd name="connsiteX48" fmla="*/ 7747000 w 8562300"/>
              <a:gd name="connsiteY48" fmla="*/ 2425700 h 3172460"/>
              <a:gd name="connsiteX49" fmla="*/ 7835900 w 8562300"/>
              <a:gd name="connsiteY49" fmla="*/ 1866900 h 3172460"/>
              <a:gd name="connsiteX50" fmla="*/ 8115300 w 8562300"/>
              <a:gd name="connsiteY50" fmla="*/ 1155700 h 3172460"/>
              <a:gd name="connsiteX51" fmla="*/ 8255000 w 8562300"/>
              <a:gd name="connsiteY51" fmla="*/ 2070100 h 3172460"/>
              <a:gd name="connsiteX52" fmla="*/ 8409901 w 8562300"/>
              <a:gd name="connsiteY52" fmla="*/ 1427480 h 3172460"/>
              <a:gd name="connsiteX53" fmla="*/ 8562300 w 8562300"/>
              <a:gd name="connsiteY53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992140 w 8562300"/>
              <a:gd name="connsiteY7" fmla="*/ 245872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604150"/>
              <a:gd name="connsiteY0" fmla="*/ 1149350 h 3172460"/>
              <a:gd name="connsiteX1" fmla="*/ 130750 w 8604150"/>
              <a:gd name="connsiteY1" fmla="*/ 1346200 h 3172460"/>
              <a:gd name="connsiteX2" fmla="*/ 194250 w 8604150"/>
              <a:gd name="connsiteY2" fmla="*/ 2019300 h 3172460"/>
              <a:gd name="connsiteX3" fmla="*/ 386671 w 8604150"/>
              <a:gd name="connsiteY3" fmla="*/ 1000760 h 3172460"/>
              <a:gd name="connsiteX4" fmla="*/ 473650 w 8604150"/>
              <a:gd name="connsiteY4" fmla="*/ 2743200 h 3172460"/>
              <a:gd name="connsiteX5" fmla="*/ 575250 w 8604150"/>
              <a:gd name="connsiteY5" fmla="*/ 2133600 h 3172460"/>
              <a:gd name="connsiteX6" fmla="*/ 918150 w 8604150"/>
              <a:gd name="connsiteY6" fmla="*/ 1511300 h 3172460"/>
              <a:gd name="connsiteX7" fmla="*/ 1033990 w 8604150"/>
              <a:gd name="connsiteY7" fmla="*/ 2458720 h 3172460"/>
              <a:gd name="connsiteX8" fmla="*/ 1286450 w 8604150"/>
              <a:gd name="connsiteY8" fmla="*/ 927100 h 3172460"/>
              <a:gd name="connsiteX9" fmla="*/ 1349950 w 8604150"/>
              <a:gd name="connsiteY9" fmla="*/ 457200 h 3172460"/>
              <a:gd name="connsiteX10" fmla="*/ 1515050 w 8604150"/>
              <a:gd name="connsiteY10" fmla="*/ 1143000 h 3172460"/>
              <a:gd name="connsiteX11" fmla="*/ 1578550 w 8604150"/>
              <a:gd name="connsiteY11" fmla="*/ 1689100 h 3172460"/>
              <a:gd name="connsiteX12" fmla="*/ 1756350 w 8604150"/>
              <a:gd name="connsiteY12" fmla="*/ 2755900 h 3172460"/>
              <a:gd name="connsiteX13" fmla="*/ 1883350 w 8604150"/>
              <a:gd name="connsiteY13" fmla="*/ 1511300 h 3172460"/>
              <a:gd name="connsiteX14" fmla="*/ 2124650 w 8604150"/>
              <a:gd name="connsiteY14" fmla="*/ 1130300 h 3172460"/>
              <a:gd name="connsiteX15" fmla="*/ 2188150 w 8604150"/>
              <a:gd name="connsiteY15" fmla="*/ 1600200 h 3172460"/>
              <a:gd name="connsiteX16" fmla="*/ 2327850 w 8604150"/>
              <a:gd name="connsiteY16" fmla="*/ 2425700 h 3172460"/>
              <a:gd name="connsiteX17" fmla="*/ 2442150 w 8604150"/>
              <a:gd name="connsiteY17" fmla="*/ 2006600 h 3172460"/>
              <a:gd name="connsiteX18" fmla="*/ 2708850 w 8604150"/>
              <a:gd name="connsiteY18" fmla="*/ 863600 h 3172460"/>
              <a:gd name="connsiteX19" fmla="*/ 2830695 w 8604150"/>
              <a:gd name="connsiteY19" fmla="*/ 2384552 h 3172460"/>
              <a:gd name="connsiteX20" fmla="*/ 3070991 w 8604150"/>
              <a:gd name="connsiteY20" fmla="*/ 1858264 h 3172460"/>
              <a:gd name="connsiteX21" fmla="*/ 3203147 w 8604150"/>
              <a:gd name="connsiteY21" fmla="*/ 2488692 h 3172460"/>
              <a:gd name="connsiteX22" fmla="*/ 3534350 w 8604150"/>
              <a:gd name="connsiteY22" fmla="*/ 1803400 h 3172460"/>
              <a:gd name="connsiteX23" fmla="*/ 3712150 w 8604150"/>
              <a:gd name="connsiteY23" fmla="*/ 2349500 h 3172460"/>
              <a:gd name="connsiteX24" fmla="*/ 3775650 w 8604150"/>
              <a:gd name="connsiteY24" fmla="*/ 2146300 h 3172460"/>
              <a:gd name="connsiteX25" fmla="*/ 3957593 w 8604150"/>
              <a:gd name="connsiteY25" fmla="*/ 0 h 3172460"/>
              <a:gd name="connsiteX26" fmla="*/ 4202450 w 8604150"/>
              <a:gd name="connsiteY26" fmla="*/ 1085850 h 3172460"/>
              <a:gd name="connsiteX27" fmla="*/ 4381850 w 8604150"/>
              <a:gd name="connsiteY27" fmla="*/ 3172460 h 3172460"/>
              <a:gd name="connsiteX28" fmla="*/ 4625300 w 8604150"/>
              <a:gd name="connsiteY28" fmla="*/ 1206500 h 3172460"/>
              <a:gd name="connsiteX29" fmla="*/ 4861577 w 8604150"/>
              <a:gd name="connsiteY29" fmla="*/ 823913 h 3172460"/>
              <a:gd name="connsiteX30" fmla="*/ 4957013 w 8604150"/>
              <a:gd name="connsiteY30" fmla="*/ 2379663 h 3172460"/>
              <a:gd name="connsiteX31" fmla="*/ 5137752 w 8604150"/>
              <a:gd name="connsiteY31" fmla="*/ 1730375 h 3172460"/>
              <a:gd name="connsiteX32" fmla="*/ 5406251 w 8604150"/>
              <a:gd name="connsiteY32" fmla="*/ 1149350 h 3172460"/>
              <a:gd name="connsiteX33" fmla="*/ 5528250 w 8604150"/>
              <a:gd name="connsiteY33" fmla="*/ 2400300 h 3172460"/>
              <a:gd name="connsiteX34" fmla="*/ 5604450 w 8604150"/>
              <a:gd name="connsiteY34" fmla="*/ 2133600 h 3172460"/>
              <a:gd name="connsiteX35" fmla="*/ 5858450 w 8604150"/>
              <a:gd name="connsiteY35" fmla="*/ 1574800 h 3172460"/>
              <a:gd name="connsiteX36" fmla="*/ 6010850 w 8604150"/>
              <a:gd name="connsiteY36" fmla="*/ 2070100 h 3172460"/>
              <a:gd name="connsiteX37" fmla="*/ 6096670 w 8604150"/>
              <a:gd name="connsiteY37" fmla="*/ 1518920 h 3172460"/>
              <a:gd name="connsiteX38" fmla="*/ 6239831 w 8604150"/>
              <a:gd name="connsiteY38" fmla="*/ 1224280 h 3172460"/>
              <a:gd name="connsiteX39" fmla="*/ 6404550 w 8604150"/>
              <a:gd name="connsiteY39" fmla="*/ 2540000 h 3172460"/>
              <a:gd name="connsiteX40" fmla="*/ 6582350 w 8604150"/>
              <a:gd name="connsiteY40" fmla="*/ 2705100 h 3172460"/>
              <a:gd name="connsiteX41" fmla="*/ 6803406 w 8604150"/>
              <a:gd name="connsiteY41" fmla="*/ 177800 h 3172460"/>
              <a:gd name="connsiteX42" fmla="*/ 6960695 w 8604150"/>
              <a:gd name="connsiteY42" fmla="*/ 675386 h 3172460"/>
              <a:gd name="connsiteX43" fmla="*/ 7217350 w 8604150"/>
              <a:gd name="connsiteY43" fmla="*/ 2590800 h 3172460"/>
              <a:gd name="connsiteX44" fmla="*/ 7369750 w 8604150"/>
              <a:gd name="connsiteY44" fmla="*/ 1511300 h 3172460"/>
              <a:gd name="connsiteX45" fmla="*/ 7611050 w 8604150"/>
              <a:gd name="connsiteY45" fmla="*/ 1155700 h 3172460"/>
              <a:gd name="connsiteX46" fmla="*/ 7674550 w 8604150"/>
              <a:gd name="connsiteY46" fmla="*/ 2095500 h 3172460"/>
              <a:gd name="connsiteX47" fmla="*/ 7788850 w 8604150"/>
              <a:gd name="connsiteY47" fmla="*/ 2425700 h 3172460"/>
              <a:gd name="connsiteX48" fmla="*/ 7877750 w 8604150"/>
              <a:gd name="connsiteY48" fmla="*/ 1866900 h 3172460"/>
              <a:gd name="connsiteX49" fmla="*/ 8157150 w 8604150"/>
              <a:gd name="connsiteY49" fmla="*/ 1155700 h 3172460"/>
              <a:gd name="connsiteX50" fmla="*/ 8296850 w 8604150"/>
              <a:gd name="connsiteY50" fmla="*/ 2070100 h 3172460"/>
              <a:gd name="connsiteX51" fmla="*/ 8451751 w 8604150"/>
              <a:gd name="connsiteY51" fmla="*/ 1427480 h 3172460"/>
              <a:gd name="connsiteX52" fmla="*/ 8604150 w 8604150"/>
              <a:gd name="connsiteY52" fmla="*/ 1238432 h 31724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06251 w 8604150"/>
              <a:gd name="connsiteY32" fmla="*/ 11493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7439 w 8604150"/>
              <a:gd name="connsiteY22" fmla="*/ 231775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2789 w 8604150"/>
              <a:gd name="connsiteY22" fmla="*/ 24130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747751 w 8604150"/>
              <a:gd name="connsiteY25" fmla="*/ 21399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59401 w 8604150"/>
              <a:gd name="connsiteY25" fmla="*/ 2086768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62888 w 8604150"/>
              <a:gd name="connsiteY25" fmla="*/ 2079625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445999 w 8604150"/>
              <a:gd name="connsiteY22" fmla="*/ 1854200 h 3261360"/>
              <a:gd name="connsiteX23" fmla="*/ 3549399 w 8604150"/>
              <a:gd name="connsiteY23" fmla="*/ 2381250 h 3261360"/>
              <a:gd name="connsiteX24" fmla="*/ 3662888 w 8604150"/>
              <a:gd name="connsiteY24" fmla="*/ 2079625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4150" h="3261360">
                <a:moveTo>
                  <a:pt x="0" y="1149350"/>
                </a:moveTo>
                <a:lnTo>
                  <a:pt x="130750" y="1346200"/>
                </a:lnTo>
                <a:lnTo>
                  <a:pt x="194250" y="2019300"/>
                </a:lnTo>
                <a:lnTo>
                  <a:pt x="386671" y="1000760"/>
                </a:lnTo>
                <a:lnTo>
                  <a:pt x="473650" y="2743200"/>
                </a:lnTo>
                <a:lnTo>
                  <a:pt x="575250" y="2133600"/>
                </a:lnTo>
                <a:lnTo>
                  <a:pt x="918150" y="1511300"/>
                </a:lnTo>
                <a:lnTo>
                  <a:pt x="1033990" y="2458720"/>
                </a:lnTo>
                <a:lnTo>
                  <a:pt x="1286450" y="927100"/>
                </a:lnTo>
                <a:lnTo>
                  <a:pt x="1349950" y="457200"/>
                </a:lnTo>
                <a:lnTo>
                  <a:pt x="1515050" y="1143000"/>
                </a:lnTo>
                <a:lnTo>
                  <a:pt x="1578550" y="1689100"/>
                </a:lnTo>
                <a:lnTo>
                  <a:pt x="1756350" y="2755900"/>
                </a:lnTo>
                <a:lnTo>
                  <a:pt x="1883350" y="1511300"/>
                </a:lnTo>
                <a:lnTo>
                  <a:pt x="2124650" y="1130300"/>
                </a:lnTo>
                <a:lnTo>
                  <a:pt x="2188150" y="1600200"/>
                </a:lnTo>
                <a:lnTo>
                  <a:pt x="2327850" y="2425700"/>
                </a:lnTo>
                <a:lnTo>
                  <a:pt x="2442150" y="2006600"/>
                </a:lnTo>
                <a:lnTo>
                  <a:pt x="2708850" y="863600"/>
                </a:lnTo>
                <a:lnTo>
                  <a:pt x="2830695" y="2384552"/>
                </a:lnTo>
                <a:lnTo>
                  <a:pt x="3070991" y="1858264"/>
                </a:lnTo>
                <a:lnTo>
                  <a:pt x="3189197" y="2475992"/>
                </a:lnTo>
                <a:lnTo>
                  <a:pt x="3445999" y="1854200"/>
                </a:lnTo>
                <a:lnTo>
                  <a:pt x="3549399" y="2381250"/>
                </a:lnTo>
                <a:lnTo>
                  <a:pt x="3662888" y="2079625"/>
                </a:lnTo>
                <a:lnTo>
                  <a:pt x="3980843" y="0"/>
                </a:lnTo>
                <a:lnTo>
                  <a:pt x="4202450" y="1085850"/>
                </a:lnTo>
                <a:lnTo>
                  <a:pt x="4381850" y="3261360"/>
                </a:lnTo>
                <a:lnTo>
                  <a:pt x="4625300" y="1206500"/>
                </a:lnTo>
                <a:lnTo>
                  <a:pt x="4861577" y="823913"/>
                </a:lnTo>
                <a:lnTo>
                  <a:pt x="4957013" y="2379663"/>
                </a:lnTo>
                <a:lnTo>
                  <a:pt x="5137752" y="1730375"/>
                </a:lnTo>
                <a:lnTo>
                  <a:pt x="5424851" y="958850"/>
                </a:lnTo>
                <a:lnTo>
                  <a:pt x="5528250" y="2400300"/>
                </a:lnTo>
                <a:lnTo>
                  <a:pt x="5604450" y="2133600"/>
                </a:lnTo>
                <a:lnTo>
                  <a:pt x="5858450" y="1574800"/>
                </a:lnTo>
                <a:lnTo>
                  <a:pt x="6010850" y="2070100"/>
                </a:lnTo>
                <a:lnTo>
                  <a:pt x="6096670" y="1518920"/>
                </a:lnTo>
                <a:lnTo>
                  <a:pt x="6239831" y="1224280"/>
                </a:lnTo>
                <a:lnTo>
                  <a:pt x="6404550" y="2540000"/>
                </a:lnTo>
                <a:lnTo>
                  <a:pt x="6582350" y="2705100"/>
                </a:lnTo>
                <a:lnTo>
                  <a:pt x="6803406" y="177800"/>
                </a:lnTo>
                <a:lnTo>
                  <a:pt x="6960695" y="675386"/>
                </a:lnTo>
                <a:lnTo>
                  <a:pt x="7217350" y="2590800"/>
                </a:lnTo>
                <a:lnTo>
                  <a:pt x="7369750" y="1511300"/>
                </a:lnTo>
                <a:lnTo>
                  <a:pt x="7611050" y="1155700"/>
                </a:lnTo>
                <a:lnTo>
                  <a:pt x="7674550" y="2095500"/>
                </a:lnTo>
                <a:lnTo>
                  <a:pt x="7788850" y="2425700"/>
                </a:lnTo>
                <a:lnTo>
                  <a:pt x="7877750" y="1866900"/>
                </a:lnTo>
                <a:lnTo>
                  <a:pt x="8157150" y="1155700"/>
                </a:lnTo>
                <a:lnTo>
                  <a:pt x="8296850" y="2070100"/>
                </a:lnTo>
                <a:lnTo>
                  <a:pt x="8451751" y="1427480"/>
                </a:lnTo>
                <a:lnTo>
                  <a:pt x="8604150" y="1238432"/>
                </a:lnTo>
              </a:path>
            </a:pathLst>
          </a:custGeom>
          <a:noFill/>
          <a:ln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4976146" y="2019617"/>
            <a:ext cx="1113765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965471" y="550355"/>
            <a:ext cx="632699" cy="1469261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10091" y="540305"/>
            <a:ext cx="1782394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639423" y="2016564"/>
            <a:ext cx="2895524" cy="2891746"/>
            <a:chOff x="2193216" y="1887355"/>
            <a:chExt cx="2895524" cy="2891746"/>
          </a:xfrm>
        </p:grpSpPr>
        <p:sp>
          <p:nvSpPr>
            <p:cNvPr id="27" name="弧形 26"/>
            <p:cNvSpPr/>
            <p:nvPr/>
          </p:nvSpPr>
          <p:spPr>
            <a:xfrm>
              <a:off x="2193216" y="1890408"/>
              <a:ext cx="2888694" cy="2888693"/>
            </a:xfrm>
            <a:prstGeom prst="arc">
              <a:avLst>
                <a:gd name="adj1" fmla="val 16163728"/>
                <a:gd name="adj2" fmla="val 11286828"/>
              </a:avLst>
            </a:prstGeom>
            <a:noFill/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>
              <a:spLocks noChangeAspect="1"/>
            </p:cNvSpPr>
            <p:nvPr/>
          </p:nvSpPr>
          <p:spPr>
            <a:xfrm rot="16200000">
              <a:off x="2201540" y="1887355"/>
              <a:ext cx="2887200" cy="2887200"/>
            </a:xfrm>
            <a:prstGeom prst="arc">
              <a:avLst>
                <a:gd name="adj1" fmla="val 17087058"/>
                <a:gd name="adj2" fmla="val 18168388"/>
              </a:avLst>
            </a:prstGeom>
            <a:ln w="50800" cap="rnd">
              <a:solidFill>
                <a:srgbClr val="55E1DB"/>
              </a:solidFill>
              <a:prstDash val="sysDot"/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81170" y="2461363"/>
            <a:ext cx="2011988" cy="2009443"/>
            <a:chOff x="2634963" y="2332154"/>
            <a:chExt cx="2011988" cy="2009443"/>
          </a:xfrm>
        </p:grpSpPr>
        <p:sp>
          <p:nvSpPr>
            <p:cNvPr id="32" name="弧形 31"/>
            <p:cNvSpPr>
              <a:spLocks noChangeAspect="1"/>
            </p:cNvSpPr>
            <p:nvPr/>
          </p:nvSpPr>
          <p:spPr>
            <a:xfrm>
              <a:off x="2634963" y="2332154"/>
              <a:ext cx="2005200" cy="2005200"/>
            </a:xfrm>
            <a:prstGeom prst="arc">
              <a:avLst>
                <a:gd name="adj1" fmla="val 7384090"/>
                <a:gd name="adj2" fmla="val 18257392"/>
              </a:avLst>
            </a:prstGeom>
            <a:ln w="2540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2641751" y="2336397"/>
              <a:ext cx="2005200" cy="2005200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空心弧 34"/>
          <p:cNvSpPr>
            <a:spLocks noChangeAspect="1"/>
          </p:cNvSpPr>
          <p:nvPr/>
        </p:nvSpPr>
        <p:spPr>
          <a:xfrm>
            <a:off x="4375744" y="1747522"/>
            <a:ext cx="3441368" cy="3441368"/>
          </a:xfrm>
          <a:prstGeom prst="blockArc">
            <a:avLst>
              <a:gd name="adj1" fmla="val 16346755"/>
              <a:gd name="adj2" fmla="val 7459949"/>
              <a:gd name="adj3" fmla="val 1746"/>
            </a:avLst>
          </a:prstGeom>
          <a:noFill/>
          <a:ln w="6350"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279895" y="1773861"/>
            <a:ext cx="758532" cy="0"/>
          </a:xfrm>
          <a:prstGeom prst="straightConnector1">
            <a:avLst/>
          </a:prstGeom>
          <a:ln w="15875">
            <a:solidFill>
              <a:schemeClr val="bg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十字形 36"/>
          <p:cNvSpPr/>
          <p:nvPr/>
        </p:nvSpPr>
        <p:spPr>
          <a:xfrm rot="2700000">
            <a:off x="6065478" y="1741446"/>
            <a:ext cx="70644" cy="70644"/>
          </a:xfrm>
          <a:prstGeom prst="plus">
            <a:avLst>
              <a:gd name="adj" fmla="val 34102"/>
            </a:avLst>
          </a:prstGeom>
          <a:noFill/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>
            <a:off x="4137473" y="1497710"/>
            <a:ext cx="3917054" cy="3917054"/>
          </a:xfrm>
          <a:prstGeom prst="arc">
            <a:avLst>
              <a:gd name="adj1" fmla="val 18467765"/>
              <a:gd name="adj2" fmla="val 8156963"/>
            </a:avLst>
          </a:prstGeom>
          <a:noFill/>
          <a:ln w="31750" cap="rnd">
            <a:solidFill>
              <a:srgbClr val="E83766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635042" y="2610227"/>
            <a:ext cx="100800" cy="100800"/>
            <a:chOff x="4188835" y="2481018"/>
            <a:chExt cx="100800" cy="100800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63594" y="5036123"/>
            <a:ext cx="100800" cy="100800"/>
            <a:chOff x="4188835" y="2481018"/>
            <a:chExt cx="100800" cy="100800"/>
          </a:xfrm>
        </p:grpSpPr>
        <p:sp>
          <p:nvSpPr>
            <p:cNvPr id="52" name="椭圆 51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55E1DB"/>
            </a:solidFill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801309" y="1141661"/>
            <a:ext cx="235557" cy="765724"/>
            <a:chOff x="4801309" y="1141661"/>
            <a:chExt cx="235557" cy="765724"/>
          </a:xfrm>
        </p:grpSpPr>
        <p:sp>
          <p:nvSpPr>
            <p:cNvPr id="66" name="矩形 65"/>
            <p:cNvSpPr/>
            <p:nvPr/>
          </p:nvSpPr>
          <p:spPr>
            <a:xfrm rot="17599304">
              <a:off x="4670742" y="1441537"/>
              <a:ext cx="666000" cy="66248"/>
            </a:xfrm>
            <a:prstGeom prst="rect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2204707">
              <a:off x="4801309" y="1846271"/>
              <a:ext cx="70894" cy="61114"/>
            </a:xfrm>
            <a:prstGeom prst="triangle">
              <a:avLst/>
            </a:prstGeom>
            <a:noFill/>
            <a:ln w="1270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4945567" y="2168704"/>
            <a:ext cx="1155233" cy="0"/>
          </a:xfrm>
          <a:prstGeom prst="line">
            <a:avLst/>
          </a:prstGeom>
          <a:ln w="12700" cap="rnd">
            <a:solidFill>
              <a:schemeClr val="bg1"/>
            </a:solidFill>
            <a:prstDash val="dash"/>
            <a:round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3788298" y="2098781"/>
            <a:ext cx="3206019" cy="2888693"/>
            <a:chOff x="3788298" y="2098781"/>
            <a:chExt cx="3206019" cy="2888693"/>
          </a:xfrm>
        </p:grpSpPr>
        <p:sp>
          <p:nvSpPr>
            <p:cNvPr id="81" name="弧形 80"/>
            <p:cNvSpPr/>
            <p:nvPr/>
          </p:nvSpPr>
          <p:spPr>
            <a:xfrm>
              <a:off x="4105623" y="2098781"/>
              <a:ext cx="2888694" cy="2888693"/>
            </a:xfrm>
            <a:prstGeom prst="arc">
              <a:avLst>
                <a:gd name="adj1" fmla="val 8728549"/>
                <a:gd name="adj2" fmla="val 12885525"/>
              </a:avLst>
            </a:prstGeom>
            <a:noFill/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4016854" y="3461985"/>
              <a:ext cx="171318" cy="152466"/>
              <a:chOff x="4016854" y="3461985"/>
              <a:chExt cx="171318" cy="152466"/>
            </a:xfrm>
          </p:grpSpPr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箭头连接符 88"/>
            <p:cNvCxnSpPr/>
            <p:nvPr/>
          </p:nvCxnSpPr>
          <p:spPr>
            <a:xfrm flipH="1">
              <a:off x="3788298" y="3535678"/>
              <a:ext cx="815452" cy="0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-18097500" y="-8001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180975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89941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8994100" y="-7581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63955" y="364331"/>
            <a:ext cx="2201251" cy="728411"/>
            <a:chOff x="5163955" y="364331"/>
            <a:chExt cx="2201251" cy="728411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5163955" y="364331"/>
              <a:ext cx="313672" cy="72841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479256" y="365045"/>
              <a:ext cx="188595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086350" y="2828835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02787" y="1836961"/>
            <a:ext cx="11778738" cy="1561364"/>
            <a:chOff x="202787" y="1836961"/>
            <a:chExt cx="11778738" cy="1561364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02787" y="30026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378206" y="31963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444055" y="33506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226003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2031430" y="23092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768030" y="3344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309188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3891980" y="2709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5631879" y="18369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5936680" y="29284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6508180" y="30617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6832031" y="267598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598793" y="2822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8519860" y="33623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716710" y="30670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9484267" y="20169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9700960" y="2524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10257220" y="334851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0590594" y="297418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11333545" y="29908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11738357" y="32742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>
              <a:off x="11945525" y="30837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724281" y="2828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60756" y="3429000"/>
            <a:ext cx="11101669" cy="1719958"/>
            <a:chOff x="460756" y="3429000"/>
            <a:chExt cx="11101669" cy="1719958"/>
          </a:xfrm>
        </p:grpSpPr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60756" y="38694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41756" y="45806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975106" y="39837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1605980" y="430790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2590230" y="4601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3371280" y="42650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4057080" y="423170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4384105" y="36998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4549205" y="43221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4902424" y="3696717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5044505" y="4220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5200874" y="392452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6180204" y="51129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>
              <a:off x="6965381" y="422856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7203506" y="359514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7744525" y="42466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7851205" y="397233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194105" y="34290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8405560" y="3921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8938960" y="43846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9186610" y="45529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10050051" y="444627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10681082" y="394573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>
              <a:off x="10833482" y="427434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10954926" y="370998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11526425" y="39147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557485" y="5731328"/>
            <a:ext cx="307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" panose="020B0502040204020203" pitchFamily="34" charset="0"/>
              </a:rPr>
              <a:t>LUOJIA DESIGN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" panose="020B05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159828" y="6041063"/>
            <a:ext cx="1872343" cy="0"/>
          </a:xfrm>
          <a:prstGeom prst="line">
            <a:avLst/>
          </a:prstGeom>
          <a:ln w="6350" cap="flat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35556" y="6106668"/>
            <a:ext cx="81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73893" y="6857373"/>
            <a:ext cx="3348808" cy="4936042"/>
          </a:xfrm>
          <a:prstGeom prst="line">
            <a:avLst/>
          </a:prstGeom>
          <a:ln w="12700">
            <a:solidFill>
              <a:srgbClr val="E83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13737 -0.35972 L 0.3211 -0.8386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2395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7" grpId="0" animBg="1"/>
      <p:bldP spid="47" grpId="0" animBg="1"/>
      <p:bldP spid="13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769" y="-7002"/>
            <a:ext cx="12192000" cy="686093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263950" y="2249476"/>
            <a:ext cx="275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NTENTS</a:t>
            </a:r>
            <a:endParaRPr lang="zh-CN" altLang="en-US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802794" y="1126055"/>
            <a:ext cx="914400" cy="914400"/>
            <a:chOff x="1699892" y="1633027"/>
            <a:chExt cx="914400" cy="914400"/>
          </a:xfrm>
        </p:grpSpPr>
        <p:sp>
          <p:nvSpPr>
            <p:cNvPr id="2" name="椭圆 1"/>
            <p:cNvSpPr/>
            <p:nvPr/>
          </p:nvSpPr>
          <p:spPr>
            <a:xfrm>
              <a:off x="1699892" y="1633027"/>
              <a:ext cx="914400" cy="914400"/>
            </a:xfrm>
            <a:prstGeom prst="ellipse">
              <a:avLst/>
            </a:prstGeom>
            <a:noFill/>
            <a:ln w="6350">
              <a:solidFill>
                <a:srgbClr val="55E1DB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92657" y="17257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55E1DB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978188" y="1911323"/>
              <a:ext cx="357808" cy="357808"/>
            </a:xfrm>
            <a:prstGeom prst="ellipse">
              <a:avLst/>
            </a:prstGeom>
            <a:noFill/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2133692" y="2066827"/>
              <a:ext cx="72000" cy="72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/>
            <p:cNvSpPr>
              <a:spLocks noChangeAspect="1"/>
            </p:cNvSpPr>
            <p:nvPr/>
          </p:nvSpPr>
          <p:spPr>
            <a:xfrm>
              <a:off x="1878043" y="1818297"/>
              <a:ext cx="543600" cy="543600"/>
            </a:xfrm>
            <a:prstGeom prst="arc">
              <a:avLst>
                <a:gd name="adj1" fmla="val 17231185"/>
                <a:gd name="adj2" fmla="val 4852063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884215" y="2982673"/>
            <a:ext cx="914400" cy="914400"/>
            <a:chOff x="7166414" y="4376227"/>
            <a:chExt cx="914400" cy="914400"/>
          </a:xfrm>
        </p:grpSpPr>
        <p:sp>
          <p:nvSpPr>
            <p:cNvPr id="24" name="椭圆 23"/>
            <p:cNvSpPr/>
            <p:nvPr/>
          </p:nvSpPr>
          <p:spPr>
            <a:xfrm>
              <a:off x="7166414" y="4376227"/>
              <a:ext cx="914400" cy="914400"/>
            </a:xfrm>
            <a:prstGeom prst="ellipse">
              <a:avLst/>
            </a:prstGeom>
            <a:noFill/>
            <a:ln w="6350">
              <a:solidFill>
                <a:srgbClr val="E83766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259179" y="44689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E83766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444710" y="4654523"/>
              <a:ext cx="357808" cy="357808"/>
            </a:xfrm>
            <a:prstGeom prst="ellipse">
              <a:avLst/>
            </a:prstGeom>
            <a:noFill/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7600214" y="4810027"/>
              <a:ext cx="72000" cy="72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7344565" y="4561497"/>
              <a:ext cx="543600" cy="543600"/>
            </a:xfrm>
            <a:prstGeom prst="arc">
              <a:avLst>
                <a:gd name="adj1" fmla="val 13995490"/>
                <a:gd name="adj2" fmla="val 3132533"/>
              </a:avLst>
            </a:prstGeom>
            <a:ln w="6350">
              <a:solidFill>
                <a:srgbClr val="E83766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15440" y="1214536"/>
            <a:ext cx="914400" cy="914400"/>
            <a:chOff x="1758509" y="1214536"/>
            <a:chExt cx="914400" cy="914400"/>
          </a:xfrm>
        </p:grpSpPr>
        <p:sp>
          <p:nvSpPr>
            <p:cNvPr id="35" name="椭圆 34"/>
            <p:cNvSpPr/>
            <p:nvPr/>
          </p:nvSpPr>
          <p:spPr>
            <a:xfrm>
              <a:off x="1758509" y="1214536"/>
              <a:ext cx="914400" cy="914400"/>
            </a:xfrm>
            <a:prstGeom prst="ellipse">
              <a:avLst/>
            </a:prstGeom>
            <a:noFill/>
            <a:ln w="6350">
              <a:solidFill>
                <a:schemeClr val="accent4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851274" y="1307301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chemeClr val="accent4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036805" y="1492832"/>
              <a:ext cx="357808" cy="357808"/>
            </a:xfrm>
            <a:prstGeom prst="ellipse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2192309" y="164833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>
              <a:spLocks noChangeAspect="1"/>
            </p:cNvSpPr>
            <p:nvPr/>
          </p:nvSpPr>
          <p:spPr>
            <a:xfrm>
              <a:off x="1936660" y="1399806"/>
              <a:ext cx="543600" cy="543600"/>
            </a:xfrm>
            <a:prstGeom prst="arc">
              <a:avLst>
                <a:gd name="adj1" fmla="val 16295762"/>
                <a:gd name="adj2" fmla="val 11357848"/>
              </a:avLst>
            </a:prstGeom>
            <a:ln w="6350">
              <a:solidFill>
                <a:schemeClr val="accent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-9939" y="1592911"/>
            <a:ext cx="12225130" cy="1860826"/>
          </a:xfrm>
          <a:custGeom>
            <a:avLst/>
            <a:gdLst>
              <a:gd name="connsiteX0" fmla="*/ 0 w 12225130"/>
              <a:gd name="connsiteY0" fmla="*/ 1759226 h 2216426"/>
              <a:gd name="connsiteX1" fmla="*/ 2246243 w 12225130"/>
              <a:gd name="connsiteY1" fmla="*/ 437322 h 2216426"/>
              <a:gd name="connsiteX2" fmla="*/ 8507896 w 12225130"/>
              <a:gd name="connsiteY2" fmla="*/ 2216426 h 2216426"/>
              <a:gd name="connsiteX3" fmla="*/ 10237304 w 12225130"/>
              <a:gd name="connsiteY3" fmla="*/ 0 h 2216426"/>
              <a:gd name="connsiteX4" fmla="*/ 12225130 w 12225130"/>
              <a:gd name="connsiteY4" fmla="*/ 1789044 h 2216426"/>
              <a:gd name="connsiteX0" fmla="*/ 0 w 12225130"/>
              <a:gd name="connsiteY0" fmla="*/ 1412516 h 1869716"/>
              <a:gd name="connsiteX1" fmla="*/ 2246243 w 12225130"/>
              <a:gd name="connsiteY1" fmla="*/ 90612 h 1869716"/>
              <a:gd name="connsiteX2" fmla="*/ 8507896 w 12225130"/>
              <a:gd name="connsiteY2" fmla="*/ 1869716 h 1869716"/>
              <a:gd name="connsiteX3" fmla="*/ 10244924 w 12225130"/>
              <a:gd name="connsiteY3" fmla="*/ 0 h 1869716"/>
              <a:gd name="connsiteX4" fmla="*/ 12225130 w 12225130"/>
              <a:gd name="connsiteY4" fmla="*/ 1442334 h 186971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3349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7921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7581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098923 w 12225130"/>
              <a:gd name="connsiteY1" fmla="*/ 8172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5130" h="1860826">
                <a:moveTo>
                  <a:pt x="0" y="1408706"/>
                </a:moveTo>
                <a:lnTo>
                  <a:pt x="2098923" y="81722"/>
                </a:lnTo>
                <a:lnTo>
                  <a:pt x="8360576" y="1860826"/>
                </a:lnTo>
                <a:lnTo>
                  <a:pt x="10279214" y="0"/>
                </a:lnTo>
                <a:lnTo>
                  <a:pt x="12225130" y="1438524"/>
                </a:lnTo>
              </a:path>
            </a:pathLst>
          </a:custGeom>
          <a:noFill/>
          <a:ln>
            <a:solidFill>
              <a:schemeClr val="bg1">
                <a:lumMod val="7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1209416">
            <a:off x="129118" y="262434"/>
            <a:ext cx="200146" cy="19480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9040283">
            <a:off x="391901" y="264998"/>
            <a:ext cx="168206" cy="163720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E837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255660" y="131608"/>
            <a:ext cx="106534" cy="9029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55E1D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-118872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31648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31648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118872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527153" y="2175155"/>
            <a:ext cx="111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chemeClr val="accent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000" dirty="0">
              <a:solidFill>
                <a:schemeClr val="accent4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7587" y="2633682"/>
            <a:ext cx="269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0800000">
            <a:off x="1948880" y="3168594"/>
            <a:ext cx="233022" cy="200880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818024" y="3954441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E837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2000" dirty="0">
              <a:solidFill>
                <a:srgbClr val="E8376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61155" y="4421696"/>
            <a:ext cx="25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 rot="10800000">
            <a:off x="8237504" y="4916387"/>
            <a:ext cx="233022" cy="200880"/>
          </a:xfrm>
          <a:prstGeom prst="triangle">
            <a:avLst/>
          </a:prstGeom>
          <a:noFill/>
          <a:ln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9722379" y="614067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55E1D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000" dirty="0">
              <a:solidFill>
                <a:srgbClr val="55E1D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10131" y="2521828"/>
            <a:ext cx="1524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rot="10800000">
            <a:off x="10156082" y="3357213"/>
            <a:ext cx="233022" cy="200880"/>
          </a:xfrm>
          <a:prstGeom prst="triangl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1298166" y="874033"/>
            <a:ext cx="1156398" cy="865727"/>
            <a:chOff x="1298166" y="874033"/>
            <a:chExt cx="1156398" cy="865727"/>
          </a:xfrm>
        </p:grpSpPr>
        <p:sp>
          <p:nvSpPr>
            <p:cNvPr id="95" name="任意多边形 94"/>
            <p:cNvSpPr/>
            <p:nvPr/>
          </p:nvSpPr>
          <p:spPr>
            <a:xfrm>
              <a:off x="1386841" y="941705"/>
              <a:ext cx="1001395" cy="701675"/>
            </a:xfrm>
            <a:custGeom>
              <a:avLst/>
              <a:gdLst>
                <a:gd name="connsiteX0" fmla="*/ 0 w 1125220"/>
                <a:gd name="connsiteY0" fmla="*/ 711200 h 711200"/>
                <a:gd name="connsiteX1" fmla="*/ 116840 w 1125220"/>
                <a:gd name="connsiteY1" fmla="*/ 218440 h 711200"/>
                <a:gd name="connsiteX2" fmla="*/ 1125220 w 1125220"/>
                <a:gd name="connsiteY2" fmla="*/ 0 h 711200"/>
                <a:gd name="connsiteX0" fmla="*/ 0 w 1098550"/>
                <a:gd name="connsiteY0" fmla="*/ 713105 h 713105"/>
                <a:gd name="connsiteX1" fmla="*/ 90170 w 1098550"/>
                <a:gd name="connsiteY1" fmla="*/ 218440 h 713105"/>
                <a:gd name="connsiteX2" fmla="*/ 1098550 w 1098550"/>
                <a:gd name="connsiteY2" fmla="*/ 0 h 713105"/>
                <a:gd name="connsiteX0" fmla="*/ 0 w 1098550"/>
                <a:gd name="connsiteY0" fmla="*/ 684530 h 684530"/>
                <a:gd name="connsiteX1" fmla="*/ 90170 w 1098550"/>
                <a:gd name="connsiteY1" fmla="*/ 189865 h 684530"/>
                <a:gd name="connsiteX2" fmla="*/ 1098550 w 1098550"/>
                <a:gd name="connsiteY2" fmla="*/ 0 h 684530"/>
                <a:gd name="connsiteX0" fmla="*/ 0 w 1098550"/>
                <a:gd name="connsiteY0" fmla="*/ 680720 h 680720"/>
                <a:gd name="connsiteX1" fmla="*/ 90170 w 1098550"/>
                <a:gd name="connsiteY1" fmla="*/ 186055 h 680720"/>
                <a:gd name="connsiteX2" fmla="*/ 1098550 w 1098550"/>
                <a:gd name="connsiteY2" fmla="*/ 0 h 680720"/>
                <a:gd name="connsiteX0" fmla="*/ 0 w 1096645"/>
                <a:gd name="connsiteY0" fmla="*/ 678815 h 678815"/>
                <a:gd name="connsiteX1" fmla="*/ 88265 w 1096645"/>
                <a:gd name="connsiteY1" fmla="*/ 186055 h 678815"/>
                <a:gd name="connsiteX2" fmla="*/ 1096645 w 1096645"/>
                <a:gd name="connsiteY2" fmla="*/ 0 h 678815"/>
                <a:gd name="connsiteX0" fmla="*/ 0 w 1020445"/>
                <a:gd name="connsiteY0" fmla="*/ 671195 h 671195"/>
                <a:gd name="connsiteX1" fmla="*/ 88265 w 1020445"/>
                <a:gd name="connsiteY1" fmla="*/ 178435 h 671195"/>
                <a:gd name="connsiteX2" fmla="*/ 1020445 w 1020445"/>
                <a:gd name="connsiteY2" fmla="*/ 0 h 671195"/>
                <a:gd name="connsiteX0" fmla="*/ 0 w 1020445"/>
                <a:gd name="connsiteY0" fmla="*/ 671195 h 671195"/>
                <a:gd name="connsiteX1" fmla="*/ 114935 w 1020445"/>
                <a:gd name="connsiteY1" fmla="*/ 172720 h 671195"/>
                <a:gd name="connsiteX2" fmla="*/ 1020445 w 1020445"/>
                <a:gd name="connsiteY2" fmla="*/ 0 h 671195"/>
                <a:gd name="connsiteX0" fmla="*/ 0 w 995680"/>
                <a:gd name="connsiteY0" fmla="*/ 671195 h 671195"/>
                <a:gd name="connsiteX1" fmla="*/ 90170 w 995680"/>
                <a:gd name="connsiteY1" fmla="*/ 172720 h 671195"/>
                <a:gd name="connsiteX2" fmla="*/ 995680 w 995680"/>
                <a:gd name="connsiteY2" fmla="*/ 0 h 671195"/>
                <a:gd name="connsiteX0" fmla="*/ 0 w 1001395"/>
                <a:gd name="connsiteY0" fmla="*/ 701675 h 701675"/>
                <a:gd name="connsiteX1" fmla="*/ 90170 w 1001395"/>
                <a:gd name="connsiteY1" fmla="*/ 203200 h 701675"/>
                <a:gd name="connsiteX2" fmla="*/ 1001395 w 1001395"/>
                <a:gd name="connsiteY2" fmla="*/ 0 h 70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395" h="701675">
                  <a:moveTo>
                    <a:pt x="0" y="701675"/>
                  </a:moveTo>
                  <a:lnTo>
                    <a:pt x="90170" y="203200"/>
                  </a:lnTo>
                  <a:lnTo>
                    <a:pt x="1001395" y="0"/>
                  </a:lnTo>
                </a:path>
              </a:pathLst>
            </a:custGeom>
            <a:noFill/>
            <a:ln w="9525">
              <a:solidFill>
                <a:schemeClr val="accent4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298166" y="1544164"/>
              <a:ext cx="195596" cy="19559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flipV="1">
              <a:off x="2310768" y="874033"/>
              <a:ext cx="143796" cy="14275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42407" y="1006842"/>
              <a:ext cx="282730" cy="282730"/>
              <a:chOff x="1342407" y="1006842"/>
              <a:chExt cx="282730" cy="28273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342407" y="1006842"/>
                <a:ext cx="282730" cy="282730"/>
              </a:xfrm>
              <a:prstGeom prst="ellipse">
                <a:avLst/>
              </a:prstGeom>
              <a:solidFill>
                <a:srgbClr val="09152D"/>
              </a:solid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>
                <a:off x="1460388" y="1124823"/>
                <a:ext cx="46768" cy="467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3" name="椭圆 132"/>
          <p:cNvSpPr/>
          <p:nvPr/>
        </p:nvSpPr>
        <p:spPr>
          <a:xfrm rot="10800000" flipV="1">
            <a:off x="7562860" y="3404790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>
            <a:spLocks noChangeAspect="1"/>
          </p:cNvSpPr>
          <p:nvPr/>
        </p:nvSpPr>
        <p:spPr>
          <a:xfrm rot="10800000">
            <a:off x="8846555" y="3697655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10800000" flipV="1">
            <a:off x="8961538" y="3142385"/>
            <a:ext cx="282730" cy="282730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 139"/>
          <p:cNvSpPr/>
          <p:nvPr/>
        </p:nvSpPr>
        <p:spPr>
          <a:xfrm rot="17531285" flipV="1">
            <a:off x="9989370" y="1603200"/>
            <a:ext cx="968675" cy="571006"/>
          </a:xfrm>
          <a:custGeom>
            <a:avLst/>
            <a:gdLst>
              <a:gd name="connsiteX0" fmla="*/ 0 w 1125220"/>
              <a:gd name="connsiteY0" fmla="*/ 711200 h 711200"/>
              <a:gd name="connsiteX1" fmla="*/ 116840 w 1125220"/>
              <a:gd name="connsiteY1" fmla="*/ 218440 h 711200"/>
              <a:gd name="connsiteX2" fmla="*/ 1125220 w 1125220"/>
              <a:gd name="connsiteY2" fmla="*/ 0 h 711200"/>
              <a:gd name="connsiteX0" fmla="*/ 0 w 1098550"/>
              <a:gd name="connsiteY0" fmla="*/ 713105 h 713105"/>
              <a:gd name="connsiteX1" fmla="*/ 90170 w 1098550"/>
              <a:gd name="connsiteY1" fmla="*/ 218440 h 713105"/>
              <a:gd name="connsiteX2" fmla="*/ 1098550 w 1098550"/>
              <a:gd name="connsiteY2" fmla="*/ 0 h 713105"/>
              <a:gd name="connsiteX0" fmla="*/ 0 w 1098550"/>
              <a:gd name="connsiteY0" fmla="*/ 684530 h 684530"/>
              <a:gd name="connsiteX1" fmla="*/ 90170 w 1098550"/>
              <a:gd name="connsiteY1" fmla="*/ 189865 h 684530"/>
              <a:gd name="connsiteX2" fmla="*/ 1098550 w 1098550"/>
              <a:gd name="connsiteY2" fmla="*/ 0 h 684530"/>
              <a:gd name="connsiteX0" fmla="*/ 0 w 1098550"/>
              <a:gd name="connsiteY0" fmla="*/ 680720 h 680720"/>
              <a:gd name="connsiteX1" fmla="*/ 90170 w 1098550"/>
              <a:gd name="connsiteY1" fmla="*/ 186055 h 680720"/>
              <a:gd name="connsiteX2" fmla="*/ 1098550 w 1098550"/>
              <a:gd name="connsiteY2" fmla="*/ 0 h 680720"/>
              <a:gd name="connsiteX0" fmla="*/ 0 w 1096645"/>
              <a:gd name="connsiteY0" fmla="*/ 678815 h 678815"/>
              <a:gd name="connsiteX1" fmla="*/ 88265 w 1096645"/>
              <a:gd name="connsiteY1" fmla="*/ 186055 h 678815"/>
              <a:gd name="connsiteX2" fmla="*/ 1096645 w 1096645"/>
              <a:gd name="connsiteY2" fmla="*/ 0 h 678815"/>
              <a:gd name="connsiteX0" fmla="*/ 0 w 1020445"/>
              <a:gd name="connsiteY0" fmla="*/ 671195 h 671195"/>
              <a:gd name="connsiteX1" fmla="*/ 88265 w 1020445"/>
              <a:gd name="connsiteY1" fmla="*/ 178435 h 671195"/>
              <a:gd name="connsiteX2" fmla="*/ 1020445 w 1020445"/>
              <a:gd name="connsiteY2" fmla="*/ 0 h 671195"/>
              <a:gd name="connsiteX0" fmla="*/ 0 w 1020445"/>
              <a:gd name="connsiteY0" fmla="*/ 671195 h 671195"/>
              <a:gd name="connsiteX1" fmla="*/ 114935 w 1020445"/>
              <a:gd name="connsiteY1" fmla="*/ 172720 h 671195"/>
              <a:gd name="connsiteX2" fmla="*/ 1020445 w 1020445"/>
              <a:gd name="connsiteY2" fmla="*/ 0 h 671195"/>
              <a:gd name="connsiteX0" fmla="*/ 0 w 995680"/>
              <a:gd name="connsiteY0" fmla="*/ 671195 h 671195"/>
              <a:gd name="connsiteX1" fmla="*/ 90170 w 995680"/>
              <a:gd name="connsiteY1" fmla="*/ 172720 h 671195"/>
              <a:gd name="connsiteX2" fmla="*/ 995680 w 995680"/>
              <a:gd name="connsiteY2" fmla="*/ 0 h 671195"/>
              <a:gd name="connsiteX0" fmla="*/ 0 w 1001395"/>
              <a:gd name="connsiteY0" fmla="*/ 701675 h 701675"/>
              <a:gd name="connsiteX1" fmla="*/ 90170 w 1001395"/>
              <a:gd name="connsiteY1" fmla="*/ 203200 h 701675"/>
              <a:gd name="connsiteX2" fmla="*/ 1001395 w 1001395"/>
              <a:gd name="connsiteY2" fmla="*/ 0 h 701675"/>
              <a:gd name="connsiteX0" fmla="*/ 0 w 968675"/>
              <a:gd name="connsiteY0" fmla="*/ 571006 h 571006"/>
              <a:gd name="connsiteX1" fmla="*/ 90170 w 968675"/>
              <a:gd name="connsiteY1" fmla="*/ 72531 h 571006"/>
              <a:gd name="connsiteX2" fmla="*/ 968675 w 968675"/>
              <a:gd name="connsiteY2" fmla="*/ 0 h 57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675" h="571006">
                <a:moveTo>
                  <a:pt x="0" y="571006"/>
                </a:moveTo>
                <a:lnTo>
                  <a:pt x="90170" y="72531"/>
                </a:lnTo>
                <a:lnTo>
                  <a:pt x="968675" y="0"/>
                </a:lnTo>
              </a:path>
            </a:pathLst>
          </a:custGeom>
          <a:noFill/>
          <a:ln w="9525">
            <a:solidFill>
              <a:srgbClr val="55E1D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17531285" flipV="1">
            <a:off x="9933396" y="2123644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 rot="17531285">
            <a:off x="10844154" y="1477054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/>
          <p:cNvGrpSpPr/>
          <p:nvPr/>
        </p:nvGrpSpPr>
        <p:grpSpPr>
          <a:xfrm rot="17531285" flipV="1">
            <a:off x="10379169" y="2186415"/>
            <a:ext cx="282730" cy="282730"/>
            <a:chOff x="1342407" y="1006842"/>
            <a:chExt cx="282730" cy="282730"/>
          </a:xfrm>
        </p:grpSpPr>
        <p:sp>
          <p:nvSpPr>
            <p:cNvPr id="144" name="椭圆 143"/>
            <p:cNvSpPr/>
            <p:nvPr/>
          </p:nvSpPr>
          <p:spPr>
            <a:xfrm>
              <a:off x="1342407" y="1006842"/>
              <a:ext cx="282730" cy="282730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1460388" y="1124823"/>
              <a:ext cx="46768" cy="46768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526292" y="4834680"/>
            <a:ext cx="1388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E8376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TITLE HERE</a:t>
            </a:r>
            <a:endParaRPr lang="zh-CN" altLang="en-US" sz="1600" dirty="0">
              <a:solidFill>
                <a:srgbClr val="E83766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24521" y="5153911"/>
            <a:ext cx="444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EB4F7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</a:t>
            </a:r>
            <a:r>
              <a:rPr lang="en-US" altLang="zh-CN" sz="1000" dirty="0" smtClean="0">
                <a:solidFill>
                  <a:srgbClr val="BF09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dolor sit amet, consectetuer adipiscing elit. Maecenas porttitor congue massa. 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118720" y="5117268"/>
            <a:ext cx="1555775" cy="0"/>
          </a:xfrm>
          <a:prstGeom prst="line">
            <a:avLst/>
          </a:prstGeom>
          <a:ln w="635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-34724" y="6141193"/>
            <a:ext cx="12249915" cy="757082"/>
          </a:xfrm>
          <a:prstGeom prst="rect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729459" y="6288902"/>
            <a:ext cx="1073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grpSp>
        <p:nvGrpSpPr>
          <p:cNvPr id="167" name="组合 166"/>
          <p:cNvGrpSpPr/>
          <p:nvPr/>
        </p:nvGrpSpPr>
        <p:grpSpPr>
          <a:xfrm>
            <a:off x="3194613" y="1041371"/>
            <a:ext cx="3246381" cy="3043238"/>
            <a:chOff x="3194613" y="1041371"/>
            <a:chExt cx="3246381" cy="3043238"/>
          </a:xfrm>
        </p:grpSpPr>
        <p:grpSp>
          <p:nvGrpSpPr>
            <p:cNvPr id="27" name="组合 26"/>
            <p:cNvGrpSpPr/>
            <p:nvPr/>
          </p:nvGrpSpPr>
          <p:grpSpPr>
            <a:xfrm>
              <a:off x="3453509" y="3453158"/>
              <a:ext cx="144331" cy="128449"/>
              <a:chOff x="4016854" y="3461985"/>
              <a:chExt cx="171318" cy="152466"/>
            </a:xfrm>
          </p:grpSpPr>
          <p:sp>
            <p:nvSpPr>
              <p:cNvPr id="29" name="椭圆 28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301635" y="1353240"/>
              <a:ext cx="3139359" cy="2460003"/>
              <a:chOff x="3301635" y="1353240"/>
              <a:chExt cx="3139359" cy="2460003"/>
            </a:xfrm>
          </p:grpSpPr>
          <p:sp>
            <p:nvSpPr>
              <p:cNvPr id="6" name="弧形 5"/>
              <p:cNvSpPr/>
              <p:nvPr/>
            </p:nvSpPr>
            <p:spPr>
              <a:xfrm>
                <a:off x="3515759" y="1353240"/>
                <a:ext cx="2433666" cy="2433666"/>
              </a:xfrm>
              <a:prstGeom prst="arc">
                <a:avLst>
                  <a:gd name="adj1" fmla="val 16163728"/>
                  <a:gd name="adj2" fmla="val 16160935"/>
                </a:avLst>
              </a:prstGeom>
              <a:solidFill>
                <a:schemeClr val="tx1">
                  <a:alpha val="50000"/>
                </a:schemeClr>
              </a:solidFill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5" name="图表 164"/>
              <p:cNvGraphicFramePr/>
              <p:nvPr>
                <p:extLst>
                  <p:ext uri="{D42A27DB-BD31-4B8C-83A1-F6EECF244321}">
                    <p14:modId xmlns:p14="http://schemas.microsoft.com/office/powerpoint/2010/main" val="3712869813"/>
                  </p:ext>
                </p:extLst>
              </p:nvPr>
            </p:nvGraphicFramePr>
            <p:xfrm>
              <a:off x="3301635" y="1720336"/>
              <a:ext cx="3139359" cy="20929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弧形 8"/>
            <p:cNvSpPr>
              <a:spLocks noChangeAspect="1"/>
            </p:cNvSpPr>
            <p:nvPr/>
          </p:nvSpPr>
          <p:spPr>
            <a:xfrm>
              <a:off x="3710608" y="1548311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>
              <a:spLocks noChangeAspect="1"/>
            </p:cNvSpPr>
            <p:nvPr/>
          </p:nvSpPr>
          <p:spPr>
            <a:xfrm>
              <a:off x="3717523" y="1552634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>
              <a:spLocks noChangeAspect="1"/>
            </p:cNvSpPr>
            <p:nvPr/>
          </p:nvSpPr>
          <p:spPr>
            <a:xfrm>
              <a:off x="3306770" y="1148207"/>
              <a:ext cx="2825200" cy="2825200"/>
            </a:xfrm>
            <a:prstGeom prst="blockArc">
              <a:avLst>
                <a:gd name="adj1" fmla="val 16309933"/>
                <a:gd name="adj2" fmla="val 6890912"/>
                <a:gd name="adj3" fmla="val 3099"/>
              </a:avLst>
            </a:prstGeom>
            <a:noFill/>
            <a:ln w="6350">
              <a:solidFill>
                <a:srgbClr val="55E1D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`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弧形 25"/>
            <p:cNvSpPr>
              <a:spLocks noChangeAspect="1"/>
            </p:cNvSpPr>
            <p:nvPr/>
          </p:nvSpPr>
          <p:spPr>
            <a:xfrm>
              <a:off x="3194613" y="1041371"/>
              <a:ext cx="3043238" cy="3043238"/>
            </a:xfrm>
            <a:prstGeom prst="arc">
              <a:avLst>
                <a:gd name="adj1" fmla="val 4816513"/>
                <a:gd name="adj2" fmla="val 9714913"/>
              </a:avLst>
            </a:prstGeom>
            <a:noFill/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235992" y="3317673"/>
              <a:ext cx="539308" cy="425771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/>
            <p:cNvSpPr/>
            <p:nvPr/>
          </p:nvSpPr>
          <p:spPr>
            <a:xfrm>
              <a:off x="4072802" y="1909212"/>
              <a:ext cx="1325293" cy="1325293"/>
            </a:xfrm>
            <a:prstGeom prst="arc">
              <a:avLst>
                <a:gd name="adj1" fmla="val 3289722"/>
                <a:gd name="adj2" fmla="val 18326412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>
            <a:xfrm>
              <a:off x="3341873" y="1183244"/>
              <a:ext cx="2762505" cy="2762266"/>
            </a:xfrm>
            <a:prstGeom prst="arc">
              <a:avLst>
                <a:gd name="adj1" fmla="val 11576965"/>
                <a:gd name="adj2" fmla="val 15651986"/>
              </a:avLst>
            </a:prstGeom>
            <a:noFill/>
            <a:ln w="41275" cap="rnd">
              <a:solidFill>
                <a:schemeClr val="accent4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3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直接连接符 397"/>
          <p:cNvCxnSpPr/>
          <p:nvPr/>
        </p:nvCxnSpPr>
        <p:spPr>
          <a:xfrm flipH="1">
            <a:off x="4929257" y="2054490"/>
            <a:ext cx="2052596" cy="1549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 flipH="1">
            <a:off x="4804844" y="3227407"/>
            <a:ext cx="2688603" cy="2065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组合 201"/>
          <p:cNvGrpSpPr/>
          <p:nvPr/>
        </p:nvGrpSpPr>
        <p:grpSpPr>
          <a:xfrm rot="-660000">
            <a:off x="-977456" y="484656"/>
            <a:ext cx="14158787" cy="5744680"/>
            <a:chOff x="227128" y="973393"/>
            <a:chExt cx="11749667" cy="4767221"/>
          </a:xfrm>
        </p:grpSpPr>
        <p:sp>
          <p:nvSpPr>
            <p:cNvPr id="16" name="任意多边形 15"/>
            <p:cNvSpPr/>
            <p:nvPr/>
          </p:nvSpPr>
          <p:spPr>
            <a:xfrm rot="9900000">
              <a:off x="227128" y="1798524"/>
              <a:ext cx="11749667" cy="3261371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 rot="9900000">
              <a:off x="11866808" y="233222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 rot="9900000">
              <a:off x="11647240" y="21905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 rot="9900000">
              <a:off x="10577768" y="231736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 rot="9900000">
              <a:off x="9886560" y="289043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 rot="9900000">
              <a:off x="10279940" y="34753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 rot="9900000">
              <a:off x="9300546" y="26661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rot="9900000">
              <a:off x="9083052" y="310573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 rot="9900000">
              <a:off x="8379240" y="357043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 rot="9900000">
              <a:off x="6924397" y="486336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 rot="9900000">
              <a:off x="6347494" y="38880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rot="9900000">
              <a:off x="5760954" y="390711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 rot="9900000">
              <a:off x="5547979" y="436354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 rot="9900000">
              <a:off x="4769541" y="442092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 rot="9900000">
              <a:off x="3740019" y="413743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 rot="9900000">
              <a:off x="3626297" y="447360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 rot="9900000">
              <a:off x="3156687" y="568661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 rot="9900000">
              <a:off x="2816102" y="525277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rot="9900000">
              <a:off x="2065427" y="460044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rot="9900000">
              <a:off x="1840296" y="504830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rot="9900000">
              <a:off x="1118343" y="522449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rot="9900000">
              <a:off x="653982" y="5055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 rot="9900000">
              <a:off x="503176" y="529318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9900000">
              <a:off x="11408277" y="263587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9900000">
              <a:off x="11393288" y="15617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9900000">
              <a:off x="10841198" y="97339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9900000">
              <a:off x="10866879" y="158446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9900000">
              <a:off x="10173599" y="143462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9900000">
              <a:off x="9146871" y="140568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9900000">
              <a:off x="8479537" y="193292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9900000">
              <a:off x="7825731" y="214262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9900000">
              <a:off x="7647491" y="2740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9900000">
              <a:off x="7326952" y="218259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9900000">
              <a:off x="7147653" y="28781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9900000">
              <a:off x="6874821" y="240892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9900000">
              <a:off x="6800409" y="27353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9900000">
              <a:off x="5546857" y="184090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9900000">
              <a:off x="5017331" y="289839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9900000">
              <a:off x="4951259" y="35718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9900000">
              <a:off x="4260049" y="308256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9900000">
              <a:off x="4228003" y="33751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9900000">
              <a:off x="4037414" y="398872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9900000">
              <a:off x="3705790" y="356809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9900000">
              <a:off x="3070587" y="325839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9900000">
              <a:off x="1981410" y="34864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9900000">
              <a:off x="1501429" y="41332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9900000">
              <a:off x="1269169" y="385530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9900000">
              <a:off x="1297930" y="443186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 rot="-660000">
            <a:off x="1463985" y="1292193"/>
            <a:ext cx="9536584" cy="3869302"/>
            <a:chOff x="227125" y="973396"/>
            <a:chExt cx="11749672" cy="4767223"/>
          </a:xfrm>
        </p:grpSpPr>
        <p:sp>
          <p:nvSpPr>
            <p:cNvPr id="306" name="任意多边形 305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4081008" y="1415664"/>
            <a:ext cx="4026672" cy="4026672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52400">
              <a:srgbClr val="55E1DB">
                <a:alpha val="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249599" y="585498"/>
            <a:ext cx="5687004" cy="5687004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2418191" y="-244668"/>
            <a:ext cx="7347336" cy="734733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6783" y="-1074834"/>
            <a:ext cx="9007668" cy="900766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8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755374" y="-1905000"/>
            <a:ext cx="10668000" cy="10668000"/>
          </a:xfrm>
          <a:prstGeom prst="ellipse">
            <a:avLst/>
          </a:prstGeom>
          <a:noFill/>
          <a:ln>
            <a:solidFill>
              <a:srgbClr val="55E1DB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弧形 365"/>
          <p:cNvSpPr/>
          <p:nvPr/>
        </p:nvSpPr>
        <p:spPr>
          <a:xfrm>
            <a:off x="5118393" y="2451393"/>
            <a:ext cx="1955214" cy="1955214"/>
          </a:xfrm>
          <a:prstGeom prst="arc">
            <a:avLst>
              <a:gd name="adj1" fmla="val 16163728"/>
              <a:gd name="adj2" fmla="val 16160935"/>
            </a:avLst>
          </a:prstGeom>
          <a:blipFill dpi="0" rotWithShape="1">
            <a:blip r:embed="rId2"/>
            <a:srcRect/>
            <a:tile tx="0" ty="0" sx="100000" sy="100000" flip="none" algn="t"/>
          </a:blipFill>
          <a:ln w="22225" cap="rnd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1" name="组合 370"/>
          <p:cNvGrpSpPr/>
          <p:nvPr/>
        </p:nvGrpSpPr>
        <p:grpSpPr>
          <a:xfrm>
            <a:off x="4866209" y="2200764"/>
            <a:ext cx="2459584" cy="2456474"/>
            <a:chOff x="5263519" y="2446438"/>
            <a:chExt cx="2049689" cy="2047097"/>
          </a:xfrm>
        </p:grpSpPr>
        <p:sp>
          <p:nvSpPr>
            <p:cNvPr id="359" name="弧形 358"/>
            <p:cNvSpPr>
              <a:spLocks noChangeAspect="1"/>
            </p:cNvSpPr>
            <p:nvPr/>
          </p:nvSpPr>
          <p:spPr>
            <a:xfrm>
              <a:off x="5263519" y="2446438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弧形 359"/>
            <p:cNvSpPr>
              <a:spLocks noChangeAspect="1"/>
            </p:cNvSpPr>
            <p:nvPr/>
          </p:nvSpPr>
          <p:spPr>
            <a:xfrm>
              <a:off x="5270434" y="2450761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3" name="弧形 372"/>
          <p:cNvSpPr/>
          <p:nvPr/>
        </p:nvSpPr>
        <p:spPr>
          <a:xfrm>
            <a:off x="4624917" y="1957917"/>
            <a:ext cx="2942166" cy="2942166"/>
          </a:xfrm>
          <a:prstGeom prst="arc">
            <a:avLst>
              <a:gd name="adj1" fmla="val 16163728"/>
              <a:gd name="adj2" fmla="val 6848510"/>
            </a:avLst>
          </a:prstGeom>
          <a:noFill/>
          <a:ln w="22225" cap="rnd">
            <a:solidFill>
              <a:schemeClr val="accent4"/>
            </a:solidFill>
            <a:round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/>
          <p:cNvSpPr>
            <a:spLocks noChangeAspect="1"/>
          </p:cNvSpPr>
          <p:nvPr/>
        </p:nvSpPr>
        <p:spPr>
          <a:xfrm flipH="1">
            <a:off x="5468263" y="4749035"/>
            <a:ext cx="46800" cy="4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/>
          <p:cNvSpPr>
            <a:spLocks noChangeAspect="1"/>
          </p:cNvSpPr>
          <p:nvPr/>
        </p:nvSpPr>
        <p:spPr>
          <a:xfrm flipV="1">
            <a:off x="5419438" y="4700210"/>
            <a:ext cx="140640" cy="14064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弧形 383"/>
          <p:cNvSpPr/>
          <p:nvPr/>
        </p:nvSpPr>
        <p:spPr>
          <a:xfrm>
            <a:off x="5118393" y="2451393"/>
            <a:ext cx="1955214" cy="1955214"/>
          </a:xfrm>
          <a:prstGeom prst="arc">
            <a:avLst>
              <a:gd name="adj1" fmla="val 16163728"/>
              <a:gd name="adj2" fmla="val 16160935"/>
            </a:avLst>
          </a:prstGeom>
          <a:solidFill>
            <a:srgbClr val="09152D">
              <a:alpha val="70000"/>
            </a:srgbClr>
          </a:solidFill>
          <a:ln w="222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1" name="直接连接符 390"/>
          <p:cNvCxnSpPr/>
          <p:nvPr/>
        </p:nvCxnSpPr>
        <p:spPr>
          <a:xfrm flipH="1">
            <a:off x="5060448" y="2884797"/>
            <a:ext cx="2335751" cy="176340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/>
          <p:nvPr/>
        </p:nvCxnSpPr>
        <p:spPr>
          <a:xfrm flipH="1">
            <a:off x="4630373" y="1518893"/>
            <a:ext cx="2706651" cy="2043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8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140</Words>
  <Application>Microsoft Office PowerPoint</Application>
  <PresentationFormat>宽屏</PresentationFormat>
  <Paragraphs>17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等线</vt:lpstr>
      <vt:lpstr>等线 Light</vt:lpstr>
      <vt:lpstr>方正兰亭超细黑简体</vt:lpstr>
      <vt:lpstr>思源黑体 CN Light</vt:lpstr>
      <vt:lpstr>思源黑体 CN Normal</vt:lpstr>
      <vt:lpstr>思源宋体 CN ExtraLight</vt:lpstr>
      <vt:lpstr>Arial</vt:lpstr>
      <vt:lpstr>Segoe UI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sq</cp:lastModifiedBy>
  <cp:revision>83</cp:revision>
  <dcterms:created xsi:type="dcterms:W3CDTF">2020-06-04T14:13:07Z</dcterms:created>
  <dcterms:modified xsi:type="dcterms:W3CDTF">2020-06-08T14:40:03Z</dcterms:modified>
</cp:coreProperties>
</file>