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4A0E3C"/>
    <a:srgbClr val="BB0F56"/>
    <a:srgbClr val="180F3A"/>
    <a:srgbClr val="050537"/>
    <a:srgbClr val="02DAE3"/>
    <a:srgbClr val="02D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4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30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" name="直接连接符 5"/>
          <p:cNvCxnSpPr/>
          <p:nvPr userDrawn="1"/>
        </p:nvCxnSpPr>
        <p:spPr>
          <a:xfrm>
            <a:off x="3811420" y="3066911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764823" y="3088879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1319082" y="281674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25492" y="2042387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 userDrawn="1"/>
        </p:nvCxnSpPr>
        <p:spPr>
          <a:xfrm>
            <a:off x="9919385" y="3256102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 userDrawn="1"/>
        </p:nvCxnSpPr>
        <p:spPr>
          <a:xfrm>
            <a:off x="1277892" y="2194787"/>
            <a:ext cx="7772794" cy="364275"/>
          </a:xfrm>
          <a:prstGeom prst="line">
            <a:avLst/>
          </a:prstGeom>
          <a:ln w="25400">
            <a:gradFill>
              <a:gsLst>
                <a:gs pos="48800">
                  <a:srgbClr val="02DAE3"/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 userDrawn="1"/>
        </p:nvCxnSpPr>
        <p:spPr>
          <a:xfrm>
            <a:off x="968972" y="1589307"/>
            <a:ext cx="8270118" cy="380997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 userDrawn="1"/>
        </p:nvCxnSpPr>
        <p:spPr>
          <a:xfrm>
            <a:off x="7809135" y="2065185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图片 14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7" y="1563263"/>
            <a:ext cx="11430000" cy="1905000"/>
          </a:xfrm>
          <a:prstGeom prst="rect">
            <a:avLst/>
          </a:prstGeom>
        </p:spPr>
      </p:pic>
      <p:pic>
        <p:nvPicPr>
          <p:cNvPr id="145" name="图片 14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sp>
        <p:nvSpPr>
          <p:cNvPr id="1797" name="矩形 1796"/>
          <p:cNvSpPr/>
          <p:nvPr userDrawn="1"/>
        </p:nvSpPr>
        <p:spPr>
          <a:xfrm>
            <a:off x="9436" y="13958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连接符 66"/>
          <p:cNvCxnSpPr/>
          <p:nvPr userDrawn="1"/>
        </p:nvCxnSpPr>
        <p:spPr>
          <a:xfrm>
            <a:off x="4712291" y="2763314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>
            <a:off x="4160779" y="1726518"/>
            <a:ext cx="1954851" cy="1549845"/>
            <a:chOff x="4160779" y="2201093"/>
            <a:chExt cx="1954851" cy="1549845"/>
          </a:xfrm>
        </p:grpSpPr>
        <p:sp>
          <p:nvSpPr>
            <p:cNvPr id="2" name="椭圆 1"/>
            <p:cNvSpPr>
              <a:spLocks noChangeAspect="1"/>
            </p:cNvSpPr>
            <p:nvPr userDrawn="1"/>
          </p:nvSpPr>
          <p:spPr>
            <a:xfrm>
              <a:off x="4791210" y="2201093"/>
              <a:ext cx="459258" cy="41251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 userDrawn="1"/>
          </p:nvSpPr>
          <p:spPr>
            <a:xfrm>
              <a:off x="5140552" y="2454257"/>
              <a:ext cx="381980" cy="34310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>
              <a:spLocks noChangeAspect="1"/>
            </p:cNvSpPr>
            <p:nvPr userDrawn="1"/>
          </p:nvSpPr>
          <p:spPr>
            <a:xfrm>
              <a:off x="4713685" y="2737765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2759329">
              <a:off x="4749520" y="2611095"/>
              <a:ext cx="254572" cy="17980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 userDrawn="1"/>
          </p:nvSpPr>
          <p:spPr>
            <a:xfrm rot="1393709">
              <a:off x="5246204" y="2367222"/>
              <a:ext cx="204812" cy="1129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 userDrawn="1"/>
          </p:nvSpPr>
          <p:spPr>
            <a:xfrm rot="3914196">
              <a:off x="5040760" y="2939813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 userDrawn="1"/>
          </p:nvSpPr>
          <p:spPr>
            <a:xfrm rot="5965194">
              <a:off x="5036066" y="2719156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 userDrawn="1"/>
          </p:nvSpPr>
          <p:spPr>
            <a:xfrm>
              <a:off x="5345203" y="2869319"/>
              <a:ext cx="258095" cy="15931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 userDrawn="1"/>
          </p:nvSpPr>
          <p:spPr>
            <a:xfrm rot="8891706">
              <a:off x="5687053" y="2743209"/>
              <a:ext cx="71396" cy="28338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 userDrawn="1"/>
          </p:nvSpPr>
          <p:spPr>
            <a:xfrm rot="8891706">
              <a:off x="5446930" y="3024764"/>
              <a:ext cx="128338" cy="726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>
              <a:spLocks noChangeAspect="1"/>
            </p:cNvSpPr>
            <p:nvPr userDrawn="1"/>
          </p:nvSpPr>
          <p:spPr>
            <a:xfrm>
              <a:off x="5305592" y="3155122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 userDrawn="1"/>
          </p:nvSpPr>
          <p:spPr>
            <a:xfrm rot="8891706">
              <a:off x="5730424" y="3214734"/>
              <a:ext cx="86119" cy="12862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 userDrawn="1"/>
          </p:nvGrpSpPr>
          <p:grpSpPr>
            <a:xfrm>
              <a:off x="4584666" y="3150152"/>
              <a:ext cx="586560" cy="361390"/>
              <a:chOff x="3720317" y="5039502"/>
              <a:chExt cx="423006" cy="290154"/>
            </a:xfrm>
          </p:grpSpPr>
          <p:sp>
            <p:nvSpPr>
              <p:cNvPr id="81" name="椭圆 80"/>
              <p:cNvSpPr/>
              <p:nvPr userDrawn="1"/>
            </p:nvSpPr>
            <p:spPr>
              <a:xfrm rot="5965194">
                <a:off x="3966911" y="5064108"/>
                <a:ext cx="127533" cy="78321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 userDrawn="1"/>
            </p:nvSpPr>
            <p:spPr>
              <a:xfrm rot="8891706">
                <a:off x="4097162" y="5222626"/>
                <a:ext cx="46161" cy="4822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/>
              <p:nvPr userDrawn="1"/>
            </p:nvSpPr>
            <p:spPr>
              <a:xfrm rot="8891706">
                <a:off x="3931921" y="5232574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 userDrawn="1"/>
            </p:nvSpPr>
            <p:spPr>
              <a:xfrm rot="8891706">
                <a:off x="4064089" y="5283937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 userDrawn="1"/>
            </p:nvSpPr>
            <p:spPr>
              <a:xfrm rot="8891706">
                <a:off x="3720317" y="5146481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5" name="椭圆 94"/>
            <p:cNvSpPr/>
            <p:nvPr userDrawn="1"/>
          </p:nvSpPr>
          <p:spPr>
            <a:xfrm rot="11775749">
              <a:off x="5791422" y="3062676"/>
              <a:ext cx="176843" cy="9755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 userDrawn="1"/>
          </p:nvSpPr>
          <p:spPr>
            <a:xfrm rot="14702261">
              <a:off x="5638772" y="3167483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 userDrawn="1"/>
          </p:nvSpPr>
          <p:spPr>
            <a:xfrm rot="14702261">
              <a:off x="5629493" y="2985161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 userDrawn="1"/>
          </p:nvSpPr>
          <p:spPr>
            <a:xfrm rot="14702261">
              <a:off x="5317803" y="3189123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 userDrawn="1"/>
          </p:nvSpPr>
          <p:spPr>
            <a:xfrm rot="14702261">
              <a:off x="5796830" y="2724121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 userDrawn="1"/>
          </p:nvSpPr>
          <p:spPr>
            <a:xfrm rot="14702261">
              <a:off x="5884734" y="2973792"/>
              <a:ext cx="108392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 userDrawn="1"/>
          </p:nvSpPr>
          <p:spPr>
            <a:xfrm rot="14702261">
              <a:off x="5823057" y="3202969"/>
              <a:ext cx="72666" cy="6503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>
              <a:spLocks noChangeAspect="1"/>
            </p:cNvSpPr>
            <p:nvPr userDrawn="1"/>
          </p:nvSpPr>
          <p:spPr>
            <a:xfrm>
              <a:off x="4966780" y="3479708"/>
              <a:ext cx="301965" cy="27123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 userDrawn="1"/>
          </p:nvSpPr>
          <p:spPr>
            <a:xfrm rot="8881877">
              <a:off x="5183444" y="2699540"/>
              <a:ext cx="176843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 userDrawn="1"/>
          </p:nvSpPr>
          <p:spPr>
            <a:xfrm rot="11808389">
              <a:off x="5476764" y="2738257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 userDrawn="1"/>
          </p:nvSpPr>
          <p:spPr>
            <a:xfrm rot="3981451">
              <a:off x="4702841" y="3295142"/>
              <a:ext cx="66729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>
              <a:spLocks noChangeAspect="1"/>
            </p:cNvSpPr>
            <p:nvPr userDrawn="1"/>
          </p:nvSpPr>
          <p:spPr>
            <a:xfrm rot="16689745">
              <a:off x="4677437" y="3243989"/>
              <a:ext cx="258477" cy="28776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 userDrawn="1"/>
          </p:nvSpPr>
          <p:spPr>
            <a:xfrm rot="3981451">
              <a:off x="4780616" y="3162879"/>
              <a:ext cx="115276" cy="13408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 userDrawn="1"/>
          </p:nvSpPr>
          <p:spPr>
            <a:xfrm rot="3981451">
              <a:off x="5298756" y="2889640"/>
              <a:ext cx="78444" cy="912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 userDrawn="1"/>
          </p:nvSpPr>
          <p:spPr>
            <a:xfrm rot="6865494">
              <a:off x="4855192" y="2978423"/>
              <a:ext cx="158844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 userDrawn="1"/>
          </p:nvSpPr>
          <p:spPr>
            <a:xfrm rot="9792006">
              <a:off x="4786423" y="2996959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 userDrawn="1"/>
          </p:nvSpPr>
          <p:spPr>
            <a:xfrm rot="9792006">
              <a:off x="5451860" y="2934162"/>
              <a:ext cx="112386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 userDrawn="1"/>
          </p:nvSpPr>
          <p:spPr>
            <a:xfrm rot="9792006">
              <a:off x="4700874" y="3452856"/>
              <a:ext cx="76894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 userDrawn="1"/>
          </p:nvSpPr>
          <p:spPr>
            <a:xfrm rot="9792006">
              <a:off x="4880638" y="3558101"/>
              <a:ext cx="80900" cy="5841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 userDrawn="1"/>
          </p:nvSpPr>
          <p:spPr>
            <a:xfrm>
              <a:off x="4925010" y="2927581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 userDrawn="1"/>
          </p:nvSpPr>
          <p:spPr>
            <a:xfrm>
              <a:off x="5196365" y="2942777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 userDrawn="1"/>
          </p:nvSpPr>
          <p:spPr>
            <a:xfrm>
              <a:off x="5827863" y="2852415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>
              <a:spLocks noChangeAspect="1"/>
            </p:cNvSpPr>
            <p:nvPr userDrawn="1"/>
          </p:nvSpPr>
          <p:spPr>
            <a:xfrm>
              <a:off x="5325793" y="2810707"/>
              <a:ext cx="361893" cy="32505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 noChangeAspect="1"/>
            </p:cNvSpPr>
            <p:nvPr userDrawn="1"/>
          </p:nvSpPr>
          <p:spPr>
            <a:xfrm>
              <a:off x="5101378" y="3175537"/>
              <a:ext cx="271844" cy="24417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 userDrawn="1"/>
          </p:nvSpPr>
          <p:spPr>
            <a:xfrm rot="2834341">
              <a:off x="5273445" y="3037528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 userDrawn="1"/>
          </p:nvSpPr>
          <p:spPr>
            <a:xfrm rot="5760853">
              <a:off x="5557429" y="3079840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 userDrawn="1"/>
          </p:nvSpPr>
          <p:spPr>
            <a:xfrm rot="5760853">
              <a:off x="5419559" y="3233635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 userDrawn="1"/>
          </p:nvSpPr>
          <p:spPr>
            <a:xfrm rot="5760853">
              <a:off x="5211945" y="3236894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 userDrawn="1"/>
          </p:nvGrpSpPr>
          <p:grpSpPr>
            <a:xfrm>
              <a:off x="5155769" y="3316921"/>
              <a:ext cx="564501" cy="373662"/>
              <a:chOff x="5978927" y="3246454"/>
              <a:chExt cx="407098" cy="300007"/>
            </a:xfrm>
          </p:grpSpPr>
          <p:sp>
            <p:nvSpPr>
              <p:cNvPr id="86" name="椭圆 85"/>
              <p:cNvSpPr/>
              <p:nvPr userDrawn="1"/>
            </p:nvSpPr>
            <p:spPr>
              <a:xfrm rot="8891706">
                <a:off x="6214770" y="3246454"/>
                <a:ext cx="53576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 userDrawn="1"/>
            </p:nvSpPr>
            <p:spPr>
              <a:xfrm rot="8891706">
                <a:off x="6129960" y="3311850"/>
                <a:ext cx="92553" cy="96698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 userDrawn="1"/>
            </p:nvSpPr>
            <p:spPr>
              <a:xfrm rot="11775749">
                <a:off x="6034707" y="3500742"/>
                <a:ext cx="127533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 userDrawn="1"/>
            </p:nvSpPr>
            <p:spPr>
              <a:xfrm rot="14702261">
                <a:off x="6326024" y="3365068"/>
                <a:ext cx="72443" cy="4755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 userDrawn="1"/>
            </p:nvSpPr>
            <p:spPr>
              <a:xfrm rot="14702261">
                <a:off x="6142471" y="3463366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 userDrawn="1"/>
            </p:nvSpPr>
            <p:spPr>
              <a:xfrm rot="5760853">
                <a:off x="5971077" y="3304296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0" name="椭圆 129"/>
            <p:cNvSpPr/>
            <p:nvPr userDrawn="1"/>
          </p:nvSpPr>
          <p:spPr>
            <a:xfrm rot="8891706">
              <a:off x="4492436" y="3059124"/>
              <a:ext cx="74291" cy="56944"/>
            </a:xfrm>
            <a:prstGeom prst="ellipse">
              <a:avLst/>
            </a:prstGeom>
            <a:solidFill>
              <a:srgbClr val="BB0F56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 userDrawn="1"/>
          </p:nvSpPr>
          <p:spPr>
            <a:xfrm rot="8891706">
              <a:off x="4374834" y="3140575"/>
              <a:ext cx="128338" cy="120438"/>
            </a:xfrm>
            <a:prstGeom prst="ellipse">
              <a:avLst/>
            </a:prstGeom>
            <a:solidFill>
              <a:srgbClr val="BB0F56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 userDrawn="1"/>
          </p:nvSpPr>
          <p:spPr>
            <a:xfrm rot="11775749">
              <a:off x="4242752" y="3375842"/>
              <a:ext cx="176843" cy="56944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 userDrawn="1"/>
          </p:nvSpPr>
          <p:spPr>
            <a:xfrm rot="14702261">
              <a:off x="4651818" y="3203503"/>
              <a:ext cx="90229" cy="6594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 userDrawn="1"/>
          </p:nvSpPr>
          <p:spPr>
            <a:xfrm rot="14702261">
              <a:off x="4397902" y="3326064"/>
              <a:ext cx="100947" cy="63396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 userDrawn="1"/>
          </p:nvSpPr>
          <p:spPr>
            <a:xfrm rot="5760853">
              <a:off x="4158854" y="3127941"/>
              <a:ext cx="76498" cy="63396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>
              <a:spLocks noChangeAspect="1"/>
            </p:cNvSpPr>
            <p:nvPr userDrawn="1"/>
          </p:nvSpPr>
          <p:spPr>
            <a:xfrm>
              <a:off x="4532238" y="2996359"/>
              <a:ext cx="405788" cy="36448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>
              <a:spLocks noChangeAspect="1"/>
            </p:cNvSpPr>
            <p:nvPr userDrawn="1"/>
          </p:nvSpPr>
          <p:spPr>
            <a:xfrm>
              <a:off x="4877221" y="3167239"/>
              <a:ext cx="337938" cy="30354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>
              <a:spLocks noChangeAspect="1"/>
            </p:cNvSpPr>
            <p:nvPr userDrawn="1"/>
          </p:nvSpPr>
          <p:spPr>
            <a:xfrm>
              <a:off x="4160779" y="3115637"/>
              <a:ext cx="296658" cy="266464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2" name="直接连接符 61"/>
          <p:cNvCxnSpPr/>
          <p:nvPr userDrawn="1"/>
        </p:nvCxnSpPr>
        <p:spPr>
          <a:xfrm>
            <a:off x="586313" y="2198670"/>
            <a:ext cx="6615070" cy="323381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 userDrawn="1"/>
        </p:nvCxnSpPr>
        <p:spPr>
          <a:xfrm>
            <a:off x="8189439" y="262576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 userDrawn="1"/>
        </p:nvCxnSpPr>
        <p:spPr>
          <a:xfrm>
            <a:off x="639677" y="3033666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 userDrawn="1"/>
        </p:nvCxnSpPr>
        <p:spPr>
          <a:xfrm>
            <a:off x="7822714" y="3449222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 userDrawn="1"/>
        </p:nvCxnSpPr>
        <p:spPr>
          <a:xfrm>
            <a:off x="3401248" y="2602984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45200">
                  <a:srgbClr val="02DAE3"/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 userDrawn="1"/>
        </p:nvCxnSpPr>
        <p:spPr>
          <a:xfrm>
            <a:off x="2342754" y="3484008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>
            <a:off x="4461816" y="329070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 userDrawn="1"/>
        </p:nvCxnSpPr>
        <p:spPr>
          <a:xfrm>
            <a:off x="8517188" y="313271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 userDrawn="1"/>
        </p:nvCxnSpPr>
        <p:spPr>
          <a:xfrm>
            <a:off x="8172961" y="2429851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 userDrawn="1"/>
        </p:nvCxnSpPr>
        <p:spPr>
          <a:xfrm>
            <a:off x="8908590" y="1961921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 userDrawn="1"/>
        </p:nvCxnSpPr>
        <p:spPr>
          <a:xfrm>
            <a:off x="8815607" y="2289366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 userDrawn="1"/>
        </p:nvCxnSpPr>
        <p:spPr>
          <a:xfrm>
            <a:off x="10067664" y="291588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任意多边形 139"/>
          <p:cNvSpPr/>
          <p:nvPr userDrawn="1"/>
        </p:nvSpPr>
        <p:spPr>
          <a:xfrm>
            <a:off x="-776512" y="1430177"/>
            <a:ext cx="13817600" cy="2851305"/>
          </a:xfrm>
          <a:custGeom>
            <a:avLst/>
            <a:gdLst>
              <a:gd name="connsiteX0" fmla="*/ 0 w 13411200"/>
              <a:gd name="connsiteY0" fmla="*/ 1794789 h 2947492"/>
              <a:gd name="connsiteX1" fmla="*/ 4397828 w 13411200"/>
              <a:gd name="connsiteY1" fmla="*/ 24047 h 2947492"/>
              <a:gd name="connsiteX2" fmla="*/ 10247085 w 13411200"/>
              <a:gd name="connsiteY2" fmla="*/ 2941418 h 2947492"/>
              <a:gd name="connsiteX3" fmla="*/ 13411200 w 13411200"/>
              <a:gd name="connsiteY3" fmla="*/ 793304 h 2947492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89815 h 2793482"/>
              <a:gd name="connsiteX1" fmla="*/ 4397828 w 13411200"/>
              <a:gd name="connsiteY1" fmla="*/ 19073 h 2793482"/>
              <a:gd name="connsiteX2" fmla="*/ 10159999 w 13411200"/>
              <a:gd name="connsiteY2" fmla="*/ 2791302 h 2793482"/>
              <a:gd name="connsiteX3" fmla="*/ 13411200 w 13411200"/>
              <a:gd name="connsiteY3" fmla="*/ 788330 h 2793482"/>
              <a:gd name="connsiteX0" fmla="*/ 0 w 13411200"/>
              <a:gd name="connsiteY0" fmla="*/ 1789815 h 2794642"/>
              <a:gd name="connsiteX1" fmla="*/ 4397828 w 13411200"/>
              <a:gd name="connsiteY1" fmla="*/ 19073 h 2794642"/>
              <a:gd name="connsiteX2" fmla="*/ 10159999 w 13411200"/>
              <a:gd name="connsiteY2" fmla="*/ 2791302 h 2794642"/>
              <a:gd name="connsiteX3" fmla="*/ 13411200 w 13411200"/>
              <a:gd name="connsiteY3" fmla="*/ 788330 h 2794642"/>
              <a:gd name="connsiteX0" fmla="*/ 0 w 13411200"/>
              <a:gd name="connsiteY0" fmla="*/ 1789815 h 2795643"/>
              <a:gd name="connsiteX1" fmla="*/ 4397828 w 13411200"/>
              <a:gd name="connsiteY1" fmla="*/ 19073 h 2795643"/>
              <a:gd name="connsiteX2" fmla="*/ 10159999 w 13411200"/>
              <a:gd name="connsiteY2" fmla="*/ 2791302 h 2795643"/>
              <a:gd name="connsiteX3" fmla="*/ 13411200 w 13411200"/>
              <a:gd name="connsiteY3" fmla="*/ 788330 h 2795643"/>
              <a:gd name="connsiteX0" fmla="*/ 0 w 13411200"/>
              <a:gd name="connsiteY0" fmla="*/ 1789815 h 2795798"/>
              <a:gd name="connsiteX1" fmla="*/ 4397828 w 13411200"/>
              <a:gd name="connsiteY1" fmla="*/ 19073 h 2795798"/>
              <a:gd name="connsiteX2" fmla="*/ 10159999 w 13411200"/>
              <a:gd name="connsiteY2" fmla="*/ 2791302 h 2795798"/>
              <a:gd name="connsiteX3" fmla="*/ 13411200 w 13411200"/>
              <a:gd name="connsiteY3" fmla="*/ 788330 h 2795798"/>
              <a:gd name="connsiteX0" fmla="*/ 0 w 13541828"/>
              <a:gd name="connsiteY0" fmla="*/ 1789815 h 2804980"/>
              <a:gd name="connsiteX1" fmla="*/ 4397828 w 13541828"/>
              <a:gd name="connsiteY1" fmla="*/ 19073 h 2804980"/>
              <a:gd name="connsiteX2" fmla="*/ 10159999 w 13541828"/>
              <a:gd name="connsiteY2" fmla="*/ 2791302 h 2804980"/>
              <a:gd name="connsiteX3" fmla="*/ 13541828 w 13541828"/>
              <a:gd name="connsiteY3" fmla="*/ 904444 h 2804980"/>
              <a:gd name="connsiteX0" fmla="*/ 0 w 13803085"/>
              <a:gd name="connsiteY0" fmla="*/ 1789815 h 2831531"/>
              <a:gd name="connsiteX1" fmla="*/ 4397828 w 13803085"/>
              <a:gd name="connsiteY1" fmla="*/ 19073 h 2831531"/>
              <a:gd name="connsiteX2" fmla="*/ 10159999 w 13803085"/>
              <a:gd name="connsiteY2" fmla="*/ 2791302 h 2831531"/>
              <a:gd name="connsiteX3" fmla="*/ 13803085 w 13803085"/>
              <a:gd name="connsiteY3" fmla="*/ 1339873 h 2831531"/>
              <a:gd name="connsiteX0" fmla="*/ 0 w 13803085"/>
              <a:gd name="connsiteY0" fmla="*/ 1789815 h 2825914"/>
              <a:gd name="connsiteX1" fmla="*/ 4397828 w 13803085"/>
              <a:gd name="connsiteY1" fmla="*/ 19073 h 2825914"/>
              <a:gd name="connsiteX2" fmla="*/ 10159999 w 13803085"/>
              <a:gd name="connsiteY2" fmla="*/ 2791302 h 2825914"/>
              <a:gd name="connsiteX3" fmla="*/ 13803085 w 13803085"/>
              <a:gd name="connsiteY3" fmla="*/ 1339873 h 2825914"/>
              <a:gd name="connsiteX0" fmla="*/ 0 w 13817600"/>
              <a:gd name="connsiteY0" fmla="*/ 1653029 h 2834271"/>
              <a:gd name="connsiteX1" fmla="*/ 4412343 w 13817600"/>
              <a:gd name="connsiteY1" fmla="*/ 27430 h 2834271"/>
              <a:gd name="connsiteX2" fmla="*/ 10174514 w 13817600"/>
              <a:gd name="connsiteY2" fmla="*/ 2799659 h 2834271"/>
              <a:gd name="connsiteX3" fmla="*/ 13817600 w 13817600"/>
              <a:gd name="connsiteY3" fmla="*/ 1348230 h 2834271"/>
              <a:gd name="connsiteX0" fmla="*/ 0 w 13817600"/>
              <a:gd name="connsiteY0" fmla="*/ 1658760 h 2840002"/>
              <a:gd name="connsiteX1" fmla="*/ 4412343 w 13817600"/>
              <a:gd name="connsiteY1" fmla="*/ 33161 h 2840002"/>
              <a:gd name="connsiteX2" fmla="*/ 10174514 w 13817600"/>
              <a:gd name="connsiteY2" fmla="*/ 2805390 h 2840002"/>
              <a:gd name="connsiteX3" fmla="*/ 13817600 w 13817600"/>
              <a:gd name="connsiteY3" fmla="*/ 1353961 h 2840002"/>
              <a:gd name="connsiteX0" fmla="*/ 0 w 13817600"/>
              <a:gd name="connsiteY0" fmla="*/ 1658760 h 2844480"/>
              <a:gd name="connsiteX1" fmla="*/ 4412343 w 13817600"/>
              <a:gd name="connsiteY1" fmla="*/ 33161 h 2844480"/>
              <a:gd name="connsiteX2" fmla="*/ 10174514 w 13817600"/>
              <a:gd name="connsiteY2" fmla="*/ 2805390 h 2844480"/>
              <a:gd name="connsiteX3" fmla="*/ 13817600 w 13817600"/>
              <a:gd name="connsiteY3" fmla="*/ 1353961 h 2844480"/>
              <a:gd name="connsiteX0" fmla="*/ 0 w 13817600"/>
              <a:gd name="connsiteY0" fmla="*/ 1553530 h 2855364"/>
              <a:gd name="connsiteX1" fmla="*/ 4412343 w 13817600"/>
              <a:gd name="connsiteY1" fmla="*/ 44045 h 2855364"/>
              <a:gd name="connsiteX2" fmla="*/ 10174514 w 13817600"/>
              <a:gd name="connsiteY2" fmla="*/ 2816274 h 2855364"/>
              <a:gd name="connsiteX3" fmla="*/ 13817600 w 13817600"/>
              <a:gd name="connsiteY3" fmla="*/ 1364845 h 2855364"/>
              <a:gd name="connsiteX0" fmla="*/ 0 w 13817600"/>
              <a:gd name="connsiteY0" fmla="*/ 1549471 h 2851305"/>
              <a:gd name="connsiteX1" fmla="*/ 4412343 w 13817600"/>
              <a:gd name="connsiteY1" fmla="*/ 39986 h 2851305"/>
              <a:gd name="connsiteX2" fmla="*/ 10174514 w 13817600"/>
              <a:gd name="connsiteY2" fmla="*/ 2812215 h 2851305"/>
              <a:gd name="connsiteX3" fmla="*/ 13817600 w 13817600"/>
              <a:gd name="connsiteY3" fmla="*/ 1360786 h 2851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7600" h="2851305">
                <a:moveTo>
                  <a:pt x="0" y="1549471"/>
                </a:moveTo>
                <a:cubicBezTo>
                  <a:pt x="880532" y="466948"/>
                  <a:pt x="2716591" y="-170471"/>
                  <a:pt x="4412343" y="39986"/>
                </a:cubicBezTo>
                <a:cubicBezTo>
                  <a:pt x="6108095" y="250443"/>
                  <a:pt x="8606971" y="2592082"/>
                  <a:pt x="10174514" y="2812215"/>
                </a:cubicBezTo>
                <a:cubicBezTo>
                  <a:pt x="11742057" y="3032348"/>
                  <a:pt x="13500705" y="2292121"/>
                  <a:pt x="13817600" y="1360786"/>
                </a:cubicBezTo>
              </a:path>
            </a:pathLst>
          </a:custGeom>
          <a:noFill/>
          <a:ln w="50800">
            <a:gradFill>
              <a:gsLst>
                <a:gs pos="3000">
                  <a:schemeClr val="bg1">
                    <a:alpha val="0"/>
                    <a:lumMod val="100000"/>
                  </a:schemeClr>
                </a:gs>
                <a:gs pos="27000">
                  <a:schemeClr val="bg1"/>
                </a:gs>
                <a:gs pos="41000">
                  <a:schemeClr val="bg1">
                    <a:alpha val="0"/>
                  </a:schemeClr>
                </a:gs>
                <a:gs pos="80000">
                  <a:srgbClr val="FFFFFF"/>
                </a:gs>
                <a:gs pos="59000">
                  <a:srgbClr val="FFFFFF">
                    <a:alpha val="0"/>
                  </a:srgbClr>
                </a:gs>
                <a:gs pos="95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任意多边形 142"/>
          <p:cNvSpPr/>
          <p:nvPr userDrawn="1"/>
        </p:nvSpPr>
        <p:spPr>
          <a:xfrm rot="20915184">
            <a:off x="8673587" y="3460457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BB0F56"/>
                </a:gs>
                <a:gs pos="0">
                  <a:schemeClr val="bg1">
                    <a:alpha val="0"/>
                  </a:schemeClr>
                </a:gs>
                <a:gs pos="98387">
                  <a:srgbClr val="E4EEF8">
                    <a:alpha val="0"/>
                  </a:srgbClr>
                </a:gs>
                <a:gs pos="81000">
                  <a:srgbClr val="E4EEF8"/>
                </a:gs>
                <a:gs pos="56000">
                  <a:srgbClr val="E4EEF8">
                    <a:alpha val="0"/>
                  </a:srgb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任意多边形 143"/>
          <p:cNvSpPr/>
          <p:nvPr userDrawn="1"/>
        </p:nvSpPr>
        <p:spPr>
          <a:xfrm rot="21109645">
            <a:off x="8613855" y="3986714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02DAE3"/>
                </a:gs>
                <a:gs pos="0">
                  <a:schemeClr val="bg1">
                    <a:alpha val="0"/>
                  </a:schemeClr>
                </a:gs>
                <a:gs pos="98387">
                  <a:schemeClr val="bg1">
                    <a:alpha val="0"/>
                  </a:schemeClr>
                </a:gs>
                <a:gs pos="79000">
                  <a:srgbClr val="BB0F56"/>
                </a:gs>
                <a:gs pos="56000">
                  <a:schemeClr val="bg1">
                    <a:alpha val="0"/>
                  </a:scheme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445195" y="1305149"/>
            <a:ext cx="3301610" cy="3318874"/>
            <a:chOff x="4383314" y="1221125"/>
            <a:chExt cx="3210506" cy="3227293"/>
          </a:xfrm>
          <a:effectLst>
            <a:outerShdw dist="317500" dir="5400000" sx="90000" sy="-19000" rotWithShape="0">
              <a:prstClr val="black">
                <a:alpha val="10000"/>
              </a:prstClr>
            </a:outerShdw>
          </a:effectLst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616064" y="1402481"/>
              <a:ext cx="577144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42394">
              <a:off x="7214761" y="1691782"/>
              <a:ext cx="118089" cy="138096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 flipV="1">
              <a:off x="7547760" y="1925388"/>
              <a:ext cx="46060" cy="639024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>
            <a:spLocks noChangeAspect="1"/>
          </p:cNvSpPr>
          <p:nvPr userDrawn="1"/>
        </p:nvSpPr>
        <p:spPr>
          <a:xfrm rot="278185">
            <a:off x="4569918" y="1576168"/>
            <a:ext cx="2809293" cy="2808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任意多边形 140"/>
          <p:cNvSpPr/>
          <p:nvPr userDrawn="1"/>
        </p:nvSpPr>
        <p:spPr>
          <a:xfrm>
            <a:off x="-682169" y="1412282"/>
            <a:ext cx="13628915" cy="2889358"/>
          </a:xfrm>
          <a:custGeom>
            <a:avLst/>
            <a:gdLst>
              <a:gd name="connsiteX0" fmla="*/ 0 w 13019314"/>
              <a:gd name="connsiteY0" fmla="*/ 1078840 h 3385007"/>
              <a:gd name="connsiteX1" fmla="*/ 2917372 w 13019314"/>
              <a:gd name="connsiteY1" fmla="*/ 3372097 h 3385007"/>
              <a:gd name="connsiteX2" fmla="*/ 9419772 w 13019314"/>
              <a:gd name="connsiteY2" fmla="*/ 164440 h 3385007"/>
              <a:gd name="connsiteX3" fmla="*/ 13019314 w 13019314"/>
              <a:gd name="connsiteY3" fmla="*/ 483754 h 3385007"/>
              <a:gd name="connsiteX0" fmla="*/ 0 w 13019314"/>
              <a:gd name="connsiteY0" fmla="*/ 1116707 h 3422874"/>
              <a:gd name="connsiteX1" fmla="*/ 2917372 w 13019314"/>
              <a:gd name="connsiteY1" fmla="*/ 3409964 h 3422874"/>
              <a:gd name="connsiteX2" fmla="*/ 9419772 w 13019314"/>
              <a:gd name="connsiteY2" fmla="*/ 202307 h 3422874"/>
              <a:gd name="connsiteX3" fmla="*/ 13019314 w 13019314"/>
              <a:gd name="connsiteY3" fmla="*/ 521621 h 3422874"/>
              <a:gd name="connsiteX0" fmla="*/ 0 w 13019314"/>
              <a:gd name="connsiteY0" fmla="*/ 1030276 h 3336443"/>
              <a:gd name="connsiteX1" fmla="*/ 2917372 w 13019314"/>
              <a:gd name="connsiteY1" fmla="*/ 3323533 h 3336443"/>
              <a:gd name="connsiteX2" fmla="*/ 9419772 w 13019314"/>
              <a:gd name="connsiteY2" fmla="*/ 115876 h 3336443"/>
              <a:gd name="connsiteX3" fmla="*/ 13019314 w 13019314"/>
              <a:gd name="connsiteY3" fmla="*/ 435190 h 3336443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23701"/>
              <a:gd name="connsiteY0" fmla="*/ 1134364 h 3440531"/>
              <a:gd name="connsiteX1" fmla="*/ 2917372 w 13023701"/>
              <a:gd name="connsiteY1" fmla="*/ 3427621 h 3440531"/>
              <a:gd name="connsiteX2" fmla="*/ 9419772 w 13023701"/>
              <a:gd name="connsiteY2" fmla="*/ 219964 h 3440531"/>
              <a:gd name="connsiteX3" fmla="*/ 13019314 w 13023701"/>
              <a:gd name="connsiteY3" fmla="*/ 539278 h 3440531"/>
              <a:gd name="connsiteX0" fmla="*/ 0 w 13472986"/>
              <a:gd name="connsiteY0" fmla="*/ 1175418 h 3481585"/>
              <a:gd name="connsiteX1" fmla="*/ 2917372 w 13472986"/>
              <a:gd name="connsiteY1" fmla="*/ 3468675 h 3481585"/>
              <a:gd name="connsiteX2" fmla="*/ 9419772 w 13472986"/>
              <a:gd name="connsiteY2" fmla="*/ 261018 h 3481585"/>
              <a:gd name="connsiteX3" fmla="*/ 13469257 w 13472986"/>
              <a:gd name="connsiteY3" fmla="*/ 464217 h 3481585"/>
              <a:gd name="connsiteX0" fmla="*/ 0 w 13469257"/>
              <a:gd name="connsiteY0" fmla="*/ 1171668 h 3477835"/>
              <a:gd name="connsiteX1" fmla="*/ 2917372 w 13469257"/>
              <a:gd name="connsiteY1" fmla="*/ 3464925 h 3477835"/>
              <a:gd name="connsiteX2" fmla="*/ 9419772 w 13469257"/>
              <a:gd name="connsiteY2" fmla="*/ 257268 h 3477835"/>
              <a:gd name="connsiteX3" fmla="*/ 13469257 w 13469257"/>
              <a:gd name="connsiteY3" fmla="*/ 460467 h 3477835"/>
              <a:gd name="connsiteX0" fmla="*/ 0 w 13469257"/>
              <a:gd name="connsiteY0" fmla="*/ 1076070 h 3382237"/>
              <a:gd name="connsiteX1" fmla="*/ 2917372 w 13469257"/>
              <a:gd name="connsiteY1" fmla="*/ 3369327 h 3382237"/>
              <a:gd name="connsiteX2" fmla="*/ 9419772 w 13469257"/>
              <a:gd name="connsiteY2" fmla="*/ 161670 h 3382237"/>
              <a:gd name="connsiteX3" fmla="*/ 13469257 w 13469257"/>
              <a:gd name="connsiteY3" fmla="*/ 364869 h 3382237"/>
              <a:gd name="connsiteX0" fmla="*/ 0 w 13469257"/>
              <a:gd name="connsiteY0" fmla="*/ 1107810 h 3413977"/>
              <a:gd name="connsiteX1" fmla="*/ 2917372 w 13469257"/>
              <a:gd name="connsiteY1" fmla="*/ 3401067 h 3413977"/>
              <a:gd name="connsiteX2" fmla="*/ 9419772 w 13469257"/>
              <a:gd name="connsiteY2" fmla="*/ 193410 h 3413977"/>
              <a:gd name="connsiteX3" fmla="*/ 13469257 w 13469257"/>
              <a:gd name="connsiteY3" fmla="*/ 396609 h 3413977"/>
              <a:gd name="connsiteX0" fmla="*/ 0 w 13469257"/>
              <a:gd name="connsiteY0" fmla="*/ 1136947 h 3443114"/>
              <a:gd name="connsiteX1" fmla="*/ 2917372 w 13469257"/>
              <a:gd name="connsiteY1" fmla="*/ 3430204 h 3443114"/>
              <a:gd name="connsiteX2" fmla="*/ 9419772 w 13469257"/>
              <a:gd name="connsiteY2" fmla="*/ 222547 h 3443114"/>
              <a:gd name="connsiteX3" fmla="*/ 13469257 w 13469257"/>
              <a:gd name="connsiteY3" fmla="*/ 425746 h 3443114"/>
              <a:gd name="connsiteX0" fmla="*/ 0 w 13469257"/>
              <a:gd name="connsiteY0" fmla="*/ 1136947 h 3430524"/>
              <a:gd name="connsiteX1" fmla="*/ 2917372 w 13469257"/>
              <a:gd name="connsiteY1" fmla="*/ 3430204 h 3430524"/>
              <a:gd name="connsiteX2" fmla="*/ 9419772 w 13469257"/>
              <a:gd name="connsiteY2" fmla="*/ 222547 h 3430524"/>
              <a:gd name="connsiteX3" fmla="*/ 13469257 w 13469257"/>
              <a:gd name="connsiteY3" fmla="*/ 425746 h 3430524"/>
              <a:gd name="connsiteX0" fmla="*/ 0 w 13425714"/>
              <a:gd name="connsiteY0" fmla="*/ 1224703 h 3518280"/>
              <a:gd name="connsiteX1" fmla="*/ 2917372 w 13425714"/>
              <a:gd name="connsiteY1" fmla="*/ 3517960 h 3518280"/>
              <a:gd name="connsiteX2" fmla="*/ 9419772 w 13425714"/>
              <a:gd name="connsiteY2" fmla="*/ 310303 h 3518280"/>
              <a:gd name="connsiteX3" fmla="*/ 13425714 w 13425714"/>
              <a:gd name="connsiteY3" fmla="*/ 455445 h 3518280"/>
              <a:gd name="connsiteX0" fmla="*/ 0 w 13614400"/>
              <a:gd name="connsiteY0" fmla="*/ 1602074 h 3549649"/>
              <a:gd name="connsiteX1" fmla="*/ 3106058 w 13614400"/>
              <a:gd name="connsiteY1" fmla="*/ 3517960 h 3549649"/>
              <a:gd name="connsiteX2" fmla="*/ 9608458 w 13614400"/>
              <a:gd name="connsiteY2" fmla="*/ 310303 h 3549649"/>
              <a:gd name="connsiteX3" fmla="*/ 13614400 w 13614400"/>
              <a:gd name="connsiteY3" fmla="*/ 455445 h 3549649"/>
              <a:gd name="connsiteX0" fmla="*/ 0 w 13599886"/>
              <a:gd name="connsiteY0" fmla="*/ 1489189 h 3436764"/>
              <a:gd name="connsiteX1" fmla="*/ 3106058 w 13599886"/>
              <a:gd name="connsiteY1" fmla="*/ 3405075 h 3436764"/>
              <a:gd name="connsiteX2" fmla="*/ 9608458 w 13599886"/>
              <a:gd name="connsiteY2" fmla="*/ 197418 h 3436764"/>
              <a:gd name="connsiteX3" fmla="*/ 13599886 w 13599886"/>
              <a:gd name="connsiteY3" fmla="*/ 647360 h 3436764"/>
              <a:gd name="connsiteX0" fmla="*/ 0 w 13599886"/>
              <a:gd name="connsiteY0" fmla="*/ 1391225 h 3333677"/>
              <a:gd name="connsiteX1" fmla="*/ 3106058 w 13599886"/>
              <a:gd name="connsiteY1" fmla="*/ 3307111 h 3333677"/>
              <a:gd name="connsiteX2" fmla="*/ 9550401 w 13599886"/>
              <a:gd name="connsiteY2" fmla="*/ 230083 h 3333677"/>
              <a:gd name="connsiteX3" fmla="*/ 13599886 w 13599886"/>
              <a:gd name="connsiteY3" fmla="*/ 549396 h 3333677"/>
              <a:gd name="connsiteX0" fmla="*/ 0 w 13599886"/>
              <a:gd name="connsiteY0" fmla="*/ 1382643 h 3212091"/>
              <a:gd name="connsiteX1" fmla="*/ 3207658 w 13599886"/>
              <a:gd name="connsiteY1" fmla="*/ 3182414 h 3212091"/>
              <a:gd name="connsiteX2" fmla="*/ 9550401 w 13599886"/>
              <a:gd name="connsiteY2" fmla="*/ 221501 h 3212091"/>
              <a:gd name="connsiteX3" fmla="*/ 13599886 w 13599886"/>
              <a:gd name="connsiteY3" fmla="*/ 540814 h 3212091"/>
              <a:gd name="connsiteX0" fmla="*/ 0 w 13628915"/>
              <a:gd name="connsiteY0" fmla="*/ 1293200 h 3122648"/>
              <a:gd name="connsiteX1" fmla="*/ 3207658 w 13628915"/>
              <a:gd name="connsiteY1" fmla="*/ 3092971 h 3122648"/>
              <a:gd name="connsiteX2" fmla="*/ 9550401 w 13628915"/>
              <a:gd name="connsiteY2" fmla="*/ 132058 h 3122648"/>
              <a:gd name="connsiteX3" fmla="*/ 13628915 w 13628915"/>
              <a:gd name="connsiteY3" fmla="*/ 770982 h 3122648"/>
              <a:gd name="connsiteX0" fmla="*/ 0 w 13628915"/>
              <a:gd name="connsiteY0" fmla="*/ 1418929 h 3254519"/>
              <a:gd name="connsiteX1" fmla="*/ 3207658 w 13628915"/>
              <a:gd name="connsiteY1" fmla="*/ 3218700 h 3254519"/>
              <a:gd name="connsiteX2" fmla="*/ 9768116 w 13628915"/>
              <a:gd name="connsiteY2" fmla="*/ 113962 h 3254519"/>
              <a:gd name="connsiteX3" fmla="*/ 13628915 w 13628915"/>
              <a:gd name="connsiteY3" fmla="*/ 896711 h 3254519"/>
              <a:gd name="connsiteX0" fmla="*/ 0 w 13628915"/>
              <a:gd name="connsiteY0" fmla="*/ 1418929 h 3249389"/>
              <a:gd name="connsiteX1" fmla="*/ 3207658 w 13628915"/>
              <a:gd name="connsiteY1" fmla="*/ 3218700 h 3249389"/>
              <a:gd name="connsiteX2" fmla="*/ 9768116 w 13628915"/>
              <a:gd name="connsiteY2" fmla="*/ 113962 h 3249389"/>
              <a:gd name="connsiteX3" fmla="*/ 13628915 w 13628915"/>
              <a:gd name="connsiteY3" fmla="*/ 896711 h 324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8915" h="3249389">
                <a:moveTo>
                  <a:pt x="0" y="1418929"/>
                </a:moveTo>
                <a:cubicBezTo>
                  <a:pt x="528562" y="2462206"/>
                  <a:pt x="1579639" y="3436194"/>
                  <a:pt x="3207658" y="3218700"/>
                </a:cubicBezTo>
                <a:cubicBezTo>
                  <a:pt x="4835677" y="3001206"/>
                  <a:pt x="8031240" y="500960"/>
                  <a:pt x="9768116" y="113962"/>
                </a:cubicBezTo>
                <a:cubicBezTo>
                  <a:pt x="11504992" y="-273036"/>
                  <a:pt x="12985449" y="410483"/>
                  <a:pt x="13628915" y="896711"/>
                </a:cubicBezTo>
              </a:path>
            </a:pathLst>
          </a:custGeom>
          <a:noFill/>
          <a:ln w="50800">
            <a:gradFill>
              <a:gsLst>
                <a:gs pos="100000">
                  <a:schemeClr val="bg1">
                    <a:alpha val="0"/>
                  </a:schemeClr>
                </a:gs>
                <a:gs pos="78000">
                  <a:schemeClr val="bg1">
                    <a:alpha val="7000"/>
                  </a:schemeClr>
                </a:gs>
                <a:gs pos="1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399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86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611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172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58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67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1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88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886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156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7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97" name="矩形 1796" hidden="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4679158" y="1180660"/>
            <a:ext cx="2920271" cy="3267758"/>
            <a:chOff x="4679158" y="1180660"/>
            <a:chExt cx="2920271" cy="3267758"/>
          </a:xfrm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679158" y="1843884"/>
              <a:ext cx="1738190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791502" y="1798069"/>
              <a:ext cx="1336092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964906" y="1611378"/>
              <a:ext cx="1187979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5151232" y="1438900"/>
              <a:ext cx="1205663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389969" y="1337910"/>
              <a:ext cx="1037726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686713" y="1236910"/>
              <a:ext cx="1003540" cy="315741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976801" y="1208866"/>
              <a:ext cx="826607" cy="30961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57234" y="1180660"/>
              <a:ext cx="795848" cy="295443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535962" y="1237871"/>
              <a:ext cx="632948" cy="275724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93144">
              <a:off x="7253836" y="1627631"/>
              <a:ext cx="126204" cy="162538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>
              <a:off x="7543500" y="1885874"/>
              <a:ext cx="55929" cy="85456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/>
          <p:nvPr userDrawn="1"/>
        </p:nvSpPr>
        <p:spPr>
          <a:xfrm>
            <a:off x="5167743" y="1842989"/>
            <a:ext cx="1943100" cy="19431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2554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4066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229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48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6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7" name="组合 36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35" name="直接连接符 34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5" name="直接连接符 1714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6" name="直接连接符 1715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7" name="直接连接符 1716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8" name="直接连接符 1717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9" name="直接连接符 1718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0" name="直接连接符 1719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1" name="直接连接符 1720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2" name="直接连接符 1721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3" name="直接连接符 1722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4" name="直接连接符 1723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5" name="直接连接符 1724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6" name="直接连接符 1725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7" name="直接连接符 1726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8" name="直接连接符 1727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9" name="直接连接符 1728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 userDrawn="1"/>
        </p:nvGrpSpPr>
        <p:grpSpPr>
          <a:xfrm>
            <a:off x="384627" y="419645"/>
            <a:ext cx="11422746" cy="6002198"/>
            <a:chOff x="406400" y="419645"/>
            <a:chExt cx="11422746" cy="6002198"/>
          </a:xfrm>
        </p:grpSpPr>
        <p:cxnSp>
          <p:nvCxnSpPr>
            <p:cNvPr id="1735" name="直接连接符 1734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6" name="直接连接符 1735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7" name="直接连接符 1736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8" name="直接连接符 1737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9" name="直接连接符 1738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0" name="直接连接符 1739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1" name="直接连接符 1740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2" name="直接连接符 1741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3" name="直接连接符 1742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3726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0">
              <a:srgbClr val="050537"/>
            </a:gs>
            <a:gs pos="46000">
              <a:srgbClr val="180F3A"/>
            </a:gs>
            <a:gs pos="85000">
              <a:srgbClr val="4A0E3C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45" name="椭圆 14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29" name="椭圆 12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13" name="椭圆 11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97" name="椭圆 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81" name="椭圆 8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65" name="椭圆 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49" name="椭圆 4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33" name="椭圆 3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7" name="椭圆 1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1" name="组合 160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162" name="直接连接符 161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组合 177"/>
          <p:cNvGrpSpPr/>
          <p:nvPr userDrawn="1"/>
        </p:nvGrpSpPr>
        <p:grpSpPr>
          <a:xfrm>
            <a:off x="381000" y="438695"/>
            <a:ext cx="11422746" cy="6002198"/>
            <a:chOff x="406400" y="419645"/>
            <a:chExt cx="11422746" cy="6002198"/>
          </a:xfrm>
        </p:grpSpPr>
        <p:cxnSp>
          <p:nvCxnSpPr>
            <p:cNvPr id="179" name="直接连接符 178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直接连接符 187"/>
          <p:cNvCxnSpPr/>
          <p:nvPr userDrawn="1"/>
        </p:nvCxnSpPr>
        <p:spPr>
          <a:xfrm rot="20430459">
            <a:off x="8098275" y="1234326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 userDrawn="1"/>
        </p:nvCxnSpPr>
        <p:spPr>
          <a:xfrm rot="20430459">
            <a:off x="9273934" y="134500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69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 userDrawn="1"/>
        </p:nvCxnSpPr>
        <p:spPr>
          <a:xfrm rot="20430459">
            <a:off x="8442433" y="2737553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 userDrawn="1"/>
        </p:nvCxnSpPr>
        <p:spPr>
          <a:xfrm rot="20430459">
            <a:off x="9341196" y="177745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 userDrawn="1"/>
        </p:nvCxnSpPr>
        <p:spPr>
          <a:xfrm rot="20430459">
            <a:off x="8986530" y="2342400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 userDrawn="1"/>
        </p:nvCxnSpPr>
        <p:spPr>
          <a:xfrm rot="20430459">
            <a:off x="8534348" y="1801777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 userDrawn="1"/>
        </p:nvCxnSpPr>
        <p:spPr>
          <a:xfrm rot="20430459">
            <a:off x="9819297" y="191844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 userDrawn="1"/>
        </p:nvCxnSpPr>
        <p:spPr>
          <a:xfrm rot="20430459">
            <a:off x="2309725" y="4743468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 userDrawn="1"/>
        </p:nvCxnSpPr>
        <p:spPr>
          <a:xfrm rot="20430459">
            <a:off x="3080437" y="441575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 userDrawn="1"/>
        </p:nvCxnSpPr>
        <p:spPr>
          <a:xfrm rot="20430459">
            <a:off x="1487058" y="4872351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 userDrawn="1"/>
        </p:nvCxnSpPr>
        <p:spPr>
          <a:xfrm rot="20430459">
            <a:off x="-195596" y="4842131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 userDrawn="1"/>
        </p:nvCxnSpPr>
        <p:spPr>
          <a:xfrm rot="20430459">
            <a:off x="-1877283" y="4245714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 userDrawn="1"/>
        </p:nvCxnSpPr>
        <p:spPr>
          <a:xfrm rot="20430459">
            <a:off x="927370" y="4413553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 userDrawn="1"/>
        </p:nvCxnSpPr>
        <p:spPr>
          <a:xfrm rot="20430459">
            <a:off x="2963398" y="4391820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/>
          <p:nvPr userDrawn="1"/>
        </p:nvCxnSpPr>
        <p:spPr>
          <a:xfrm rot="20430459">
            <a:off x="1368326" y="4352268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 userDrawn="1"/>
        </p:nvCxnSpPr>
        <p:spPr>
          <a:xfrm rot="20430459">
            <a:off x="2772505" y="4286440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/>
          <p:nvPr userDrawn="1"/>
        </p:nvCxnSpPr>
        <p:spPr>
          <a:xfrm rot="20430459">
            <a:off x="1268309" y="4996340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 userDrawn="1"/>
        </p:nvCxnSpPr>
        <p:spPr>
          <a:xfrm flipV="1">
            <a:off x="8709933" y="1560740"/>
            <a:ext cx="3362325" cy="1019175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 userDrawn="1"/>
        </p:nvCxnSpPr>
        <p:spPr>
          <a:xfrm flipV="1">
            <a:off x="8431946" y="1400176"/>
            <a:ext cx="3849817" cy="1134606"/>
          </a:xfrm>
          <a:prstGeom prst="line">
            <a:avLst/>
          </a:prstGeom>
          <a:ln w="381000">
            <a:gradFill>
              <a:gsLst>
                <a:gs pos="0">
                  <a:srgbClr val="02DAE3"/>
                </a:gs>
                <a:gs pos="92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 userDrawn="1"/>
        </p:nvCxnSpPr>
        <p:spPr>
          <a:xfrm rot="20430459">
            <a:off x="10378365" y="2122907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 userDrawn="1"/>
        </p:nvCxnSpPr>
        <p:spPr>
          <a:xfrm flipV="1">
            <a:off x="9290958" y="1551215"/>
            <a:ext cx="3867150" cy="114300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 userDrawn="1"/>
        </p:nvCxnSpPr>
        <p:spPr>
          <a:xfrm rot="20430459">
            <a:off x="-467236" y="3965885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 userDrawn="1"/>
        </p:nvCxnSpPr>
        <p:spPr>
          <a:xfrm rot="20430459">
            <a:off x="-1042754" y="423502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组合 210"/>
          <p:cNvGrpSpPr/>
          <p:nvPr userDrawn="1"/>
        </p:nvGrpSpPr>
        <p:grpSpPr>
          <a:xfrm>
            <a:off x="3733800" y="1054449"/>
            <a:ext cx="4724400" cy="4749102"/>
            <a:chOff x="4383314" y="1221125"/>
            <a:chExt cx="3210506" cy="3227293"/>
          </a:xfrm>
        </p:grpSpPr>
        <p:sp useBgFill="1">
          <p:nvSpPr>
            <p:cNvPr id="212" name="椭圆 211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3" name="椭圆 212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5" name="椭圆 214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6" name="椭圆 21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7" name="椭圆 216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8" name="椭圆 21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9" name="椭圆 218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0" name="椭圆 219"/>
            <p:cNvSpPr/>
            <p:nvPr userDrawn="1"/>
          </p:nvSpPr>
          <p:spPr>
            <a:xfrm rot="20593144">
              <a:off x="6616064" y="1402481"/>
              <a:ext cx="577144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1" name="椭圆 220"/>
            <p:cNvSpPr/>
            <p:nvPr userDrawn="1"/>
          </p:nvSpPr>
          <p:spPr>
            <a:xfrm rot="20542394">
              <a:off x="7214761" y="1691782"/>
              <a:ext cx="118089" cy="138096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2" name="椭圆 221"/>
            <p:cNvSpPr/>
            <p:nvPr userDrawn="1"/>
          </p:nvSpPr>
          <p:spPr>
            <a:xfrm rot="20593144" flipV="1">
              <a:off x="7547760" y="1925388"/>
              <a:ext cx="46060" cy="639024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3" name="椭圆 222"/>
          <p:cNvSpPr/>
          <p:nvPr userDrawn="1"/>
        </p:nvSpPr>
        <p:spPr>
          <a:xfrm>
            <a:off x="5007429" y="2514599"/>
            <a:ext cx="1828800" cy="182880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5000"/>
                </a:srgbClr>
              </a:gs>
              <a:gs pos="43000">
                <a:srgbClr val="02DFE8">
                  <a:alpha val="14000"/>
                </a:srgbClr>
              </a:gs>
              <a:gs pos="23000">
                <a:srgbClr val="02DAE3">
                  <a:alpha val="35000"/>
                </a:srgbClr>
              </a:gs>
              <a:gs pos="97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4" name="直接连接符 223"/>
          <p:cNvCxnSpPr/>
          <p:nvPr userDrawn="1"/>
        </p:nvCxnSpPr>
        <p:spPr>
          <a:xfrm flipV="1">
            <a:off x="667550" y="2891135"/>
            <a:ext cx="4929919" cy="147874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/>
          <p:nvPr userDrawn="1"/>
        </p:nvCxnSpPr>
        <p:spPr>
          <a:xfrm rot="20430459">
            <a:off x="2627849" y="403460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/>
          <p:nvPr userDrawn="1"/>
        </p:nvCxnSpPr>
        <p:spPr>
          <a:xfrm rot="20430459">
            <a:off x="310712" y="4296242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/>
          <p:nvPr userDrawn="1"/>
        </p:nvCxnSpPr>
        <p:spPr>
          <a:xfrm rot="20430459">
            <a:off x="1163209" y="3729350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 userDrawn="1"/>
        </p:nvCxnSpPr>
        <p:spPr>
          <a:xfrm flipV="1">
            <a:off x="2042751" y="4095750"/>
            <a:ext cx="1500549" cy="457658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 userDrawn="1"/>
        </p:nvCxnSpPr>
        <p:spPr>
          <a:xfrm flipV="1">
            <a:off x="2080851" y="3848100"/>
            <a:ext cx="1500549" cy="457658"/>
          </a:xfrm>
          <a:prstGeom prst="line">
            <a:avLst/>
          </a:prstGeom>
          <a:ln w="63500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80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238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590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2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96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18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49" r:id="rId2"/>
    <p:sldLayoutId id="2147483673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F46A-8642-432D-940E-6B42E58DC655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85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089188" y="1692874"/>
            <a:ext cx="1112109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15143" y="182014"/>
            <a:ext cx="1396710" cy="733493"/>
            <a:chOff x="165715" y="169657"/>
            <a:chExt cx="1396710" cy="733493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165715" y="169657"/>
              <a:ext cx="9579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dirty="0" smtClean="0">
                  <a:solidFill>
                    <a:schemeClr val="bg1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目录</a:t>
              </a:r>
              <a:endParaRPr lang="zh-CN" altLang="en-US" sz="26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90824" y="579985"/>
              <a:ext cx="137160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CONTENTS</a:t>
              </a:r>
              <a:endParaRPr lang="zh-CN" altLang="en-US" sz="15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80095" y="1387398"/>
            <a:ext cx="118061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alpha val="9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第一部分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89686" y="1680520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ONE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182839" y="1277256"/>
            <a:ext cx="885370" cy="885370"/>
            <a:chOff x="2182839" y="1277256"/>
            <a:chExt cx="885370" cy="885370"/>
          </a:xfrm>
        </p:grpSpPr>
        <p:sp>
          <p:nvSpPr>
            <p:cNvPr id="10" name="椭圆 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2" name="任意多边形 11"/>
          <p:cNvSpPr/>
          <p:nvPr/>
        </p:nvSpPr>
        <p:spPr>
          <a:xfrm rot="10800000" flipH="1">
            <a:off x="4563763" y="5301048"/>
            <a:ext cx="1243913" cy="782591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0800000" flipV="1">
            <a:off x="6792094" y="860853"/>
            <a:ext cx="1622856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632698" y="5643310"/>
            <a:ext cx="885370" cy="885370"/>
            <a:chOff x="3632698" y="5643310"/>
            <a:chExt cx="885370" cy="885370"/>
          </a:xfrm>
        </p:grpSpPr>
        <p:sp>
          <p:nvSpPr>
            <p:cNvPr id="15" name="椭圆 14"/>
            <p:cNvSpPr/>
            <p:nvPr/>
          </p:nvSpPr>
          <p:spPr>
            <a:xfrm>
              <a:off x="3632698" y="5643310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98502" y="5762830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454668" y="5778165"/>
            <a:ext cx="118061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alpha val="9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zh-CN" altLang="en-US" dirty="0">
                <a:solidFill>
                  <a:schemeClr val="bg1">
                    <a:alpha val="9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二</a:t>
            </a:r>
            <a:r>
              <a:rPr lang="zh-CN" altLang="en-US" dirty="0" smtClean="0">
                <a:solidFill>
                  <a:schemeClr val="bg1">
                    <a:alpha val="9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部分</a:t>
            </a:r>
            <a:endParaRPr lang="zh-CN" altLang="en-US" dirty="0">
              <a:solidFill>
                <a:schemeClr val="bg1">
                  <a:alpha val="9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64259" y="6071287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TWO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464190" y="465829"/>
            <a:ext cx="885370" cy="885370"/>
            <a:chOff x="2182839" y="1277256"/>
            <a:chExt cx="885370" cy="885370"/>
          </a:xfrm>
        </p:grpSpPr>
        <p:sp>
          <p:nvSpPr>
            <p:cNvPr id="20" name="椭圆 1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9374451" y="637754"/>
            <a:ext cx="118061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solidFill>
                  <a:schemeClr val="bg1">
                    <a:alpha val="9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zh-CN" altLang="en-US" dirty="0">
                <a:solidFill>
                  <a:schemeClr val="bg1">
                    <a:alpha val="9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三</a:t>
            </a:r>
            <a:r>
              <a:rPr lang="zh-CN" altLang="en-US" dirty="0" smtClean="0">
                <a:solidFill>
                  <a:schemeClr val="bg1">
                    <a:alpha val="9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部分</a:t>
            </a:r>
            <a:endParaRPr lang="zh-CN" altLang="en-US" dirty="0">
              <a:solidFill>
                <a:schemeClr val="bg1">
                  <a:alpha val="9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382896" y="930876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THREE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128421" y="4559643"/>
            <a:ext cx="2063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000" spc="1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核心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497329" y="4942703"/>
            <a:ext cx="3521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r"/>
            <a:endParaRPr lang="zh-CN" altLang="en-US" sz="1200" dirty="0">
              <a:solidFill>
                <a:schemeClr val="bg1">
                  <a:alpha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8160657" y="6092372"/>
            <a:ext cx="5542643" cy="168728"/>
          </a:xfrm>
          <a:prstGeom prst="line">
            <a:avLst/>
          </a:prstGeom>
          <a:ln w="38100">
            <a:gradFill>
              <a:gsLst>
                <a:gs pos="25000">
                  <a:srgbClr val="02DAE3">
                    <a:alpha val="0"/>
                  </a:srgbClr>
                </a:gs>
                <a:gs pos="50000">
                  <a:srgbClr val="02DFE8">
                    <a:alpha val="80000"/>
                  </a:srgbClr>
                </a:gs>
                <a:gs pos="75000">
                  <a:srgbClr val="02DFE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21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56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等线</vt:lpstr>
      <vt:lpstr>等线 Light</vt:lpstr>
      <vt:lpstr>思源黑体 CN Light</vt:lpstr>
      <vt:lpstr>思源黑体 CN Normal</vt:lpstr>
      <vt:lpstr>思源黑体 CN Regular</vt:lpstr>
      <vt:lpstr>Arial</vt:lpstr>
      <vt:lpstr>Impact</vt:lpstr>
      <vt:lpstr>Office 主题​​</vt:lpstr>
      <vt:lpstr>自定义设计方案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sq</cp:lastModifiedBy>
  <cp:revision>44</cp:revision>
  <dcterms:created xsi:type="dcterms:W3CDTF">2020-04-06T03:01:28Z</dcterms:created>
  <dcterms:modified xsi:type="dcterms:W3CDTF">2020-04-07T14:06:36Z</dcterms:modified>
</cp:coreProperties>
</file>