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2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262"/>
    <a:srgbClr val="22F0FA"/>
    <a:srgbClr val="BB1055"/>
    <a:srgbClr val="D41261"/>
    <a:srgbClr val="BF5E6E"/>
    <a:srgbClr val="3BF2FB"/>
    <a:srgbClr val="920031"/>
    <a:srgbClr val="6DFEF1"/>
    <a:srgbClr val="05C3CD"/>
    <a:srgbClr val="7E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95414" autoAdjust="0"/>
  </p:normalViewPr>
  <p:slideViewPr>
    <p:cSldViewPr snapToGrid="0" showGuides="1">
      <p:cViewPr>
        <p:scale>
          <a:sx n="66" d="100"/>
          <a:sy n="66" d="100"/>
        </p:scale>
        <p:origin x="480" y="480"/>
      </p:cViewPr>
      <p:guideLst>
        <p:guide pos="2162"/>
        <p:guide orient="horz" pos="15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24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5" name="组合 924"/>
          <p:cNvGrpSpPr/>
          <p:nvPr userDrawn="1"/>
        </p:nvGrpSpPr>
        <p:grpSpPr>
          <a:xfrm>
            <a:off x="-3200400" y="-5867400"/>
            <a:ext cx="18592800" cy="18592800"/>
            <a:chOff x="2901919" y="234919"/>
            <a:chExt cx="6388162" cy="6388162"/>
          </a:xfrm>
        </p:grpSpPr>
        <p:sp>
          <p:nvSpPr>
            <p:cNvPr id="824" name="等腰三角形 823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等腰三角形 824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等腰三角形 825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等腰三角形 826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等腰三角形 827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等腰三角形 828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等腰三角形 829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等腰三角形 830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等腰三角形 831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等腰三角形 832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等腰三角形 833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等腰三角形 834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等腰三角形 835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等腰三角形 836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等腰三角形 837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等腰三角形 838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等腰三角形 839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等腰三角形 840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等腰三角形 841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等腰三角形 842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等腰三角形 843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等腰三角形 844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等腰三角形 845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等腰三角形 846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等腰三角形 847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等腰三角形 848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等腰三角形 849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1" name="等腰三角形 850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2" name="等腰三角形 851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等腰三角形 852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4" name="等腰三角形 853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等腰三角形 854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等腰三角形 855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7" name="等腰三角形 856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等腰三角形 857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等腰三角形 858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等腰三角形 859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等腰三角形 860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等腰三角形 861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等腰三角形 862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等腰三角形 863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等腰三角形 864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等腰三角形 865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等腰三角形 866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等腰三角形 867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等腰三角形 868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等腰三角形 869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等腰三角形 870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等腰三角形 871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等腰三角形 872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等腰三角形 873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等腰三角形 874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等腰三角形 875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等腰三角形 876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等腰三角形 877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等腰三角形 878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等腰三角形 879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等腰三角形 880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等腰三角形 881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等腰三角形 882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等腰三角形 883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等腰三角形 884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等腰三角形 885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等腰三角形 886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等腰三角形 887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等腰三角形 888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等腰三角形 889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等腰三角形 890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等腰三角形 891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等腰三角形 892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4" name="等腰三角形 893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等腰三角形 894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等腰三角形 895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等腰三角形 896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等腰三角形 897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等腰三角形 898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等腰三角形 899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等腰三角形 900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等腰三角形 901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等腰三角形 902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等腰三角形 903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等腰三角形 904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等腰三角形 905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等腰三角形 906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等腰三角形 907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9" name="等腰三角形 908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等腰三角形 909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1" name="等腰三角形 910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2" name="等腰三角形 911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3" name="等腰三角形 912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等腰三角形 913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等腰三角形 914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等腰三角形 915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等腰三角形 916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等腰三角形 917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等腰三角形 918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等腰三角形 919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等腰三角形 920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等腰三角形 921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等腰三角形 922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等腰三角形 923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5" name="等腰三角形 414"/>
          <p:cNvSpPr/>
          <p:nvPr userDrawn="1"/>
        </p:nvSpPr>
        <p:spPr>
          <a:xfrm flipV="1">
            <a:off x="5257800" y="2706413"/>
            <a:ext cx="1676400" cy="1445174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69850">
            <a:gradFill flip="none" rotWithShape="1">
              <a:gsLst>
                <a:gs pos="25000">
                  <a:srgbClr val="6DFEF1"/>
                </a:gs>
                <a:gs pos="75000">
                  <a:srgbClr val="6DFEF1"/>
                </a:gs>
                <a:gs pos="50000">
                  <a:schemeClr val="bg1"/>
                </a:gs>
                <a:gs pos="0">
                  <a:schemeClr val="bg1"/>
                </a:gs>
                <a:gs pos="95000">
                  <a:srgbClr val="6DFEF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图片 3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892" name="矩形 891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7" name="组合 376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378" name="组合 377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418" name="直接连接符 417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合 378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380" name="直接连接符 379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/>
        </p:nvSpPr>
        <p:spPr>
          <a:xfrm>
            <a:off x="-10401300" y="-830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 userDrawn="1"/>
        </p:nvSpPr>
        <p:spPr>
          <a:xfrm>
            <a:off x="-104013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 userDrawn="1"/>
        </p:nvSpPr>
        <p:spPr>
          <a:xfrm>
            <a:off x="228219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 userDrawn="1"/>
        </p:nvSpPr>
        <p:spPr>
          <a:xfrm>
            <a:off x="22821900" y="-82677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任意多边形 6"/>
          <p:cNvSpPr/>
          <p:nvPr userDrawn="1"/>
        </p:nvSpPr>
        <p:spPr bwMode="white">
          <a:xfrm>
            <a:off x="2602006" y="3420478"/>
            <a:ext cx="6979316" cy="3708133"/>
          </a:xfrm>
          <a:custGeom>
            <a:avLst/>
            <a:gdLst>
              <a:gd name="connsiteX0" fmla="*/ 1676400 w 7223760"/>
              <a:gd name="connsiteY0" fmla="*/ 0 h 3925824"/>
              <a:gd name="connsiteX1" fmla="*/ 5669280 w 7223760"/>
              <a:gd name="connsiteY1" fmla="*/ 0 h 3925824"/>
              <a:gd name="connsiteX2" fmla="*/ 7223760 w 7223760"/>
              <a:gd name="connsiteY2" fmla="*/ 3925824 h 3925824"/>
              <a:gd name="connsiteX3" fmla="*/ 0 w 7223760"/>
              <a:gd name="connsiteY3" fmla="*/ 3925824 h 3925824"/>
              <a:gd name="connsiteX4" fmla="*/ 1676400 w 7223760"/>
              <a:gd name="connsiteY4" fmla="*/ 0 h 3925824"/>
              <a:gd name="connsiteX0" fmla="*/ 1676400 w 7275565"/>
              <a:gd name="connsiteY0" fmla="*/ 0 h 3925824"/>
              <a:gd name="connsiteX1" fmla="*/ 5669280 w 7275565"/>
              <a:gd name="connsiteY1" fmla="*/ 0 h 3925824"/>
              <a:gd name="connsiteX2" fmla="*/ 7275565 w 7275565"/>
              <a:gd name="connsiteY2" fmla="*/ 3904778 h 3925824"/>
              <a:gd name="connsiteX3" fmla="*/ 0 w 7275565"/>
              <a:gd name="connsiteY3" fmla="*/ 3925824 h 3925824"/>
              <a:gd name="connsiteX4" fmla="*/ 1676400 w 7275565"/>
              <a:gd name="connsiteY4" fmla="*/ 0 h 392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565" h="3925824">
                <a:moveTo>
                  <a:pt x="1676400" y="0"/>
                </a:moveTo>
                <a:lnTo>
                  <a:pt x="5669280" y="0"/>
                </a:lnTo>
                <a:lnTo>
                  <a:pt x="7275565" y="3904778"/>
                </a:lnTo>
                <a:lnTo>
                  <a:pt x="0" y="3925824"/>
                </a:lnTo>
                <a:lnTo>
                  <a:pt x="1676400" y="0"/>
                </a:lnTo>
                <a:close/>
              </a:path>
            </a:pathLst>
          </a:custGeom>
          <a:gradFill rotWithShape="0">
            <a:gsLst>
              <a:gs pos="20000">
                <a:srgbClr val="050537"/>
              </a:gs>
              <a:gs pos="58000">
                <a:srgbClr val="180F3A"/>
              </a:gs>
              <a:gs pos="84000">
                <a:srgbClr val="4A113C"/>
              </a:gs>
            </a:gsLst>
            <a:lin ang="5400000" scaled="0"/>
            <a:tileRect l="-37549" t="-92243" r="-38391" b="7298"/>
          </a:gradFill>
          <a:ln w="28575">
            <a:gradFill>
              <a:gsLst>
                <a:gs pos="0">
                  <a:srgbClr val="3BF2FB">
                    <a:alpha val="0"/>
                  </a:srgbClr>
                </a:gs>
                <a:gs pos="100000">
                  <a:srgbClr val="3BF2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4" name="组合 893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895" name="组合 894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915" name="直接连接符 914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组合 89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897" name="直接连接符 896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接连接符 912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6" name="矩形 925"/>
          <p:cNvSpPr/>
          <p:nvPr userDrawn="1"/>
        </p:nvSpPr>
        <p:spPr>
          <a:xfrm>
            <a:off x="76200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80694" y="1467000"/>
            <a:ext cx="3230612" cy="2877520"/>
            <a:chOff x="4649647" y="2132974"/>
            <a:chExt cx="2964094" cy="2640131"/>
          </a:xfrm>
        </p:grpSpPr>
        <p:sp>
          <p:nvSpPr>
            <p:cNvPr id="790" name="椭圆 789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椭圆 792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6" name="椭圆 795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2" name="椭圆 801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椭圆 802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椭圆 810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椭圆 818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椭圆 819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椭圆 820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椭圆 821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椭圆 823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椭圆 824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椭圆 825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椭圆 826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椭圆 827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椭圆 828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椭圆 829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椭圆 830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椭圆 831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椭圆 832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椭圆 833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椭圆 834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椭圆 835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椭圆 836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椭圆 837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椭圆 838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椭圆 839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椭圆 840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椭圆 841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椭圆 842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椭圆 843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椭圆 844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椭圆 845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椭圆 846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椭圆 847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椭圆 848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椭圆 849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 userDrawn="1"/>
        </p:nvSpPr>
        <p:spPr>
          <a:xfrm>
            <a:off x="4271348" y="1225268"/>
            <a:ext cx="1948478" cy="1966242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8478" h="1966242">
                <a:moveTo>
                  <a:pt x="5378" y="1966242"/>
                </a:moveTo>
                <a:cubicBezTo>
                  <a:pt x="-89872" y="727198"/>
                  <a:pt x="1100753" y="-64170"/>
                  <a:pt x="1948478" y="4092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1" name="任意多边形 890"/>
          <p:cNvSpPr/>
          <p:nvPr userDrawn="1"/>
        </p:nvSpPr>
        <p:spPr>
          <a:xfrm rot="6356858">
            <a:off x="6473666" y="1859308"/>
            <a:ext cx="1917545" cy="1300125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  <a:gd name="connsiteX0" fmla="*/ 9105 w 1425909"/>
              <a:gd name="connsiteY0" fmla="*/ 1735184 h 1735184"/>
              <a:gd name="connsiteX1" fmla="*/ 1425909 w 1425909"/>
              <a:gd name="connsiteY1" fmla="*/ 5565 h 1735184"/>
              <a:gd name="connsiteX0" fmla="*/ 8260 w 1425064"/>
              <a:gd name="connsiteY0" fmla="*/ 1729619 h 1729619"/>
              <a:gd name="connsiteX1" fmla="*/ 1425064 w 1425064"/>
              <a:gd name="connsiteY1" fmla="*/ 0 h 1729619"/>
              <a:gd name="connsiteX0" fmla="*/ 8017 w 1424821"/>
              <a:gd name="connsiteY0" fmla="*/ 1729619 h 1729619"/>
              <a:gd name="connsiteX1" fmla="*/ 1424821 w 1424821"/>
              <a:gd name="connsiteY1" fmla="*/ 0 h 1729619"/>
              <a:gd name="connsiteX0" fmla="*/ 7888 w 1438761"/>
              <a:gd name="connsiteY0" fmla="*/ 1684120 h 1684120"/>
              <a:gd name="connsiteX1" fmla="*/ 1438761 w 1438761"/>
              <a:gd name="connsiteY1" fmla="*/ 0 h 1684120"/>
              <a:gd name="connsiteX0" fmla="*/ 8084 w 1438957"/>
              <a:gd name="connsiteY0" fmla="*/ 1684120 h 1684120"/>
              <a:gd name="connsiteX1" fmla="*/ 1438957 w 1438957"/>
              <a:gd name="connsiteY1" fmla="*/ 0 h 1684120"/>
              <a:gd name="connsiteX0" fmla="*/ 7129 w 1438002"/>
              <a:gd name="connsiteY0" fmla="*/ 1685510 h 1685510"/>
              <a:gd name="connsiteX1" fmla="*/ 1438002 w 1438002"/>
              <a:gd name="connsiteY1" fmla="*/ 1390 h 1685510"/>
              <a:gd name="connsiteX0" fmla="*/ 6391 w 1548618"/>
              <a:gd name="connsiteY0" fmla="*/ 1680077 h 1680077"/>
              <a:gd name="connsiteX1" fmla="*/ 1548618 w 1548618"/>
              <a:gd name="connsiteY1" fmla="*/ 1405 h 1680077"/>
              <a:gd name="connsiteX0" fmla="*/ 6422 w 1543563"/>
              <a:gd name="connsiteY0" fmla="*/ 1312599 h 1312599"/>
              <a:gd name="connsiteX1" fmla="*/ 1543563 w 1543563"/>
              <a:gd name="connsiteY1" fmla="*/ 4389 h 1312599"/>
              <a:gd name="connsiteX0" fmla="*/ 0 w 1537141"/>
              <a:gd name="connsiteY0" fmla="*/ 1310784 h 1310784"/>
              <a:gd name="connsiteX1" fmla="*/ 1537141 w 1537141"/>
              <a:gd name="connsiteY1" fmla="*/ 2574 h 1310784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12715 h 1312715"/>
              <a:gd name="connsiteX1" fmla="*/ 1537141 w 1537141"/>
              <a:gd name="connsiteY1" fmla="*/ 4505 h 1312715"/>
              <a:gd name="connsiteX0" fmla="*/ 0 w 1537141"/>
              <a:gd name="connsiteY0" fmla="*/ 1309843 h 1309843"/>
              <a:gd name="connsiteX1" fmla="*/ 1537141 w 1537141"/>
              <a:gd name="connsiteY1" fmla="*/ 1633 h 1309843"/>
              <a:gd name="connsiteX0" fmla="*/ 0 w 1537141"/>
              <a:gd name="connsiteY0" fmla="*/ 1309823 h 1309823"/>
              <a:gd name="connsiteX1" fmla="*/ 1537141 w 1537141"/>
              <a:gd name="connsiteY1" fmla="*/ 1613 h 1309823"/>
              <a:gd name="connsiteX0" fmla="*/ 0 w 1544924"/>
              <a:gd name="connsiteY0" fmla="*/ 1252811 h 1252811"/>
              <a:gd name="connsiteX1" fmla="*/ 1544924 w 1544924"/>
              <a:gd name="connsiteY1" fmla="*/ 2014 h 1252811"/>
              <a:gd name="connsiteX0" fmla="*/ 0 w 1544924"/>
              <a:gd name="connsiteY0" fmla="*/ 1257492 h 1257492"/>
              <a:gd name="connsiteX1" fmla="*/ 1544924 w 1544924"/>
              <a:gd name="connsiteY1" fmla="*/ 6695 h 1257492"/>
              <a:gd name="connsiteX0" fmla="*/ 0 w 1544924"/>
              <a:gd name="connsiteY0" fmla="*/ 1257831 h 1257831"/>
              <a:gd name="connsiteX1" fmla="*/ 1544924 w 1544924"/>
              <a:gd name="connsiteY1" fmla="*/ 7034 h 1257831"/>
              <a:gd name="connsiteX0" fmla="*/ 0 w 1544924"/>
              <a:gd name="connsiteY0" fmla="*/ 1257542 h 1257542"/>
              <a:gd name="connsiteX1" fmla="*/ 1544924 w 1544924"/>
              <a:gd name="connsiteY1" fmla="*/ 6745 h 1257542"/>
              <a:gd name="connsiteX0" fmla="*/ 0 w 1874280"/>
              <a:gd name="connsiteY0" fmla="*/ 1287634 h 1287634"/>
              <a:gd name="connsiteX1" fmla="*/ 1874280 w 1874280"/>
              <a:gd name="connsiteY1" fmla="*/ 6121 h 1287634"/>
              <a:gd name="connsiteX0" fmla="*/ 0 w 1874280"/>
              <a:gd name="connsiteY0" fmla="*/ 1290449 h 1290449"/>
              <a:gd name="connsiteX1" fmla="*/ 1874280 w 1874280"/>
              <a:gd name="connsiteY1" fmla="*/ 8936 h 1290449"/>
              <a:gd name="connsiteX0" fmla="*/ 0 w 1874280"/>
              <a:gd name="connsiteY0" fmla="*/ 1300651 h 1300651"/>
              <a:gd name="connsiteX1" fmla="*/ 1874280 w 1874280"/>
              <a:gd name="connsiteY1" fmla="*/ 19138 h 1300651"/>
              <a:gd name="connsiteX0" fmla="*/ 0 w 1874280"/>
              <a:gd name="connsiteY0" fmla="*/ 1296245 h 1296245"/>
              <a:gd name="connsiteX1" fmla="*/ 1874280 w 1874280"/>
              <a:gd name="connsiteY1" fmla="*/ 14732 h 1296245"/>
              <a:gd name="connsiteX0" fmla="*/ 0 w 1874280"/>
              <a:gd name="connsiteY0" fmla="*/ 1296619 h 1296619"/>
              <a:gd name="connsiteX1" fmla="*/ 1874280 w 1874280"/>
              <a:gd name="connsiteY1" fmla="*/ 15106 h 1296619"/>
              <a:gd name="connsiteX0" fmla="*/ 0 w 1895212"/>
              <a:gd name="connsiteY0" fmla="*/ 1333025 h 1333025"/>
              <a:gd name="connsiteX1" fmla="*/ 1895212 w 1895212"/>
              <a:gd name="connsiteY1" fmla="*/ 13830 h 1333025"/>
              <a:gd name="connsiteX0" fmla="*/ 0 w 1895212"/>
              <a:gd name="connsiteY0" fmla="*/ 1343403 h 1343403"/>
              <a:gd name="connsiteX1" fmla="*/ 1895212 w 1895212"/>
              <a:gd name="connsiteY1" fmla="*/ 24208 h 1343403"/>
              <a:gd name="connsiteX0" fmla="*/ 0 w 1928705"/>
              <a:gd name="connsiteY0" fmla="*/ 1372770 h 1372770"/>
              <a:gd name="connsiteX1" fmla="*/ 1928705 w 1928705"/>
              <a:gd name="connsiteY1" fmla="*/ 22871 h 1372770"/>
              <a:gd name="connsiteX0" fmla="*/ 0 w 1920333"/>
              <a:gd name="connsiteY0" fmla="*/ 1330104 h 1330104"/>
              <a:gd name="connsiteX1" fmla="*/ 1920333 w 1920333"/>
              <a:gd name="connsiteY1" fmla="*/ 24864 h 1330104"/>
              <a:gd name="connsiteX0" fmla="*/ 0 w 1920333"/>
              <a:gd name="connsiteY0" fmla="*/ 1343274 h 1343274"/>
              <a:gd name="connsiteX1" fmla="*/ 1920333 w 1920333"/>
              <a:gd name="connsiteY1" fmla="*/ 38034 h 1343274"/>
              <a:gd name="connsiteX0" fmla="*/ 0 w 1886841"/>
              <a:gd name="connsiteY0" fmla="*/ 1314574 h 1314574"/>
              <a:gd name="connsiteX1" fmla="*/ 1886841 w 1886841"/>
              <a:gd name="connsiteY1" fmla="*/ 40038 h 1314574"/>
              <a:gd name="connsiteX0" fmla="*/ 0 w 1917545"/>
              <a:gd name="connsiteY0" fmla="*/ 1283481 h 1283481"/>
              <a:gd name="connsiteX1" fmla="*/ 1917545 w 1917545"/>
              <a:gd name="connsiteY1" fmla="*/ 42437 h 1283481"/>
              <a:gd name="connsiteX0" fmla="*/ 0 w 1917545"/>
              <a:gd name="connsiteY0" fmla="*/ 1279814 h 1279814"/>
              <a:gd name="connsiteX1" fmla="*/ 1917545 w 1917545"/>
              <a:gd name="connsiteY1" fmla="*/ 38770 h 1279814"/>
              <a:gd name="connsiteX0" fmla="*/ 0 w 1917545"/>
              <a:gd name="connsiteY0" fmla="*/ 1300125 h 1300125"/>
              <a:gd name="connsiteX1" fmla="*/ 1917545 w 1917545"/>
              <a:gd name="connsiteY1" fmla="*/ 59081 h 13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7545" h="1300125">
                <a:moveTo>
                  <a:pt x="0" y="1300125"/>
                </a:moveTo>
                <a:cubicBezTo>
                  <a:pt x="97959" y="245764"/>
                  <a:pt x="1228699" y="-164467"/>
                  <a:pt x="1917545" y="59081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6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707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366919" y="2823651"/>
            <a:ext cx="1653006" cy="1425004"/>
          </a:xfrm>
          <a:prstGeom prst="triangle">
            <a:avLst/>
          </a:prstGeom>
          <a:solidFill>
            <a:schemeClr val="tx1">
              <a:alpha val="44000"/>
            </a:schemeClr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0406" y="4594711"/>
            <a:ext cx="15311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solidFill>
                  <a:srgbClr val="3BF2F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图表页</a:t>
            </a:r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0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8300" y="5041900"/>
            <a:ext cx="383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4846" y="5148803"/>
            <a:ext cx="4490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9924" y="4754104"/>
            <a:ext cx="14312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「大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鲍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鱼」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1867" y="4842190"/>
            <a:ext cx="239398" cy="193160"/>
            <a:chOff x="1776409" y="3875098"/>
            <a:chExt cx="279399" cy="225437"/>
          </a:xfrm>
        </p:grpSpPr>
        <p:sp>
          <p:nvSpPr>
            <p:cNvPr id="8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4547" y="2357120"/>
            <a:ext cx="3838063" cy="2375062"/>
            <a:chOff x="254547" y="1463040"/>
            <a:chExt cx="3838063" cy="2375062"/>
          </a:xfrm>
        </p:grpSpPr>
        <p:grpSp>
          <p:nvGrpSpPr>
            <p:cNvPr id="33" name="组合 32"/>
            <p:cNvGrpSpPr/>
            <p:nvPr/>
          </p:nvGrpSpPr>
          <p:grpSpPr>
            <a:xfrm>
              <a:off x="254547" y="1463040"/>
              <a:ext cx="1137920" cy="1137920"/>
              <a:chOff x="254547" y="1463040"/>
              <a:chExt cx="1137920" cy="113792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54547" y="1463040"/>
                <a:ext cx="1137920" cy="1137920"/>
                <a:chOff x="10277856" y="2670048"/>
                <a:chExt cx="1085088" cy="108508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0277856" y="2670048"/>
                  <a:ext cx="1085088" cy="108508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35000">
                        <a:srgbClr val="00B0F0">
                          <a:alpha val="0"/>
                        </a:srgbClr>
                      </a:gs>
                      <a:gs pos="0">
                        <a:srgbClr val="05C3CD"/>
                      </a:gs>
                      <a:gs pos="90000">
                        <a:srgbClr val="0CC4CE">
                          <a:alpha val="0"/>
                        </a:srgbClr>
                      </a:gs>
                      <a:gs pos="6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338816" y="2731008"/>
                  <a:ext cx="963168" cy="96316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rgbClr val="3BF2FB"/>
                      </a:gs>
                      <a:gs pos="100000">
                        <a:srgbClr val="00B0F0">
                          <a:alpha val="0"/>
                        </a:srgbClr>
                      </a:gs>
                      <a:gs pos="75000">
                        <a:srgbClr val="3BF2FB"/>
                      </a:gs>
                      <a:gs pos="5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546607" y="1755100"/>
                <a:ext cx="553800" cy="553800"/>
                <a:chOff x="1072088" y="4212317"/>
                <a:chExt cx="553800" cy="553800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265479" y="4351461"/>
                  <a:ext cx="167018" cy="275512"/>
                  <a:chOff x="2294179" y="739898"/>
                  <a:chExt cx="167018" cy="275512"/>
                </a:xfrm>
              </p:grpSpPr>
              <p:sp>
                <p:nvSpPr>
                  <p:cNvPr id="21" name="Freeform 563"/>
                  <p:cNvSpPr>
                    <a:spLocks/>
                  </p:cNvSpPr>
                  <p:nvPr/>
                </p:nvSpPr>
                <p:spPr bwMode="auto">
                  <a:xfrm>
                    <a:off x="2294179" y="865950"/>
                    <a:ext cx="167018" cy="149460"/>
                  </a:xfrm>
                  <a:custGeom>
                    <a:avLst/>
                    <a:gdLst>
                      <a:gd name="T0" fmla="*/ 107 w 165"/>
                      <a:gd name="T1" fmla="*/ 0 h 148"/>
                      <a:gd name="T2" fmla="*/ 82 w 165"/>
                      <a:gd name="T3" fmla="*/ 10 h 148"/>
                      <a:gd name="T4" fmla="*/ 102 w 165"/>
                      <a:gd name="T5" fmla="*/ 81 h 148"/>
                      <a:gd name="T6" fmla="*/ 82 w 165"/>
                      <a:gd name="T7" fmla="*/ 109 h 148"/>
                      <a:gd name="T8" fmla="*/ 63 w 165"/>
                      <a:gd name="T9" fmla="*/ 81 h 148"/>
                      <a:gd name="T10" fmla="*/ 82 w 165"/>
                      <a:gd name="T11" fmla="*/ 10 h 148"/>
                      <a:gd name="T12" fmla="*/ 58 w 165"/>
                      <a:gd name="T13" fmla="*/ 0 h 148"/>
                      <a:gd name="T14" fmla="*/ 0 w 165"/>
                      <a:gd name="T15" fmla="*/ 58 h 148"/>
                      <a:gd name="T16" fmla="*/ 0 w 165"/>
                      <a:gd name="T17" fmla="*/ 121 h 148"/>
                      <a:gd name="T18" fmla="*/ 75 w 165"/>
                      <a:gd name="T19" fmla="*/ 148 h 148"/>
                      <a:gd name="T20" fmla="*/ 90 w 165"/>
                      <a:gd name="T21" fmla="*/ 148 h 148"/>
                      <a:gd name="T22" fmla="*/ 165 w 165"/>
                      <a:gd name="T23" fmla="*/ 121 h 148"/>
                      <a:gd name="T24" fmla="*/ 165 w 165"/>
                      <a:gd name="T25" fmla="*/ 58 h 148"/>
                      <a:gd name="T26" fmla="*/ 107 w 165"/>
                      <a:gd name="T27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5" h="148">
                        <a:moveTo>
                          <a:pt x="107" y="0"/>
                        </a:move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102" y="81"/>
                          <a:pt x="102" y="81"/>
                          <a:pt x="102" y="81"/>
                        </a:cubicBezTo>
                        <a:cubicBezTo>
                          <a:pt x="82" y="109"/>
                          <a:pt x="82" y="109"/>
                          <a:pt x="82" y="109"/>
                        </a:cubicBezTo>
                        <a:cubicBezTo>
                          <a:pt x="63" y="81"/>
                          <a:pt x="63" y="81"/>
                          <a:pt x="63" y="81"/>
                        </a:cubicBez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36" y="6"/>
                          <a:pt x="0" y="21"/>
                          <a:pt x="0" y="58"/>
                        </a:cubicBezTo>
                        <a:cubicBezTo>
                          <a:pt x="0" y="111"/>
                          <a:pt x="0" y="121"/>
                          <a:pt x="0" y="121"/>
                        </a:cubicBezTo>
                        <a:cubicBezTo>
                          <a:pt x="0" y="121"/>
                          <a:pt x="2" y="148"/>
                          <a:pt x="75" y="148"/>
                        </a:cubicBezTo>
                        <a:cubicBezTo>
                          <a:pt x="90" y="148"/>
                          <a:pt x="90" y="148"/>
                          <a:pt x="90" y="148"/>
                        </a:cubicBezTo>
                        <a:cubicBezTo>
                          <a:pt x="163" y="148"/>
                          <a:pt x="165" y="121"/>
                          <a:pt x="165" y="121"/>
                        </a:cubicBezTo>
                        <a:cubicBezTo>
                          <a:pt x="165" y="121"/>
                          <a:pt x="165" y="111"/>
                          <a:pt x="165" y="58"/>
                        </a:cubicBezTo>
                        <a:cubicBezTo>
                          <a:pt x="165" y="21"/>
                          <a:pt x="129" y="6"/>
                          <a:pt x="107" y="0"/>
                        </a:cubicBezTo>
                        <a:close/>
                      </a:path>
                    </a:pathLst>
                  </a:cu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564"/>
                  <p:cNvSpPr>
                    <a:spLocks noChangeArrowheads="1"/>
                  </p:cNvSpPr>
                  <p:nvPr/>
                </p:nvSpPr>
                <p:spPr bwMode="auto">
                  <a:xfrm>
                    <a:off x="2322835" y="739898"/>
                    <a:ext cx="109704" cy="110038"/>
                  </a:xfrm>
                  <a:prstGeom prst="ellipse">
                    <a:avLst/>
                  </a:pr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1072088" y="4212317"/>
                  <a:ext cx="553800" cy="553800"/>
                  <a:chOff x="1072088" y="4212317"/>
                  <a:chExt cx="553800" cy="553800"/>
                </a:xfrm>
              </p:grpSpPr>
              <p:sp>
                <p:nvSpPr>
                  <p:cNvPr id="17" name="右箭头 16"/>
                  <p:cNvSpPr/>
                  <p:nvPr/>
                </p:nvSpPr>
                <p:spPr>
                  <a:xfrm rot="10800000" flipH="1">
                    <a:off x="10720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右箭头 17"/>
                  <p:cNvSpPr/>
                  <p:nvPr/>
                </p:nvSpPr>
                <p:spPr>
                  <a:xfrm rot="16200000" flipH="1">
                    <a:off x="1302838" y="42296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右箭头 18"/>
                  <p:cNvSpPr/>
                  <p:nvPr/>
                </p:nvSpPr>
                <p:spPr>
                  <a:xfrm rot="21600000" flipH="1">
                    <a:off x="15335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右箭头 19"/>
                  <p:cNvSpPr/>
                  <p:nvPr/>
                </p:nvSpPr>
                <p:spPr>
                  <a:xfrm rot="27000000" flipH="1">
                    <a:off x="1302838" y="46911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5" name="文本框 24"/>
            <p:cNvSpPr txBox="1"/>
            <p:nvPr/>
          </p:nvSpPr>
          <p:spPr>
            <a:xfrm>
              <a:off x="1391958" y="1704300"/>
              <a:ext cx="1502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1600" spc="100" dirty="0" smtClean="0">
                  <a:solidFill>
                    <a:srgbClr val="BF5E6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标题</a:t>
              </a:r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在此</a:t>
              </a:r>
              <a:r>
                <a:rPr lang="zh-CN" altLang="en-US" sz="1600" spc="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」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8131" y="2083776"/>
              <a:ext cx="19009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Lorem ipsum dolor sit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amet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consectetuer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Maecenas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porttitor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congue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</a:t>
              </a:r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  <a:p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1598247" y="2003200"/>
              <a:ext cx="2494363" cy="28800"/>
            </a:xfrm>
            <a:prstGeom prst="line">
              <a:avLst/>
            </a:prstGeom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90810" y="1610333"/>
            <a:ext cx="496934" cy="496934"/>
            <a:chOff x="3146505" y="1640565"/>
            <a:chExt cx="496934" cy="496934"/>
          </a:xfrm>
        </p:grpSpPr>
        <p:sp>
          <p:nvSpPr>
            <p:cNvPr id="38" name="椭圆 37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809969" y="1989073"/>
            <a:ext cx="560145" cy="308291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3455" y="1581377"/>
            <a:ext cx="117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2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2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639884" y="1808172"/>
            <a:ext cx="16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989613" y="816365"/>
            <a:ext cx="447400" cy="44740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3964846" y="789421"/>
            <a:ext cx="496934" cy="496934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>
                    <a:alpha val="0"/>
                  </a:srgbClr>
                </a:gs>
                <a:gs pos="34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099962" y="932114"/>
            <a:ext cx="239398" cy="193160"/>
            <a:chOff x="1776409" y="3875098"/>
            <a:chExt cx="279399" cy="225437"/>
          </a:xfrm>
        </p:grpSpPr>
        <p:sp>
          <p:nvSpPr>
            <p:cNvPr id="54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4426853" y="1255036"/>
            <a:ext cx="388711" cy="397423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19087" y="853222"/>
            <a:ext cx="1556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TITLE HERE</a:t>
            </a:r>
            <a:endParaRPr lang="zh-CN" altLang="en-US" dirty="0">
              <a:solidFill>
                <a:srgbClr val="3BF2F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9139088" y="399594"/>
            <a:ext cx="1645920" cy="1645920"/>
            <a:chOff x="9673237" y="586658"/>
            <a:chExt cx="1645920" cy="1645920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同心圆 6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878851" y="2138277"/>
            <a:ext cx="209346" cy="209346"/>
            <a:chOff x="10372657" y="2360372"/>
            <a:chExt cx="209346" cy="20934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73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414401" y="1980801"/>
            <a:ext cx="209346" cy="209346"/>
            <a:chOff x="11004646" y="2153628"/>
            <a:chExt cx="209346" cy="209346"/>
          </a:xfrm>
        </p:grpSpPr>
        <p:grpSp>
          <p:nvGrpSpPr>
            <p:cNvPr id="80" name="组合 79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82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45909" y="1611537"/>
            <a:ext cx="209346" cy="209346"/>
            <a:chOff x="11306379" y="1801485"/>
            <a:chExt cx="209346" cy="209346"/>
          </a:xfrm>
        </p:grpSpPr>
        <p:grpSp>
          <p:nvGrpSpPr>
            <p:cNvPr id="87" name="组合 86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89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/>
          <p:cNvCxnSpPr/>
          <p:nvPr/>
        </p:nvCxnSpPr>
        <p:spPr>
          <a:xfrm flipV="1">
            <a:off x="7775858" y="1453747"/>
            <a:ext cx="1269780" cy="354426"/>
          </a:xfrm>
          <a:prstGeom prst="line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8028170" y="2801016"/>
            <a:ext cx="941215" cy="0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013418" y="2539406"/>
            <a:ext cx="17576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chemeClr val="bg1"/>
                      </a:gs>
                      <a:gs pos="4700">
                        <a:srgbClr val="22F0FA"/>
                      </a:gs>
                      <a:gs pos="100000">
                        <a:schemeClr val="bg1"/>
                      </a:gs>
                    </a:gsLst>
                    <a:lin ang="6000000" scaled="0"/>
                  </a:gradFill>
                </a:ln>
                <a:noFill/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2800" dirty="0">
              <a:ln>
                <a:gradFill>
                  <a:gsLst>
                    <a:gs pos="0">
                      <a:schemeClr val="bg1"/>
                    </a:gs>
                    <a:gs pos="4700">
                      <a:srgbClr val="22F0FA"/>
                    </a:gs>
                    <a:gs pos="100000">
                      <a:schemeClr val="bg1"/>
                    </a:gs>
                  </a:gsLst>
                  <a:lin ang="6000000" scaled="0"/>
                </a:gradFill>
              </a:ln>
              <a:noFill/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45542" y="2918018"/>
            <a:ext cx="290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BB105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 flipV="1">
            <a:off x="7970433" y="3433213"/>
            <a:ext cx="1042985" cy="699947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9128928" y="4074157"/>
            <a:ext cx="496934" cy="496934"/>
            <a:chOff x="3146505" y="1640565"/>
            <a:chExt cx="496934" cy="496934"/>
          </a:xfrm>
        </p:grpSpPr>
        <p:sp>
          <p:nvSpPr>
            <p:cNvPr id="119" name="椭圆 118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9517507" y="4074157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621534" y="4328847"/>
            <a:ext cx="198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1907</Words>
  <Application>Microsoft Office PowerPoint</Application>
  <PresentationFormat>宽屏</PresentationFormat>
  <Paragraphs>172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507</cp:revision>
  <dcterms:created xsi:type="dcterms:W3CDTF">2020-04-06T03:01:28Z</dcterms:created>
  <dcterms:modified xsi:type="dcterms:W3CDTF">2020-04-25T13:54:30Z</dcterms:modified>
</cp:coreProperties>
</file>