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5DAE3"/>
    <a:srgbClr val="10DEEC"/>
    <a:srgbClr val="F03C67"/>
    <a:srgbClr val="F2587D"/>
    <a:srgbClr val="AA0E4D"/>
    <a:srgbClr val="FF7171"/>
    <a:srgbClr val="C46E74"/>
    <a:srgbClr val="A7567A"/>
    <a:srgbClr val="BE5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14" autoAdjust="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580945" cy="6370353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888413" cy="585552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30879" cy="5367436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5" y="-13522"/>
            <a:ext cx="6536409" cy="4851935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86841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矩形 130"/>
          <p:cNvSpPr/>
          <p:nvPr userDrawn="1"/>
        </p:nvSpPr>
        <p:spPr>
          <a:xfrm>
            <a:off x="-8340" y="201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330654" y="-1330194"/>
            <a:ext cx="2661614" cy="266038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759200" y="-3759200"/>
            <a:ext cx="7518400" cy="75184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816285" y="2491041"/>
            <a:ext cx="786656" cy="786656"/>
            <a:chOff x="741931" y="1839211"/>
            <a:chExt cx="1117098" cy="1117098"/>
          </a:xfrm>
        </p:grpSpPr>
        <p:sp>
          <p:nvSpPr>
            <p:cNvPr id="6" name="椭圆 5"/>
            <p:cNvSpPr/>
            <p:nvPr/>
          </p:nvSpPr>
          <p:spPr>
            <a:xfrm>
              <a:off x="741931" y="1839211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90131" y="2087411"/>
              <a:ext cx="620698" cy="620698"/>
              <a:chOff x="990131" y="2087411"/>
              <a:chExt cx="620698" cy="620698"/>
            </a:xfrm>
          </p:grpSpPr>
          <p:sp>
            <p:nvSpPr>
              <p:cNvPr id="8" name="同心圆 7"/>
              <p:cNvSpPr/>
              <p:nvPr/>
            </p:nvSpPr>
            <p:spPr>
              <a:xfrm>
                <a:off x="990131" y="2087411"/>
                <a:ext cx="620698" cy="620698"/>
              </a:xfrm>
              <a:prstGeom prst="donut">
                <a:avLst>
                  <a:gd name="adj" fmla="val 15723"/>
                </a:avLst>
              </a:prstGeom>
              <a:solidFill>
                <a:schemeClr val="bg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149780" y="2247060"/>
                <a:ext cx="301400" cy="301400"/>
                <a:chOff x="2539502" y="2413463"/>
                <a:chExt cx="301400" cy="3014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2539502" y="2413463"/>
                  <a:ext cx="301400" cy="301400"/>
                </a:xfrm>
                <a:custGeom>
                  <a:avLst/>
                  <a:gdLst>
                    <a:gd name="connsiteX0" fmla="*/ 150700 w 301400"/>
                    <a:gd name="connsiteY0" fmla="*/ 0 h 301400"/>
                    <a:gd name="connsiteX1" fmla="*/ 301400 w 301400"/>
                    <a:gd name="connsiteY1" fmla="*/ 150700 h 301400"/>
                    <a:gd name="connsiteX2" fmla="*/ 150700 w 301400"/>
                    <a:gd name="connsiteY2" fmla="*/ 301400 h 301400"/>
                    <a:gd name="connsiteX3" fmla="*/ 0 w 301400"/>
                    <a:gd name="connsiteY3" fmla="*/ 150700 h 301400"/>
                    <a:gd name="connsiteX4" fmla="*/ 150700 w 301400"/>
                    <a:gd name="connsiteY4" fmla="*/ 0 h 301400"/>
                    <a:gd name="connsiteX5" fmla="*/ 150700 w 301400"/>
                    <a:gd name="connsiteY5" fmla="*/ 57862 h 301400"/>
                    <a:gd name="connsiteX6" fmla="*/ 122508 w 301400"/>
                    <a:gd name="connsiteY6" fmla="*/ 119702 h 301400"/>
                    <a:gd name="connsiteX7" fmla="*/ 57862 w 301400"/>
                    <a:gd name="connsiteY7" fmla="*/ 128784 h 301400"/>
                    <a:gd name="connsiteX8" fmla="*/ 105085 w 301400"/>
                    <a:gd name="connsiteY8" fmla="*/ 176085 h 301400"/>
                    <a:gd name="connsiteX9" fmla="*/ 93323 w 301400"/>
                    <a:gd name="connsiteY9" fmla="*/ 243538 h 301400"/>
                    <a:gd name="connsiteX10" fmla="*/ 150700 w 301400"/>
                    <a:gd name="connsiteY10" fmla="*/ 210932 h 301400"/>
                    <a:gd name="connsiteX11" fmla="*/ 208077 w 301400"/>
                    <a:gd name="connsiteY11" fmla="*/ 243538 h 301400"/>
                    <a:gd name="connsiteX12" fmla="*/ 196315 w 301400"/>
                    <a:gd name="connsiteY12" fmla="*/ 176085 h 301400"/>
                    <a:gd name="connsiteX13" fmla="*/ 243538 w 301400"/>
                    <a:gd name="connsiteY13" fmla="*/ 128784 h 301400"/>
                    <a:gd name="connsiteX14" fmla="*/ 178892 w 301400"/>
                    <a:gd name="connsiteY14" fmla="*/ 119702 h 301400"/>
                    <a:gd name="connsiteX15" fmla="*/ 150700 w 301400"/>
                    <a:gd name="connsiteY15" fmla="*/ 57862 h 30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01400" h="301400">
                      <a:moveTo>
                        <a:pt x="150700" y="0"/>
                      </a:moveTo>
                      <a:cubicBezTo>
                        <a:pt x="233929" y="0"/>
                        <a:pt x="301400" y="67471"/>
                        <a:pt x="301400" y="150700"/>
                      </a:cubicBezTo>
                      <a:cubicBezTo>
                        <a:pt x="301400" y="233929"/>
                        <a:pt x="233929" y="301400"/>
                        <a:pt x="150700" y="301400"/>
                      </a:cubicBezTo>
                      <a:cubicBezTo>
                        <a:pt x="67471" y="301400"/>
                        <a:pt x="0" y="233929"/>
                        <a:pt x="0" y="150700"/>
                      </a:cubicBezTo>
                      <a:cubicBezTo>
                        <a:pt x="0" y="67471"/>
                        <a:pt x="67471" y="0"/>
                        <a:pt x="150700" y="0"/>
                      </a:cubicBezTo>
                      <a:close/>
                      <a:moveTo>
                        <a:pt x="150700" y="57862"/>
                      </a:moveTo>
                      <a:lnTo>
                        <a:pt x="122508" y="119702"/>
                      </a:lnTo>
                      <a:lnTo>
                        <a:pt x="57862" y="128784"/>
                      </a:lnTo>
                      <a:lnTo>
                        <a:pt x="105085" y="176085"/>
                      </a:lnTo>
                      <a:lnTo>
                        <a:pt x="93323" y="243538"/>
                      </a:lnTo>
                      <a:lnTo>
                        <a:pt x="150700" y="210932"/>
                      </a:lnTo>
                      <a:lnTo>
                        <a:pt x="208077" y="243538"/>
                      </a:lnTo>
                      <a:lnTo>
                        <a:pt x="196315" y="176085"/>
                      </a:lnTo>
                      <a:lnTo>
                        <a:pt x="243538" y="128784"/>
                      </a:lnTo>
                      <a:lnTo>
                        <a:pt x="178892" y="119702"/>
                      </a:lnTo>
                      <a:lnTo>
                        <a:pt x="150700" y="578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2597364" y="2471325"/>
                  <a:ext cx="185676" cy="185676"/>
                </a:xfrm>
                <a:custGeom>
                  <a:avLst/>
                  <a:gdLst>
                    <a:gd name="connsiteX0" fmla="*/ 92838 w 185676"/>
                    <a:gd name="connsiteY0" fmla="*/ 0 h 185676"/>
                    <a:gd name="connsiteX1" fmla="*/ 121030 w 185676"/>
                    <a:gd name="connsiteY1" fmla="*/ 61840 h 185676"/>
                    <a:gd name="connsiteX2" fmla="*/ 185676 w 185676"/>
                    <a:gd name="connsiteY2" fmla="*/ 70922 h 185676"/>
                    <a:gd name="connsiteX3" fmla="*/ 138453 w 185676"/>
                    <a:gd name="connsiteY3" fmla="*/ 118223 h 185676"/>
                    <a:gd name="connsiteX4" fmla="*/ 150215 w 185676"/>
                    <a:gd name="connsiteY4" fmla="*/ 185676 h 185676"/>
                    <a:gd name="connsiteX5" fmla="*/ 92838 w 185676"/>
                    <a:gd name="connsiteY5" fmla="*/ 153070 h 185676"/>
                    <a:gd name="connsiteX6" fmla="*/ 35461 w 185676"/>
                    <a:gd name="connsiteY6" fmla="*/ 185676 h 185676"/>
                    <a:gd name="connsiteX7" fmla="*/ 47223 w 185676"/>
                    <a:gd name="connsiteY7" fmla="*/ 118223 h 185676"/>
                    <a:gd name="connsiteX8" fmla="*/ 0 w 185676"/>
                    <a:gd name="connsiteY8" fmla="*/ 70922 h 185676"/>
                    <a:gd name="connsiteX9" fmla="*/ 64646 w 185676"/>
                    <a:gd name="connsiteY9" fmla="*/ 61840 h 185676"/>
                    <a:gd name="connsiteX10" fmla="*/ 92838 w 185676"/>
                    <a:gd name="connsiteY10" fmla="*/ 0 h 18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5676" h="185676">
                      <a:moveTo>
                        <a:pt x="92838" y="0"/>
                      </a:moveTo>
                      <a:lnTo>
                        <a:pt x="121030" y="61840"/>
                      </a:lnTo>
                      <a:lnTo>
                        <a:pt x="185676" y="70922"/>
                      </a:lnTo>
                      <a:lnTo>
                        <a:pt x="138453" y="118223"/>
                      </a:lnTo>
                      <a:lnTo>
                        <a:pt x="150215" y="185676"/>
                      </a:lnTo>
                      <a:lnTo>
                        <a:pt x="92838" y="153070"/>
                      </a:lnTo>
                      <a:lnTo>
                        <a:pt x="35461" y="185676"/>
                      </a:lnTo>
                      <a:lnTo>
                        <a:pt x="47223" y="118223"/>
                      </a:lnTo>
                      <a:lnTo>
                        <a:pt x="0" y="70922"/>
                      </a:lnTo>
                      <a:lnTo>
                        <a:pt x="64646" y="61840"/>
                      </a:lnTo>
                      <a:lnTo>
                        <a:pt x="92838" y="0"/>
                      </a:lnTo>
                      <a:close/>
                    </a:path>
                  </a:pathLst>
                </a:custGeom>
                <a:solidFill>
                  <a:srgbClr val="6DFEF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9163999" y="2327268"/>
            <a:ext cx="15668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Captain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America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78568" y="2606528"/>
            <a:ext cx="165228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20848" y="666771"/>
            <a:ext cx="786658" cy="786658"/>
            <a:chOff x="10093582" y="1892243"/>
            <a:chExt cx="1117098" cy="1117098"/>
          </a:xfrm>
        </p:grpSpPr>
        <p:grpSp>
          <p:nvGrpSpPr>
            <p:cNvPr id="16" name="组合 15"/>
            <p:cNvGrpSpPr/>
            <p:nvPr/>
          </p:nvGrpSpPr>
          <p:grpSpPr>
            <a:xfrm>
              <a:off x="10403965" y="2040614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10093582" y="1892243"/>
              <a:ext cx="1117098" cy="1117098"/>
            </a:xfrm>
            <a:prstGeom prst="ellipse">
              <a:avLst/>
            </a:prstGeom>
            <a:noFill/>
            <a:ln w="15875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640220" y="703027"/>
            <a:ext cx="11644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BB0F56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Iron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Man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38211" y="946068"/>
            <a:ext cx="16814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1183</Words>
  <Application>Microsoft Office PowerPoint</Application>
  <PresentationFormat>宽屏</PresentationFormat>
  <Paragraphs>114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317</cp:revision>
  <dcterms:created xsi:type="dcterms:W3CDTF">2020-04-06T03:01:28Z</dcterms:created>
  <dcterms:modified xsi:type="dcterms:W3CDTF">2020-04-20T13:55:00Z</dcterms:modified>
</cp:coreProperties>
</file>