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FE8"/>
    <a:srgbClr val="03F1FD"/>
    <a:srgbClr val="BB0F56"/>
    <a:srgbClr val="66F7FE"/>
    <a:srgbClr val="02DAE3"/>
    <a:srgbClr val="050537"/>
    <a:srgbClr val="0F0C33"/>
    <a:srgbClr val="0F0B32"/>
    <a:srgbClr val="E6E6E6"/>
    <a:srgbClr val="4A0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4" autoAdjust="0"/>
  </p:normalViewPr>
  <p:slideViewPr>
    <p:cSldViewPr snapToGrid="0" showGuides="1">
      <p:cViewPr>
        <p:scale>
          <a:sx n="75" d="100"/>
          <a:sy n="75" d="100"/>
        </p:scale>
        <p:origin x="15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8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616" y="218960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弧形 102"/>
          <p:cNvSpPr/>
          <p:nvPr/>
        </p:nvSpPr>
        <p:spPr>
          <a:xfrm>
            <a:off x="2687806" y="865407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269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143</cp:revision>
  <dcterms:created xsi:type="dcterms:W3CDTF">2020-04-06T03:01:28Z</dcterms:created>
  <dcterms:modified xsi:type="dcterms:W3CDTF">2020-04-12T14:03:50Z</dcterms:modified>
</cp:coreProperties>
</file>