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F2FB"/>
    <a:srgbClr val="05C3CD"/>
    <a:srgbClr val="05DAE3"/>
    <a:srgbClr val="6DFEF1"/>
    <a:srgbClr val="22F0FA"/>
    <a:srgbClr val="BF5E6E"/>
    <a:srgbClr val="680023"/>
    <a:srgbClr val="23165A"/>
    <a:srgbClr val="160E3A"/>
    <a:srgbClr val="05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5" autoAdjust="0"/>
    <p:restoredTop sz="95414" autoAdjust="0"/>
  </p:normalViewPr>
  <p:slideViewPr>
    <p:cSldViewPr snapToGrid="0" showGuides="1">
      <p:cViewPr>
        <p:scale>
          <a:sx n="75" d="100"/>
          <a:sy n="75" d="100"/>
        </p:scale>
        <p:origin x="154" y="24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1450884518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组合 18"/>
          <p:cNvGrpSpPr/>
          <p:nvPr userDrawn="1"/>
        </p:nvGrpSpPr>
        <p:grpSpPr>
          <a:xfrm>
            <a:off x="10607040" y="2489200"/>
            <a:ext cx="554603" cy="2757423"/>
            <a:chOff x="9743440" y="1910080"/>
            <a:chExt cx="538480" cy="3245103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0012680" y="2234922"/>
              <a:ext cx="0" cy="2640991"/>
            </a:xfrm>
            <a:prstGeom prst="line">
              <a:avLst/>
            </a:prstGeom>
            <a:ln w="1270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9743440" y="1910080"/>
              <a:ext cx="538480" cy="3245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08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61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ED3F-A089-4219-807D-7D6A42EDEF2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577076553"/>
              </p:ext>
            </p:extLst>
          </p:nvPr>
        </p:nvGraphicFramePr>
        <p:xfrm>
          <a:off x="3198277" y="1713503"/>
          <a:ext cx="5795447" cy="3430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1601</Words>
  <Application>Microsoft Office PowerPoint</Application>
  <PresentationFormat>宽屏</PresentationFormat>
  <Paragraphs>137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sq</cp:lastModifiedBy>
  <cp:revision>412</cp:revision>
  <dcterms:created xsi:type="dcterms:W3CDTF">2020-04-06T03:01:28Z</dcterms:created>
  <dcterms:modified xsi:type="dcterms:W3CDTF">2020-04-22T14:05:47Z</dcterms:modified>
</cp:coreProperties>
</file>