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handoutMasterIdLst>
    <p:handoutMasterId r:id="rId6"/>
  </p:handoutMasterIdLst>
  <p:sldIdLst>
    <p:sldId id="256" r:id="rId3"/>
    <p:sldId id="257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0F56"/>
    <a:srgbClr val="03F1FD"/>
    <a:srgbClr val="02DAE3"/>
    <a:srgbClr val="050537"/>
    <a:srgbClr val="0F0C33"/>
    <a:srgbClr val="0F0B32"/>
    <a:srgbClr val="E6E6E6"/>
    <a:srgbClr val="4A0E3C"/>
    <a:srgbClr val="180F3A"/>
    <a:srgbClr val="02DF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4994" autoAdjust="0"/>
    <p:restoredTop sz="94704" autoAdjust="0"/>
  </p:normalViewPr>
  <p:slideViewPr>
    <p:cSldViewPr snapToGrid="0" showGuides="1">
      <p:cViewPr>
        <p:scale>
          <a:sx n="66" d="100"/>
          <a:sy n="66" d="100"/>
        </p:scale>
        <p:origin x="509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17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F2060-831F-48C6-98BF-953FD644AFD2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A00E1-4BD6-492B-AC22-741D8AD91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383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 userDrawn="1"/>
        </p:nvGrpSpPr>
        <p:grpSpPr>
          <a:xfrm>
            <a:off x="-2616609" y="546919"/>
            <a:ext cx="17316450" cy="9315450"/>
            <a:chOff x="-190500" y="-1162050"/>
            <a:chExt cx="12668250" cy="9315450"/>
          </a:xfrm>
          <a:scene3d>
            <a:camera prst="perspectiveRelaxedModerately" fov="6000000"/>
            <a:lightRig rig="threePt" dir="t"/>
          </a:scene3d>
        </p:grpSpPr>
        <p:grpSp>
          <p:nvGrpSpPr>
            <p:cNvPr id="44" name="组合 43"/>
            <p:cNvGrpSpPr/>
            <p:nvPr userDrawn="1"/>
          </p:nvGrpSpPr>
          <p:grpSpPr>
            <a:xfrm>
              <a:off x="-190500" y="-781050"/>
              <a:ext cx="12668250" cy="8382000"/>
              <a:chOff x="-1143000" y="781050"/>
              <a:chExt cx="15506700" cy="8382000"/>
            </a:xfrm>
          </p:grpSpPr>
          <p:cxnSp>
            <p:nvCxnSpPr>
              <p:cNvPr id="43" name="直接连接符 42"/>
              <p:cNvCxnSpPr/>
              <p:nvPr userDrawn="1"/>
            </p:nvCxnSpPr>
            <p:spPr>
              <a:xfrm>
                <a:off x="-1143000" y="78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7" name="直接连接符 1746"/>
              <p:cNvCxnSpPr/>
              <p:nvPr userDrawn="1"/>
            </p:nvCxnSpPr>
            <p:spPr>
              <a:xfrm>
                <a:off x="-1104900" y="154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8" name="直接连接符 1747"/>
              <p:cNvCxnSpPr/>
              <p:nvPr userDrawn="1"/>
            </p:nvCxnSpPr>
            <p:spPr>
              <a:xfrm>
                <a:off x="-1066800" y="230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9" name="直接连接符 1748"/>
              <p:cNvCxnSpPr/>
              <p:nvPr userDrawn="1"/>
            </p:nvCxnSpPr>
            <p:spPr>
              <a:xfrm>
                <a:off x="-1028700" y="306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0" name="直接连接符 1749"/>
              <p:cNvCxnSpPr/>
              <p:nvPr userDrawn="1"/>
            </p:nvCxnSpPr>
            <p:spPr>
              <a:xfrm>
                <a:off x="-990600" y="382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1" name="直接连接符 1750"/>
              <p:cNvCxnSpPr/>
              <p:nvPr userDrawn="1"/>
            </p:nvCxnSpPr>
            <p:spPr>
              <a:xfrm>
                <a:off x="-952500" y="459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2" name="直接连接符 1751"/>
              <p:cNvCxnSpPr/>
              <p:nvPr userDrawn="1"/>
            </p:nvCxnSpPr>
            <p:spPr>
              <a:xfrm>
                <a:off x="-914400" y="535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3" name="直接连接符 1752"/>
              <p:cNvCxnSpPr/>
              <p:nvPr userDrawn="1"/>
            </p:nvCxnSpPr>
            <p:spPr>
              <a:xfrm>
                <a:off x="-876300" y="611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4" name="直接连接符 1753"/>
              <p:cNvCxnSpPr/>
              <p:nvPr userDrawn="1"/>
            </p:nvCxnSpPr>
            <p:spPr>
              <a:xfrm>
                <a:off x="-838200" y="687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5" name="直接连接符 1754"/>
              <p:cNvCxnSpPr/>
              <p:nvPr userDrawn="1"/>
            </p:nvCxnSpPr>
            <p:spPr>
              <a:xfrm>
                <a:off x="-800100" y="763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6" name="直接连接符 1755"/>
              <p:cNvCxnSpPr/>
              <p:nvPr userDrawn="1"/>
            </p:nvCxnSpPr>
            <p:spPr>
              <a:xfrm>
                <a:off x="-762000" y="840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7" name="直接连接符 1756"/>
              <p:cNvCxnSpPr/>
              <p:nvPr userDrawn="1"/>
            </p:nvCxnSpPr>
            <p:spPr>
              <a:xfrm>
                <a:off x="-723900" y="916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47"/>
            <p:cNvGrpSpPr/>
            <p:nvPr userDrawn="1"/>
          </p:nvGrpSpPr>
          <p:grpSpPr>
            <a:xfrm>
              <a:off x="400050" y="-1162050"/>
              <a:ext cx="11468100" cy="9315450"/>
              <a:chOff x="762000" y="-1276350"/>
              <a:chExt cx="11468100" cy="10344150"/>
            </a:xfrm>
          </p:grpSpPr>
          <p:cxnSp>
            <p:nvCxnSpPr>
              <p:cNvPr id="46" name="直接连接符 45"/>
              <p:cNvCxnSpPr/>
              <p:nvPr userDrawn="1"/>
            </p:nvCxnSpPr>
            <p:spPr>
              <a:xfrm>
                <a:off x="7620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3" name="直接连接符 1782"/>
              <p:cNvCxnSpPr/>
              <p:nvPr userDrawn="1"/>
            </p:nvCxnSpPr>
            <p:spPr>
              <a:xfrm>
                <a:off x="15811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4" name="直接连接符 1783"/>
              <p:cNvCxnSpPr/>
              <p:nvPr userDrawn="1"/>
            </p:nvCxnSpPr>
            <p:spPr>
              <a:xfrm>
                <a:off x="24003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5" name="直接连接符 1784"/>
              <p:cNvCxnSpPr/>
              <p:nvPr userDrawn="1"/>
            </p:nvCxnSpPr>
            <p:spPr>
              <a:xfrm>
                <a:off x="32194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6" name="直接连接符 1785"/>
              <p:cNvCxnSpPr/>
              <p:nvPr userDrawn="1"/>
            </p:nvCxnSpPr>
            <p:spPr>
              <a:xfrm>
                <a:off x="40386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7" name="直接连接符 1786"/>
              <p:cNvCxnSpPr/>
              <p:nvPr userDrawn="1"/>
            </p:nvCxnSpPr>
            <p:spPr>
              <a:xfrm>
                <a:off x="48577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8" name="直接连接符 1787"/>
              <p:cNvCxnSpPr/>
              <p:nvPr userDrawn="1"/>
            </p:nvCxnSpPr>
            <p:spPr>
              <a:xfrm>
                <a:off x="56769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9" name="直接连接符 1788"/>
              <p:cNvCxnSpPr/>
              <p:nvPr userDrawn="1"/>
            </p:nvCxnSpPr>
            <p:spPr>
              <a:xfrm>
                <a:off x="64960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0" name="直接连接符 1789"/>
              <p:cNvCxnSpPr/>
              <p:nvPr userDrawn="1"/>
            </p:nvCxnSpPr>
            <p:spPr>
              <a:xfrm>
                <a:off x="73152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1" name="直接连接符 1790"/>
              <p:cNvCxnSpPr/>
              <p:nvPr userDrawn="1"/>
            </p:nvCxnSpPr>
            <p:spPr>
              <a:xfrm>
                <a:off x="81343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2" name="直接连接符 1791"/>
              <p:cNvCxnSpPr/>
              <p:nvPr userDrawn="1"/>
            </p:nvCxnSpPr>
            <p:spPr>
              <a:xfrm>
                <a:off x="89535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3" name="直接连接符 1792"/>
              <p:cNvCxnSpPr/>
              <p:nvPr userDrawn="1"/>
            </p:nvCxnSpPr>
            <p:spPr>
              <a:xfrm>
                <a:off x="97726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4" name="直接连接符 1793"/>
              <p:cNvCxnSpPr/>
              <p:nvPr userDrawn="1"/>
            </p:nvCxnSpPr>
            <p:spPr>
              <a:xfrm>
                <a:off x="105918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5" name="直接连接符 1794"/>
              <p:cNvCxnSpPr/>
              <p:nvPr userDrawn="1"/>
            </p:nvCxnSpPr>
            <p:spPr>
              <a:xfrm>
                <a:off x="114109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6" name="直接连接符 1795"/>
              <p:cNvCxnSpPr/>
              <p:nvPr userDrawn="1"/>
            </p:nvCxnSpPr>
            <p:spPr>
              <a:xfrm>
                <a:off x="122301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4" name="直接连接符 53"/>
          <p:cNvCxnSpPr/>
          <p:nvPr userDrawn="1"/>
        </p:nvCxnSpPr>
        <p:spPr>
          <a:xfrm>
            <a:off x="1319082" y="2816743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1125492" y="2042387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 userDrawn="1"/>
        </p:nvCxnSpPr>
        <p:spPr>
          <a:xfrm>
            <a:off x="9919385" y="3256102"/>
            <a:ext cx="680209" cy="37742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 userDrawn="1"/>
        </p:nvCxnSpPr>
        <p:spPr>
          <a:xfrm>
            <a:off x="1277892" y="2194787"/>
            <a:ext cx="5282565" cy="258127"/>
          </a:xfrm>
          <a:prstGeom prst="line">
            <a:avLst/>
          </a:prstGeom>
          <a:ln w="25400">
            <a:gradFill>
              <a:gsLst>
                <a:gs pos="48800">
                  <a:srgbClr val="02DAE3"/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 userDrawn="1"/>
        </p:nvCxnSpPr>
        <p:spPr>
          <a:xfrm>
            <a:off x="968972" y="1589307"/>
            <a:ext cx="8270118" cy="380997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 userDrawn="1"/>
        </p:nvCxnSpPr>
        <p:spPr>
          <a:xfrm>
            <a:off x="7809135" y="2065185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6" name="图片 14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61" y="1538549"/>
            <a:ext cx="11430000" cy="1905000"/>
          </a:xfrm>
          <a:prstGeom prst="rect">
            <a:avLst/>
          </a:prstGeom>
        </p:spPr>
      </p:pic>
      <p:pic>
        <p:nvPicPr>
          <p:cNvPr id="145" name="图片 14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1905000"/>
          </a:xfrm>
          <a:prstGeom prst="rect">
            <a:avLst/>
          </a:prstGeom>
        </p:spPr>
      </p:pic>
      <p:cxnSp>
        <p:nvCxnSpPr>
          <p:cNvPr id="76" name="直接连接符 75"/>
          <p:cNvCxnSpPr/>
          <p:nvPr userDrawn="1"/>
        </p:nvCxnSpPr>
        <p:spPr>
          <a:xfrm>
            <a:off x="8815607" y="2289366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 userDrawn="1"/>
        </p:nvCxnSpPr>
        <p:spPr>
          <a:xfrm>
            <a:off x="7822714" y="3449222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 userDrawn="1"/>
        </p:nvCxnSpPr>
        <p:spPr>
          <a:xfrm>
            <a:off x="7837714" y="2801257"/>
            <a:ext cx="1642593" cy="98577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45200">
                  <a:srgbClr val="02DAE3"/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 userDrawn="1"/>
        </p:nvCxnSpPr>
        <p:spPr>
          <a:xfrm>
            <a:off x="8908590" y="1961921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3811420" y="3066911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 userDrawn="1"/>
        </p:nvCxnSpPr>
        <p:spPr>
          <a:xfrm>
            <a:off x="455684" y="2300270"/>
            <a:ext cx="6615070" cy="323381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 userDrawn="1"/>
        </p:nvCxnSpPr>
        <p:spPr>
          <a:xfrm>
            <a:off x="8189439" y="2625768"/>
            <a:ext cx="4928950" cy="24068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 userDrawn="1"/>
        </p:nvCxnSpPr>
        <p:spPr>
          <a:xfrm>
            <a:off x="8517188" y="3132713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 userDrawn="1"/>
        </p:nvCxnSpPr>
        <p:spPr>
          <a:xfrm>
            <a:off x="8172961" y="2429851"/>
            <a:ext cx="2203623" cy="101933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7" name="矩形 179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连接符 56"/>
          <p:cNvCxnSpPr/>
          <p:nvPr userDrawn="1"/>
        </p:nvCxnSpPr>
        <p:spPr>
          <a:xfrm>
            <a:off x="610648" y="2888524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30000"/>
                  </a:srgbClr>
                </a:gs>
                <a:gs pos="39000">
                  <a:srgbClr val="02DAE3">
                    <a:alpha val="3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721280" y="3132421"/>
            <a:ext cx="1386263" cy="75236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30000"/>
                  </a:srgbClr>
                </a:gs>
                <a:gs pos="39000">
                  <a:srgbClr val="02DAE3">
                    <a:alpha val="3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 userDrawn="1"/>
        </p:nvCxnSpPr>
        <p:spPr>
          <a:xfrm>
            <a:off x="4712291" y="2763314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4165405" y="1892647"/>
            <a:ext cx="1950225" cy="1383716"/>
            <a:chOff x="4165405" y="1892647"/>
            <a:chExt cx="1950225" cy="1383716"/>
          </a:xfrm>
        </p:grpSpPr>
        <p:sp>
          <p:nvSpPr>
            <p:cNvPr id="2" name="椭圆 1"/>
            <p:cNvSpPr>
              <a:spLocks noChangeAspect="1"/>
            </p:cNvSpPr>
            <p:nvPr userDrawn="1"/>
          </p:nvSpPr>
          <p:spPr>
            <a:xfrm>
              <a:off x="4941112" y="2086282"/>
              <a:ext cx="459258" cy="412513"/>
            </a:xfrm>
            <a:prstGeom prst="ellipse">
              <a:avLst/>
            </a:prstGeom>
            <a:solidFill>
              <a:srgbClr val="BB0F56">
                <a:alpha val="20000"/>
              </a:srgb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>
              <a:spLocks noChangeAspect="1"/>
            </p:cNvSpPr>
            <p:nvPr userDrawn="1"/>
          </p:nvSpPr>
          <p:spPr>
            <a:xfrm>
              <a:off x="5140552" y="1979682"/>
              <a:ext cx="381980" cy="34310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>
              <a:spLocks noChangeAspect="1"/>
            </p:cNvSpPr>
            <p:nvPr userDrawn="1"/>
          </p:nvSpPr>
          <p:spPr>
            <a:xfrm>
              <a:off x="4713685" y="2263190"/>
              <a:ext cx="312990" cy="28113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 userDrawn="1"/>
          </p:nvSpPr>
          <p:spPr>
            <a:xfrm rot="2759329">
              <a:off x="4929401" y="2061568"/>
              <a:ext cx="254572" cy="179807"/>
            </a:xfrm>
            <a:prstGeom prst="ellipse">
              <a:avLst/>
            </a:prstGeom>
            <a:solidFill>
              <a:srgbClr val="BB0F56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 userDrawn="1"/>
          </p:nvSpPr>
          <p:spPr>
            <a:xfrm rot="1393709">
              <a:off x="5246204" y="1892647"/>
              <a:ext cx="204812" cy="1129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 userDrawn="1"/>
          </p:nvSpPr>
          <p:spPr>
            <a:xfrm rot="3914196">
              <a:off x="5040760" y="2465238"/>
              <a:ext cx="158844" cy="10860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 userDrawn="1"/>
          </p:nvSpPr>
          <p:spPr>
            <a:xfrm rot="5965194">
              <a:off x="5036066" y="2244581"/>
              <a:ext cx="158844" cy="10860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>
              <a:spLocks noChangeAspect="1"/>
            </p:cNvSpPr>
            <p:nvPr userDrawn="1"/>
          </p:nvSpPr>
          <p:spPr>
            <a:xfrm>
              <a:off x="5345203" y="2394744"/>
              <a:ext cx="258095" cy="15931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 userDrawn="1"/>
          </p:nvSpPr>
          <p:spPr>
            <a:xfrm rot="8891706">
              <a:off x="5687053" y="2268634"/>
              <a:ext cx="71396" cy="28338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 userDrawn="1"/>
          </p:nvSpPr>
          <p:spPr>
            <a:xfrm rot="8891706">
              <a:off x="5446930" y="2550189"/>
              <a:ext cx="128338" cy="726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>
              <a:spLocks noChangeAspect="1"/>
            </p:cNvSpPr>
            <p:nvPr userDrawn="1"/>
          </p:nvSpPr>
          <p:spPr>
            <a:xfrm>
              <a:off x="5305592" y="2680547"/>
              <a:ext cx="287767" cy="2584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 userDrawn="1"/>
          </p:nvSpPr>
          <p:spPr>
            <a:xfrm rot="8891706">
              <a:off x="5730424" y="2740159"/>
              <a:ext cx="86119" cy="12862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/>
            <p:cNvGrpSpPr/>
            <p:nvPr userDrawn="1"/>
          </p:nvGrpSpPr>
          <p:grpSpPr>
            <a:xfrm>
              <a:off x="4584666" y="2675577"/>
              <a:ext cx="586560" cy="361390"/>
              <a:chOff x="3720317" y="5039502"/>
              <a:chExt cx="423006" cy="290154"/>
            </a:xfrm>
          </p:grpSpPr>
          <p:sp>
            <p:nvSpPr>
              <p:cNvPr id="81" name="椭圆 80"/>
              <p:cNvSpPr/>
              <p:nvPr userDrawn="1"/>
            </p:nvSpPr>
            <p:spPr>
              <a:xfrm rot="5965194">
                <a:off x="3966911" y="5064108"/>
                <a:ext cx="127533" cy="78321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 userDrawn="1"/>
            </p:nvSpPr>
            <p:spPr>
              <a:xfrm rot="8891706">
                <a:off x="4097162" y="5222626"/>
                <a:ext cx="46161" cy="4822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/>
              <p:cNvSpPr/>
              <p:nvPr userDrawn="1"/>
            </p:nvSpPr>
            <p:spPr>
              <a:xfrm rot="8891706">
                <a:off x="3931921" y="5232574"/>
                <a:ext cx="8104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 userDrawn="1"/>
            </p:nvSpPr>
            <p:spPr>
              <a:xfrm rot="8891706">
                <a:off x="4064089" y="5283937"/>
                <a:ext cx="6141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 userDrawn="1"/>
            </p:nvSpPr>
            <p:spPr>
              <a:xfrm rot="8891706">
                <a:off x="3720317" y="5146481"/>
                <a:ext cx="6141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5" name="椭圆 94"/>
            <p:cNvSpPr/>
            <p:nvPr userDrawn="1"/>
          </p:nvSpPr>
          <p:spPr>
            <a:xfrm rot="11775749">
              <a:off x="5791422" y="2588101"/>
              <a:ext cx="176843" cy="9755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 userDrawn="1"/>
          </p:nvSpPr>
          <p:spPr>
            <a:xfrm rot="14702261">
              <a:off x="5638772" y="2692908"/>
              <a:ext cx="57494" cy="668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 userDrawn="1"/>
          </p:nvSpPr>
          <p:spPr>
            <a:xfrm rot="14702261">
              <a:off x="5629493" y="2510586"/>
              <a:ext cx="100947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 userDrawn="1"/>
          </p:nvSpPr>
          <p:spPr>
            <a:xfrm rot="14702261">
              <a:off x="5317803" y="2714548"/>
              <a:ext cx="76498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 userDrawn="1"/>
          </p:nvSpPr>
          <p:spPr>
            <a:xfrm rot="14702261">
              <a:off x="5796830" y="2249546"/>
              <a:ext cx="76498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 userDrawn="1"/>
          </p:nvSpPr>
          <p:spPr>
            <a:xfrm rot="14702261">
              <a:off x="5884734" y="2499217"/>
              <a:ext cx="108392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 userDrawn="1"/>
          </p:nvSpPr>
          <p:spPr>
            <a:xfrm rot="14702261">
              <a:off x="5823057" y="2728394"/>
              <a:ext cx="72666" cy="6503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>
              <a:spLocks noChangeAspect="1"/>
            </p:cNvSpPr>
            <p:nvPr userDrawn="1"/>
          </p:nvSpPr>
          <p:spPr>
            <a:xfrm>
              <a:off x="4966780" y="3005133"/>
              <a:ext cx="301965" cy="27123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 userDrawn="1"/>
          </p:nvSpPr>
          <p:spPr>
            <a:xfrm rot="8881877">
              <a:off x="5183444" y="2224965"/>
              <a:ext cx="176843" cy="569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 userDrawn="1"/>
          </p:nvSpPr>
          <p:spPr>
            <a:xfrm rot="11808389">
              <a:off x="5476764" y="2263682"/>
              <a:ext cx="64009" cy="6007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 userDrawn="1"/>
          </p:nvSpPr>
          <p:spPr>
            <a:xfrm rot="3981451">
              <a:off x="4702841" y="2820567"/>
              <a:ext cx="66729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>
              <a:spLocks noChangeAspect="1"/>
            </p:cNvSpPr>
            <p:nvPr userDrawn="1"/>
          </p:nvSpPr>
          <p:spPr>
            <a:xfrm rot="16689745">
              <a:off x="4677437" y="2769414"/>
              <a:ext cx="258477" cy="28776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 userDrawn="1"/>
          </p:nvSpPr>
          <p:spPr>
            <a:xfrm rot="3981451">
              <a:off x="4780616" y="2688304"/>
              <a:ext cx="115276" cy="13408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 userDrawn="1"/>
          </p:nvSpPr>
          <p:spPr>
            <a:xfrm rot="3981451">
              <a:off x="5298756" y="2415065"/>
              <a:ext cx="78444" cy="912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 userDrawn="1"/>
          </p:nvSpPr>
          <p:spPr>
            <a:xfrm rot="6865494">
              <a:off x="4855192" y="2503848"/>
              <a:ext cx="158844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 userDrawn="1"/>
          </p:nvSpPr>
          <p:spPr>
            <a:xfrm rot="9792006">
              <a:off x="4786423" y="2522384"/>
              <a:ext cx="64009" cy="6007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 userDrawn="1"/>
          </p:nvSpPr>
          <p:spPr>
            <a:xfrm rot="9792006">
              <a:off x="5451860" y="2459587"/>
              <a:ext cx="112386" cy="569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 userDrawn="1"/>
          </p:nvSpPr>
          <p:spPr>
            <a:xfrm rot="9792006">
              <a:off x="4700874" y="2978281"/>
              <a:ext cx="76894" cy="569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 userDrawn="1"/>
          </p:nvSpPr>
          <p:spPr>
            <a:xfrm rot="9792006">
              <a:off x="4880638" y="3083526"/>
              <a:ext cx="80900" cy="5841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>
              <a:spLocks noChangeAspect="1"/>
            </p:cNvSpPr>
            <p:nvPr userDrawn="1"/>
          </p:nvSpPr>
          <p:spPr>
            <a:xfrm>
              <a:off x="4925010" y="2453006"/>
              <a:ext cx="312990" cy="28113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>
              <a:spLocks noChangeAspect="1"/>
            </p:cNvSpPr>
            <p:nvPr userDrawn="1"/>
          </p:nvSpPr>
          <p:spPr>
            <a:xfrm>
              <a:off x="5196365" y="2468202"/>
              <a:ext cx="287767" cy="2584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>
              <a:spLocks noChangeAspect="1"/>
            </p:cNvSpPr>
            <p:nvPr userDrawn="1"/>
          </p:nvSpPr>
          <p:spPr>
            <a:xfrm>
              <a:off x="5827863" y="2377840"/>
              <a:ext cx="287767" cy="2584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>
              <a:spLocks noChangeAspect="1"/>
            </p:cNvSpPr>
            <p:nvPr userDrawn="1"/>
          </p:nvSpPr>
          <p:spPr>
            <a:xfrm>
              <a:off x="5325793" y="2336132"/>
              <a:ext cx="361893" cy="32505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>
              <a:spLocks noChangeAspect="1"/>
            </p:cNvSpPr>
            <p:nvPr userDrawn="1"/>
          </p:nvSpPr>
          <p:spPr>
            <a:xfrm>
              <a:off x="5101378" y="2700962"/>
              <a:ext cx="271844" cy="24417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 userDrawn="1"/>
          </p:nvSpPr>
          <p:spPr>
            <a:xfrm rot="2834341">
              <a:off x="5273445" y="2562953"/>
              <a:ext cx="158844" cy="10860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/>
            <p:nvPr userDrawn="1"/>
          </p:nvSpPr>
          <p:spPr>
            <a:xfrm rot="5760853">
              <a:off x="5557429" y="2605265"/>
              <a:ext cx="57494" cy="668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 userDrawn="1"/>
          </p:nvSpPr>
          <p:spPr>
            <a:xfrm rot="5760853">
              <a:off x="5419559" y="2759060"/>
              <a:ext cx="100947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/>
            <p:nvPr userDrawn="1"/>
          </p:nvSpPr>
          <p:spPr>
            <a:xfrm rot="5760853">
              <a:off x="5211945" y="2762319"/>
              <a:ext cx="76498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/>
            <p:nvPr userDrawn="1"/>
          </p:nvGrpSpPr>
          <p:grpSpPr>
            <a:xfrm>
              <a:off x="5155769" y="2842346"/>
              <a:ext cx="564501" cy="373662"/>
              <a:chOff x="5978927" y="3246454"/>
              <a:chExt cx="407098" cy="300007"/>
            </a:xfrm>
          </p:grpSpPr>
          <p:sp>
            <p:nvSpPr>
              <p:cNvPr id="86" name="椭圆 85"/>
              <p:cNvSpPr/>
              <p:nvPr userDrawn="1"/>
            </p:nvSpPr>
            <p:spPr>
              <a:xfrm rot="8891706">
                <a:off x="6214770" y="3246454"/>
                <a:ext cx="53576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 userDrawn="1"/>
            </p:nvSpPr>
            <p:spPr>
              <a:xfrm rot="8891706">
                <a:off x="6129960" y="3311850"/>
                <a:ext cx="92553" cy="96698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 userDrawn="1"/>
            </p:nvSpPr>
            <p:spPr>
              <a:xfrm rot="11775749">
                <a:off x="6034707" y="3500742"/>
                <a:ext cx="127533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 userDrawn="1"/>
            </p:nvSpPr>
            <p:spPr>
              <a:xfrm rot="14702261">
                <a:off x="6326024" y="3365068"/>
                <a:ext cx="72443" cy="4755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/>
              <p:nvPr userDrawn="1"/>
            </p:nvSpPr>
            <p:spPr>
              <a:xfrm rot="14702261">
                <a:off x="6142471" y="3463366"/>
                <a:ext cx="8104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 userDrawn="1"/>
            </p:nvSpPr>
            <p:spPr>
              <a:xfrm rot="5760853">
                <a:off x="5971077" y="3304296"/>
                <a:ext cx="6141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0" name="椭圆 129"/>
            <p:cNvSpPr/>
            <p:nvPr userDrawn="1"/>
          </p:nvSpPr>
          <p:spPr>
            <a:xfrm rot="8891706">
              <a:off x="4492436" y="2584549"/>
              <a:ext cx="74291" cy="56944"/>
            </a:xfrm>
            <a:prstGeom prst="ellipse">
              <a:avLst/>
            </a:prstGeom>
            <a:solidFill>
              <a:srgbClr val="BB0F56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/>
            <p:nvPr userDrawn="1"/>
          </p:nvSpPr>
          <p:spPr>
            <a:xfrm rot="8891706">
              <a:off x="4416109" y="2669175"/>
              <a:ext cx="128338" cy="120438"/>
            </a:xfrm>
            <a:prstGeom prst="ellipse">
              <a:avLst/>
            </a:prstGeom>
            <a:solidFill>
              <a:srgbClr val="BB0F56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 userDrawn="1"/>
          </p:nvSpPr>
          <p:spPr>
            <a:xfrm rot="11775749">
              <a:off x="4242752" y="2901267"/>
              <a:ext cx="176843" cy="56944"/>
            </a:xfrm>
            <a:prstGeom prst="ellipse">
              <a:avLst/>
            </a:prstGeom>
            <a:solidFill>
              <a:srgbClr val="BB0F56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 userDrawn="1"/>
          </p:nvSpPr>
          <p:spPr>
            <a:xfrm rot="14702261">
              <a:off x="4651818" y="2728928"/>
              <a:ext cx="90229" cy="6594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 userDrawn="1"/>
          </p:nvSpPr>
          <p:spPr>
            <a:xfrm rot="14702261">
              <a:off x="4397902" y="2851489"/>
              <a:ext cx="100947" cy="63396"/>
            </a:xfrm>
            <a:prstGeom prst="ellipse">
              <a:avLst/>
            </a:prstGeom>
            <a:solidFill>
              <a:srgbClr val="BB0F56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 userDrawn="1"/>
          </p:nvSpPr>
          <p:spPr>
            <a:xfrm rot="5760853">
              <a:off x="4158854" y="2653366"/>
              <a:ext cx="76498" cy="63396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>
              <a:spLocks noChangeAspect="1"/>
            </p:cNvSpPr>
            <p:nvPr userDrawn="1"/>
          </p:nvSpPr>
          <p:spPr>
            <a:xfrm>
              <a:off x="4532238" y="2521784"/>
              <a:ext cx="405788" cy="364486"/>
            </a:xfrm>
            <a:prstGeom prst="ellipse">
              <a:avLst/>
            </a:prstGeom>
            <a:solidFill>
              <a:srgbClr val="BB0F56">
                <a:alpha val="18000"/>
              </a:srgb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>
              <a:spLocks noChangeAspect="1"/>
            </p:cNvSpPr>
            <p:nvPr userDrawn="1"/>
          </p:nvSpPr>
          <p:spPr>
            <a:xfrm>
              <a:off x="4877221" y="2692664"/>
              <a:ext cx="337938" cy="30354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>
              <a:spLocks noChangeAspect="1"/>
            </p:cNvSpPr>
            <p:nvPr userDrawn="1"/>
          </p:nvSpPr>
          <p:spPr>
            <a:xfrm>
              <a:off x="4167129" y="2625187"/>
              <a:ext cx="296658" cy="266464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3" name="直接连接符 62"/>
          <p:cNvCxnSpPr/>
          <p:nvPr userDrawn="1"/>
        </p:nvCxnSpPr>
        <p:spPr>
          <a:xfrm>
            <a:off x="2342754" y="3484008"/>
            <a:ext cx="2431487" cy="118733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 userDrawn="1"/>
        </p:nvCxnSpPr>
        <p:spPr>
          <a:xfrm>
            <a:off x="4461816" y="3290704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 userDrawn="1"/>
        </p:nvCxnSpPr>
        <p:spPr>
          <a:xfrm>
            <a:off x="10067664" y="2915883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任意多边形 139"/>
          <p:cNvSpPr/>
          <p:nvPr userDrawn="1"/>
        </p:nvSpPr>
        <p:spPr>
          <a:xfrm>
            <a:off x="-776512" y="1430177"/>
            <a:ext cx="13817600" cy="2851305"/>
          </a:xfrm>
          <a:custGeom>
            <a:avLst/>
            <a:gdLst>
              <a:gd name="connsiteX0" fmla="*/ 0 w 13411200"/>
              <a:gd name="connsiteY0" fmla="*/ 1794789 h 2947492"/>
              <a:gd name="connsiteX1" fmla="*/ 4397828 w 13411200"/>
              <a:gd name="connsiteY1" fmla="*/ 24047 h 2947492"/>
              <a:gd name="connsiteX2" fmla="*/ 10247085 w 13411200"/>
              <a:gd name="connsiteY2" fmla="*/ 2941418 h 2947492"/>
              <a:gd name="connsiteX3" fmla="*/ 13411200 w 13411200"/>
              <a:gd name="connsiteY3" fmla="*/ 793304 h 2947492"/>
              <a:gd name="connsiteX0" fmla="*/ 0 w 13411200"/>
              <a:gd name="connsiteY0" fmla="*/ 1794789 h 2943506"/>
              <a:gd name="connsiteX1" fmla="*/ 4397828 w 13411200"/>
              <a:gd name="connsiteY1" fmla="*/ 24047 h 2943506"/>
              <a:gd name="connsiteX2" fmla="*/ 10247085 w 13411200"/>
              <a:gd name="connsiteY2" fmla="*/ 2941418 h 2943506"/>
              <a:gd name="connsiteX3" fmla="*/ 13411200 w 13411200"/>
              <a:gd name="connsiteY3" fmla="*/ 793304 h 2943506"/>
              <a:gd name="connsiteX0" fmla="*/ 0 w 13411200"/>
              <a:gd name="connsiteY0" fmla="*/ 1794789 h 2943506"/>
              <a:gd name="connsiteX1" fmla="*/ 4397828 w 13411200"/>
              <a:gd name="connsiteY1" fmla="*/ 24047 h 2943506"/>
              <a:gd name="connsiteX2" fmla="*/ 10247085 w 13411200"/>
              <a:gd name="connsiteY2" fmla="*/ 2941418 h 2943506"/>
              <a:gd name="connsiteX3" fmla="*/ 13411200 w 13411200"/>
              <a:gd name="connsiteY3" fmla="*/ 793304 h 2943506"/>
              <a:gd name="connsiteX0" fmla="*/ 0 w 13411200"/>
              <a:gd name="connsiteY0" fmla="*/ 1789815 h 2793482"/>
              <a:gd name="connsiteX1" fmla="*/ 4397828 w 13411200"/>
              <a:gd name="connsiteY1" fmla="*/ 19073 h 2793482"/>
              <a:gd name="connsiteX2" fmla="*/ 10159999 w 13411200"/>
              <a:gd name="connsiteY2" fmla="*/ 2791302 h 2793482"/>
              <a:gd name="connsiteX3" fmla="*/ 13411200 w 13411200"/>
              <a:gd name="connsiteY3" fmla="*/ 788330 h 2793482"/>
              <a:gd name="connsiteX0" fmla="*/ 0 w 13411200"/>
              <a:gd name="connsiteY0" fmla="*/ 1789815 h 2794642"/>
              <a:gd name="connsiteX1" fmla="*/ 4397828 w 13411200"/>
              <a:gd name="connsiteY1" fmla="*/ 19073 h 2794642"/>
              <a:gd name="connsiteX2" fmla="*/ 10159999 w 13411200"/>
              <a:gd name="connsiteY2" fmla="*/ 2791302 h 2794642"/>
              <a:gd name="connsiteX3" fmla="*/ 13411200 w 13411200"/>
              <a:gd name="connsiteY3" fmla="*/ 788330 h 2794642"/>
              <a:gd name="connsiteX0" fmla="*/ 0 w 13411200"/>
              <a:gd name="connsiteY0" fmla="*/ 1789815 h 2795643"/>
              <a:gd name="connsiteX1" fmla="*/ 4397828 w 13411200"/>
              <a:gd name="connsiteY1" fmla="*/ 19073 h 2795643"/>
              <a:gd name="connsiteX2" fmla="*/ 10159999 w 13411200"/>
              <a:gd name="connsiteY2" fmla="*/ 2791302 h 2795643"/>
              <a:gd name="connsiteX3" fmla="*/ 13411200 w 13411200"/>
              <a:gd name="connsiteY3" fmla="*/ 788330 h 2795643"/>
              <a:gd name="connsiteX0" fmla="*/ 0 w 13411200"/>
              <a:gd name="connsiteY0" fmla="*/ 1789815 h 2795798"/>
              <a:gd name="connsiteX1" fmla="*/ 4397828 w 13411200"/>
              <a:gd name="connsiteY1" fmla="*/ 19073 h 2795798"/>
              <a:gd name="connsiteX2" fmla="*/ 10159999 w 13411200"/>
              <a:gd name="connsiteY2" fmla="*/ 2791302 h 2795798"/>
              <a:gd name="connsiteX3" fmla="*/ 13411200 w 13411200"/>
              <a:gd name="connsiteY3" fmla="*/ 788330 h 2795798"/>
              <a:gd name="connsiteX0" fmla="*/ 0 w 13541828"/>
              <a:gd name="connsiteY0" fmla="*/ 1789815 h 2804980"/>
              <a:gd name="connsiteX1" fmla="*/ 4397828 w 13541828"/>
              <a:gd name="connsiteY1" fmla="*/ 19073 h 2804980"/>
              <a:gd name="connsiteX2" fmla="*/ 10159999 w 13541828"/>
              <a:gd name="connsiteY2" fmla="*/ 2791302 h 2804980"/>
              <a:gd name="connsiteX3" fmla="*/ 13541828 w 13541828"/>
              <a:gd name="connsiteY3" fmla="*/ 904444 h 2804980"/>
              <a:gd name="connsiteX0" fmla="*/ 0 w 13803085"/>
              <a:gd name="connsiteY0" fmla="*/ 1789815 h 2831531"/>
              <a:gd name="connsiteX1" fmla="*/ 4397828 w 13803085"/>
              <a:gd name="connsiteY1" fmla="*/ 19073 h 2831531"/>
              <a:gd name="connsiteX2" fmla="*/ 10159999 w 13803085"/>
              <a:gd name="connsiteY2" fmla="*/ 2791302 h 2831531"/>
              <a:gd name="connsiteX3" fmla="*/ 13803085 w 13803085"/>
              <a:gd name="connsiteY3" fmla="*/ 1339873 h 2831531"/>
              <a:gd name="connsiteX0" fmla="*/ 0 w 13803085"/>
              <a:gd name="connsiteY0" fmla="*/ 1789815 h 2825914"/>
              <a:gd name="connsiteX1" fmla="*/ 4397828 w 13803085"/>
              <a:gd name="connsiteY1" fmla="*/ 19073 h 2825914"/>
              <a:gd name="connsiteX2" fmla="*/ 10159999 w 13803085"/>
              <a:gd name="connsiteY2" fmla="*/ 2791302 h 2825914"/>
              <a:gd name="connsiteX3" fmla="*/ 13803085 w 13803085"/>
              <a:gd name="connsiteY3" fmla="*/ 1339873 h 2825914"/>
              <a:gd name="connsiteX0" fmla="*/ 0 w 13817600"/>
              <a:gd name="connsiteY0" fmla="*/ 1653029 h 2834271"/>
              <a:gd name="connsiteX1" fmla="*/ 4412343 w 13817600"/>
              <a:gd name="connsiteY1" fmla="*/ 27430 h 2834271"/>
              <a:gd name="connsiteX2" fmla="*/ 10174514 w 13817600"/>
              <a:gd name="connsiteY2" fmla="*/ 2799659 h 2834271"/>
              <a:gd name="connsiteX3" fmla="*/ 13817600 w 13817600"/>
              <a:gd name="connsiteY3" fmla="*/ 1348230 h 2834271"/>
              <a:gd name="connsiteX0" fmla="*/ 0 w 13817600"/>
              <a:gd name="connsiteY0" fmla="*/ 1658760 h 2840002"/>
              <a:gd name="connsiteX1" fmla="*/ 4412343 w 13817600"/>
              <a:gd name="connsiteY1" fmla="*/ 33161 h 2840002"/>
              <a:gd name="connsiteX2" fmla="*/ 10174514 w 13817600"/>
              <a:gd name="connsiteY2" fmla="*/ 2805390 h 2840002"/>
              <a:gd name="connsiteX3" fmla="*/ 13817600 w 13817600"/>
              <a:gd name="connsiteY3" fmla="*/ 1353961 h 2840002"/>
              <a:gd name="connsiteX0" fmla="*/ 0 w 13817600"/>
              <a:gd name="connsiteY0" fmla="*/ 1658760 h 2844480"/>
              <a:gd name="connsiteX1" fmla="*/ 4412343 w 13817600"/>
              <a:gd name="connsiteY1" fmla="*/ 33161 h 2844480"/>
              <a:gd name="connsiteX2" fmla="*/ 10174514 w 13817600"/>
              <a:gd name="connsiteY2" fmla="*/ 2805390 h 2844480"/>
              <a:gd name="connsiteX3" fmla="*/ 13817600 w 13817600"/>
              <a:gd name="connsiteY3" fmla="*/ 1353961 h 2844480"/>
              <a:gd name="connsiteX0" fmla="*/ 0 w 13817600"/>
              <a:gd name="connsiteY0" fmla="*/ 1553530 h 2855364"/>
              <a:gd name="connsiteX1" fmla="*/ 4412343 w 13817600"/>
              <a:gd name="connsiteY1" fmla="*/ 44045 h 2855364"/>
              <a:gd name="connsiteX2" fmla="*/ 10174514 w 13817600"/>
              <a:gd name="connsiteY2" fmla="*/ 2816274 h 2855364"/>
              <a:gd name="connsiteX3" fmla="*/ 13817600 w 13817600"/>
              <a:gd name="connsiteY3" fmla="*/ 1364845 h 2855364"/>
              <a:gd name="connsiteX0" fmla="*/ 0 w 13817600"/>
              <a:gd name="connsiteY0" fmla="*/ 1549471 h 2851305"/>
              <a:gd name="connsiteX1" fmla="*/ 4412343 w 13817600"/>
              <a:gd name="connsiteY1" fmla="*/ 39986 h 2851305"/>
              <a:gd name="connsiteX2" fmla="*/ 10174514 w 13817600"/>
              <a:gd name="connsiteY2" fmla="*/ 2812215 h 2851305"/>
              <a:gd name="connsiteX3" fmla="*/ 13817600 w 13817600"/>
              <a:gd name="connsiteY3" fmla="*/ 1360786 h 2851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17600" h="2851305">
                <a:moveTo>
                  <a:pt x="0" y="1549471"/>
                </a:moveTo>
                <a:cubicBezTo>
                  <a:pt x="880532" y="466948"/>
                  <a:pt x="2716591" y="-170471"/>
                  <a:pt x="4412343" y="39986"/>
                </a:cubicBezTo>
                <a:cubicBezTo>
                  <a:pt x="6108095" y="250443"/>
                  <a:pt x="8606971" y="2592082"/>
                  <a:pt x="10174514" y="2812215"/>
                </a:cubicBezTo>
                <a:cubicBezTo>
                  <a:pt x="11742057" y="3032348"/>
                  <a:pt x="13500705" y="2292121"/>
                  <a:pt x="13817600" y="1360786"/>
                </a:cubicBezTo>
              </a:path>
            </a:pathLst>
          </a:custGeom>
          <a:noFill/>
          <a:ln w="50800">
            <a:gradFill>
              <a:gsLst>
                <a:gs pos="3000">
                  <a:schemeClr val="bg1">
                    <a:alpha val="0"/>
                    <a:lumMod val="100000"/>
                  </a:schemeClr>
                </a:gs>
                <a:gs pos="27000">
                  <a:schemeClr val="bg1"/>
                </a:gs>
                <a:gs pos="41000">
                  <a:schemeClr val="bg1">
                    <a:alpha val="0"/>
                  </a:schemeClr>
                </a:gs>
                <a:gs pos="80000">
                  <a:srgbClr val="FFFFFF"/>
                </a:gs>
                <a:gs pos="59000">
                  <a:srgbClr val="FFFFFF">
                    <a:alpha val="0"/>
                  </a:srgbClr>
                </a:gs>
                <a:gs pos="95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任意多边形 142"/>
          <p:cNvSpPr/>
          <p:nvPr userDrawn="1"/>
        </p:nvSpPr>
        <p:spPr>
          <a:xfrm rot="20915184">
            <a:off x="8673587" y="3460457"/>
            <a:ext cx="3030161" cy="490016"/>
          </a:xfrm>
          <a:custGeom>
            <a:avLst/>
            <a:gdLst>
              <a:gd name="connsiteX0" fmla="*/ 0 w 3020992"/>
              <a:gd name="connsiteY0" fmla="*/ 0 h 555636"/>
              <a:gd name="connsiteX1" fmla="*/ 1377387 w 3020992"/>
              <a:gd name="connsiteY1" fmla="*/ 520861 h 555636"/>
              <a:gd name="connsiteX2" fmla="*/ 3020992 w 3020992"/>
              <a:gd name="connsiteY2" fmla="*/ 462987 h 555636"/>
              <a:gd name="connsiteX0" fmla="*/ 0 w 3030161"/>
              <a:gd name="connsiteY0" fmla="*/ 0 h 490016"/>
              <a:gd name="connsiteX1" fmla="*/ 1386556 w 3030161"/>
              <a:gd name="connsiteY1" fmla="*/ 459761 h 490016"/>
              <a:gd name="connsiteX2" fmla="*/ 3030161 w 3030161"/>
              <a:gd name="connsiteY2" fmla="*/ 401887 h 49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0161" h="490016">
                <a:moveTo>
                  <a:pt x="0" y="0"/>
                </a:moveTo>
                <a:cubicBezTo>
                  <a:pt x="436944" y="221848"/>
                  <a:pt x="881529" y="392780"/>
                  <a:pt x="1386556" y="459761"/>
                </a:cubicBezTo>
                <a:cubicBezTo>
                  <a:pt x="1891583" y="526742"/>
                  <a:pt x="2652055" y="471335"/>
                  <a:pt x="3030161" y="401887"/>
                </a:cubicBezTo>
              </a:path>
            </a:pathLst>
          </a:custGeom>
          <a:noFill/>
          <a:ln>
            <a:gradFill>
              <a:gsLst>
                <a:gs pos="19000">
                  <a:srgbClr val="BB0F56"/>
                </a:gs>
                <a:gs pos="0">
                  <a:schemeClr val="bg1">
                    <a:alpha val="0"/>
                  </a:schemeClr>
                </a:gs>
                <a:gs pos="98387">
                  <a:srgbClr val="E4EEF8">
                    <a:alpha val="0"/>
                  </a:srgbClr>
                </a:gs>
                <a:gs pos="81000">
                  <a:srgbClr val="E4EEF8"/>
                </a:gs>
                <a:gs pos="56000">
                  <a:srgbClr val="E4EEF8">
                    <a:alpha val="0"/>
                  </a:srgbClr>
                </a:gs>
                <a:gs pos="4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任意多边形 143"/>
          <p:cNvSpPr/>
          <p:nvPr userDrawn="1"/>
        </p:nvSpPr>
        <p:spPr>
          <a:xfrm rot="21109645">
            <a:off x="8613855" y="3986714"/>
            <a:ext cx="3030161" cy="490016"/>
          </a:xfrm>
          <a:custGeom>
            <a:avLst/>
            <a:gdLst>
              <a:gd name="connsiteX0" fmla="*/ 0 w 3020992"/>
              <a:gd name="connsiteY0" fmla="*/ 0 h 555636"/>
              <a:gd name="connsiteX1" fmla="*/ 1377387 w 3020992"/>
              <a:gd name="connsiteY1" fmla="*/ 520861 h 555636"/>
              <a:gd name="connsiteX2" fmla="*/ 3020992 w 3020992"/>
              <a:gd name="connsiteY2" fmla="*/ 462987 h 555636"/>
              <a:gd name="connsiteX0" fmla="*/ 0 w 3030161"/>
              <a:gd name="connsiteY0" fmla="*/ 0 h 490016"/>
              <a:gd name="connsiteX1" fmla="*/ 1386556 w 3030161"/>
              <a:gd name="connsiteY1" fmla="*/ 459761 h 490016"/>
              <a:gd name="connsiteX2" fmla="*/ 3030161 w 3030161"/>
              <a:gd name="connsiteY2" fmla="*/ 401887 h 49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0161" h="490016">
                <a:moveTo>
                  <a:pt x="0" y="0"/>
                </a:moveTo>
                <a:cubicBezTo>
                  <a:pt x="436944" y="221848"/>
                  <a:pt x="881529" y="392780"/>
                  <a:pt x="1386556" y="459761"/>
                </a:cubicBezTo>
                <a:cubicBezTo>
                  <a:pt x="1891583" y="526742"/>
                  <a:pt x="2652055" y="471335"/>
                  <a:pt x="3030161" y="401887"/>
                </a:cubicBezTo>
              </a:path>
            </a:pathLst>
          </a:custGeom>
          <a:noFill/>
          <a:ln>
            <a:gradFill>
              <a:gsLst>
                <a:gs pos="19000">
                  <a:srgbClr val="02DAE3"/>
                </a:gs>
                <a:gs pos="0">
                  <a:schemeClr val="bg1">
                    <a:alpha val="0"/>
                  </a:schemeClr>
                </a:gs>
                <a:gs pos="98387">
                  <a:schemeClr val="bg1">
                    <a:alpha val="0"/>
                  </a:schemeClr>
                </a:gs>
                <a:gs pos="79000">
                  <a:srgbClr val="BB0F56"/>
                </a:gs>
                <a:gs pos="56000">
                  <a:schemeClr val="bg1">
                    <a:alpha val="0"/>
                  </a:schemeClr>
                </a:gs>
                <a:gs pos="4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597121" y="1421027"/>
            <a:ext cx="2997758" cy="3089190"/>
            <a:chOff x="4383314" y="1221125"/>
            <a:chExt cx="3103266" cy="3227293"/>
          </a:xfrm>
          <a:effectLst>
            <a:outerShdw dist="381000" dir="5400000" sx="90000" sy="-19000" rotWithShape="0">
              <a:prstClr val="black">
                <a:alpha val="15000"/>
              </a:prstClr>
            </a:outerShdw>
          </a:effectLst>
        </p:grpSpPr>
        <p:sp useBgFill="1">
          <p:nvSpPr>
            <p:cNvPr id="1810" name="椭圆 1809"/>
            <p:cNvSpPr/>
            <p:nvPr userDrawn="1"/>
          </p:nvSpPr>
          <p:spPr>
            <a:xfrm rot="20612220">
              <a:off x="4383314" y="1843884"/>
              <a:ext cx="1914281" cy="23797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9" name="椭圆 1808"/>
            <p:cNvSpPr/>
            <p:nvPr userDrawn="1"/>
          </p:nvSpPr>
          <p:spPr>
            <a:xfrm rot="20612220">
              <a:off x="4507039" y="1798069"/>
              <a:ext cx="1471448" cy="252860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8" name="椭圆 1807"/>
            <p:cNvSpPr/>
            <p:nvPr userDrawn="1"/>
          </p:nvSpPr>
          <p:spPr>
            <a:xfrm rot="20612220">
              <a:off x="4698010" y="1611378"/>
              <a:ext cx="1308330" cy="27914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7" name="椭圆 1806"/>
            <p:cNvSpPr/>
            <p:nvPr userDrawn="1"/>
          </p:nvSpPr>
          <p:spPr>
            <a:xfrm rot="20612220">
              <a:off x="4903212" y="1438900"/>
              <a:ext cx="1327805" cy="30002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6" name="椭圆 1805"/>
            <p:cNvSpPr/>
            <p:nvPr userDrawn="1"/>
          </p:nvSpPr>
          <p:spPr>
            <a:xfrm rot="20612220">
              <a:off x="5166135" y="1337910"/>
              <a:ext cx="1142855" cy="31105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1" name="椭圆 1800"/>
            <p:cNvSpPr/>
            <p:nvPr userDrawn="1"/>
          </p:nvSpPr>
          <p:spPr>
            <a:xfrm rot="20612220">
              <a:off x="5488360" y="1221125"/>
              <a:ext cx="1145508" cy="3179782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68" name="椭圆 67"/>
            <p:cNvSpPr/>
            <p:nvPr userDrawn="1"/>
          </p:nvSpPr>
          <p:spPr>
            <a:xfrm rot="20593144">
              <a:off x="5819262" y="1226413"/>
              <a:ext cx="972960" cy="303804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2" name="椭圆 1801"/>
            <p:cNvSpPr/>
            <p:nvPr userDrawn="1"/>
          </p:nvSpPr>
          <p:spPr>
            <a:xfrm rot="20593144">
              <a:off x="6211895" y="1261445"/>
              <a:ext cx="811317" cy="27348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3" name="椭圆 1802"/>
            <p:cNvSpPr/>
            <p:nvPr userDrawn="1"/>
          </p:nvSpPr>
          <p:spPr>
            <a:xfrm rot="20593144">
              <a:off x="6617747" y="1413986"/>
              <a:ext cx="498163" cy="228287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4" name="椭圆 1803"/>
            <p:cNvSpPr/>
            <p:nvPr userDrawn="1"/>
          </p:nvSpPr>
          <p:spPr>
            <a:xfrm rot="20542394">
              <a:off x="7145896" y="1647317"/>
              <a:ext cx="127900" cy="149571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5" name="椭圆 1804"/>
            <p:cNvSpPr/>
            <p:nvPr userDrawn="1"/>
          </p:nvSpPr>
          <p:spPr>
            <a:xfrm rot="20593144" flipH="1" flipV="1">
              <a:off x="7424752" y="1854732"/>
              <a:ext cx="61828" cy="85779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椭圆 49"/>
          <p:cNvSpPr>
            <a:spLocks noChangeAspect="1"/>
          </p:cNvSpPr>
          <p:nvPr userDrawn="1"/>
        </p:nvSpPr>
        <p:spPr>
          <a:xfrm rot="278185">
            <a:off x="4641926" y="1588525"/>
            <a:ext cx="2809293" cy="2808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0000">
                <a:srgbClr val="BB0F56">
                  <a:alpha val="0"/>
                </a:srgbClr>
              </a:gs>
              <a:gs pos="59000">
                <a:srgbClr val="02DAE3">
                  <a:alpha val="5000"/>
                </a:srgbClr>
              </a:gs>
              <a:gs pos="38000">
                <a:srgbClr val="02DFE8">
                  <a:alpha val="20000"/>
                </a:srgbClr>
              </a:gs>
              <a:gs pos="18000">
                <a:srgbClr val="02DAE3">
                  <a:alpha val="40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任意多边形 140"/>
          <p:cNvSpPr/>
          <p:nvPr userDrawn="1"/>
        </p:nvSpPr>
        <p:spPr>
          <a:xfrm>
            <a:off x="-682169" y="1412282"/>
            <a:ext cx="13628915" cy="2889358"/>
          </a:xfrm>
          <a:custGeom>
            <a:avLst/>
            <a:gdLst>
              <a:gd name="connsiteX0" fmla="*/ 0 w 13019314"/>
              <a:gd name="connsiteY0" fmla="*/ 1078840 h 3385007"/>
              <a:gd name="connsiteX1" fmla="*/ 2917372 w 13019314"/>
              <a:gd name="connsiteY1" fmla="*/ 3372097 h 3385007"/>
              <a:gd name="connsiteX2" fmla="*/ 9419772 w 13019314"/>
              <a:gd name="connsiteY2" fmla="*/ 164440 h 3385007"/>
              <a:gd name="connsiteX3" fmla="*/ 13019314 w 13019314"/>
              <a:gd name="connsiteY3" fmla="*/ 483754 h 3385007"/>
              <a:gd name="connsiteX0" fmla="*/ 0 w 13019314"/>
              <a:gd name="connsiteY0" fmla="*/ 1116707 h 3422874"/>
              <a:gd name="connsiteX1" fmla="*/ 2917372 w 13019314"/>
              <a:gd name="connsiteY1" fmla="*/ 3409964 h 3422874"/>
              <a:gd name="connsiteX2" fmla="*/ 9419772 w 13019314"/>
              <a:gd name="connsiteY2" fmla="*/ 202307 h 3422874"/>
              <a:gd name="connsiteX3" fmla="*/ 13019314 w 13019314"/>
              <a:gd name="connsiteY3" fmla="*/ 521621 h 3422874"/>
              <a:gd name="connsiteX0" fmla="*/ 0 w 13019314"/>
              <a:gd name="connsiteY0" fmla="*/ 1030276 h 3336443"/>
              <a:gd name="connsiteX1" fmla="*/ 2917372 w 13019314"/>
              <a:gd name="connsiteY1" fmla="*/ 3323533 h 3336443"/>
              <a:gd name="connsiteX2" fmla="*/ 9419772 w 13019314"/>
              <a:gd name="connsiteY2" fmla="*/ 115876 h 3336443"/>
              <a:gd name="connsiteX3" fmla="*/ 13019314 w 13019314"/>
              <a:gd name="connsiteY3" fmla="*/ 435190 h 3336443"/>
              <a:gd name="connsiteX0" fmla="*/ 0 w 13019314"/>
              <a:gd name="connsiteY0" fmla="*/ 1082922 h 3389089"/>
              <a:gd name="connsiteX1" fmla="*/ 2917372 w 13019314"/>
              <a:gd name="connsiteY1" fmla="*/ 3376179 h 3389089"/>
              <a:gd name="connsiteX2" fmla="*/ 9419772 w 13019314"/>
              <a:gd name="connsiteY2" fmla="*/ 168522 h 3389089"/>
              <a:gd name="connsiteX3" fmla="*/ 13019314 w 13019314"/>
              <a:gd name="connsiteY3" fmla="*/ 487836 h 3389089"/>
              <a:gd name="connsiteX0" fmla="*/ 0 w 13019314"/>
              <a:gd name="connsiteY0" fmla="*/ 1082922 h 3389089"/>
              <a:gd name="connsiteX1" fmla="*/ 2917372 w 13019314"/>
              <a:gd name="connsiteY1" fmla="*/ 3376179 h 3389089"/>
              <a:gd name="connsiteX2" fmla="*/ 9419772 w 13019314"/>
              <a:gd name="connsiteY2" fmla="*/ 168522 h 3389089"/>
              <a:gd name="connsiteX3" fmla="*/ 13019314 w 13019314"/>
              <a:gd name="connsiteY3" fmla="*/ 487836 h 3389089"/>
              <a:gd name="connsiteX0" fmla="*/ 0 w 13023701"/>
              <a:gd name="connsiteY0" fmla="*/ 1134364 h 3440531"/>
              <a:gd name="connsiteX1" fmla="*/ 2917372 w 13023701"/>
              <a:gd name="connsiteY1" fmla="*/ 3427621 h 3440531"/>
              <a:gd name="connsiteX2" fmla="*/ 9419772 w 13023701"/>
              <a:gd name="connsiteY2" fmla="*/ 219964 h 3440531"/>
              <a:gd name="connsiteX3" fmla="*/ 13019314 w 13023701"/>
              <a:gd name="connsiteY3" fmla="*/ 539278 h 3440531"/>
              <a:gd name="connsiteX0" fmla="*/ 0 w 13472986"/>
              <a:gd name="connsiteY0" fmla="*/ 1175418 h 3481585"/>
              <a:gd name="connsiteX1" fmla="*/ 2917372 w 13472986"/>
              <a:gd name="connsiteY1" fmla="*/ 3468675 h 3481585"/>
              <a:gd name="connsiteX2" fmla="*/ 9419772 w 13472986"/>
              <a:gd name="connsiteY2" fmla="*/ 261018 h 3481585"/>
              <a:gd name="connsiteX3" fmla="*/ 13469257 w 13472986"/>
              <a:gd name="connsiteY3" fmla="*/ 464217 h 3481585"/>
              <a:gd name="connsiteX0" fmla="*/ 0 w 13469257"/>
              <a:gd name="connsiteY0" fmla="*/ 1171668 h 3477835"/>
              <a:gd name="connsiteX1" fmla="*/ 2917372 w 13469257"/>
              <a:gd name="connsiteY1" fmla="*/ 3464925 h 3477835"/>
              <a:gd name="connsiteX2" fmla="*/ 9419772 w 13469257"/>
              <a:gd name="connsiteY2" fmla="*/ 257268 h 3477835"/>
              <a:gd name="connsiteX3" fmla="*/ 13469257 w 13469257"/>
              <a:gd name="connsiteY3" fmla="*/ 460467 h 3477835"/>
              <a:gd name="connsiteX0" fmla="*/ 0 w 13469257"/>
              <a:gd name="connsiteY0" fmla="*/ 1076070 h 3382237"/>
              <a:gd name="connsiteX1" fmla="*/ 2917372 w 13469257"/>
              <a:gd name="connsiteY1" fmla="*/ 3369327 h 3382237"/>
              <a:gd name="connsiteX2" fmla="*/ 9419772 w 13469257"/>
              <a:gd name="connsiteY2" fmla="*/ 161670 h 3382237"/>
              <a:gd name="connsiteX3" fmla="*/ 13469257 w 13469257"/>
              <a:gd name="connsiteY3" fmla="*/ 364869 h 3382237"/>
              <a:gd name="connsiteX0" fmla="*/ 0 w 13469257"/>
              <a:gd name="connsiteY0" fmla="*/ 1107810 h 3413977"/>
              <a:gd name="connsiteX1" fmla="*/ 2917372 w 13469257"/>
              <a:gd name="connsiteY1" fmla="*/ 3401067 h 3413977"/>
              <a:gd name="connsiteX2" fmla="*/ 9419772 w 13469257"/>
              <a:gd name="connsiteY2" fmla="*/ 193410 h 3413977"/>
              <a:gd name="connsiteX3" fmla="*/ 13469257 w 13469257"/>
              <a:gd name="connsiteY3" fmla="*/ 396609 h 3413977"/>
              <a:gd name="connsiteX0" fmla="*/ 0 w 13469257"/>
              <a:gd name="connsiteY0" fmla="*/ 1136947 h 3443114"/>
              <a:gd name="connsiteX1" fmla="*/ 2917372 w 13469257"/>
              <a:gd name="connsiteY1" fmla="*/ 3430204 h 3443114"/>
              <a:gd name="connsiteX2" fmla="*/ 9419772 w 13469257"/>
              <a:gd name="connsiteY2" fmla="*/ 222547 h 3443114"/>
              <a:gd name="connsiteX3" fmla="*/ 13469257 w 13469257"/>
              <a:gd name="connsiteY3" fmla="*/ 425746 h 3443114"/>
              <a:gd name="connsiteX0" fmla="*/ 0 w 13469257"/>
              <a:gd name="connsiteY0" fmla="*/ 1136947 h 3430524"/>
              <a:gd name="connsiteX1" fmla="*/ 2917372 w 13469257"/>
              <a:gd name="connsiteY1" fmla="*/ 3430204 h 3430524"/>
              <a:gd name="connsiteX2" fmla="*/ 9419772 w 13469257"/>
              <a:gd name="connsiteY2" fmla="*/ 222547 h 3430524"/>
              <a:gd name="connsiteX3" fmla="*/ 13469257 w 13469257"/>
              <a:gd name="connsiteY3" fmla="*/ 425746 h 3430524"/>
              <a:gd name="connsiteX0" fmla="*/ 0 w 13425714"/>
              <a:gd name="connsiteY0" fmla="*/ 1224703 h 3518280"/>
              <a:gd name="connsiteX1" fmla="*/ 2917372 w 13425714"/>
              <a:gd name="connsiteY1" fmla="*/ 3517960 h 3518280"/>
              <a:gd name="connsiteX2" fmla="*/ 9419772 w 13425714"/>
              <a:gd name="connsiteY2" fmla="*/ 310303 h 3518280"/>
              <a:gd name="connsiteX3" fmla="*/ 13425714 w 13425714"/>
              <a:gd name="connsiteY3" fmla="*/ 455445 h 3518280"/>
              <a:gd name="connsiteX0" fmla="*/ 0 w 13614400"/>
              <a:gd name="connsiteY0" fmla="*/ 1602074 h 3549649"/>
              <a:gd name="connsiteX1" fmla="*/ 3106058 w 13614400"/>
              <a:gd name="connsiteY1" fmla="*/ 3517960 h 3549649"/>
              <a:gd name="connsiteX2" fmla="*/ 9608458 w 13614400"/>
              <a:gd name="connsiteY2" fmla="*/ 310303 h 3549649"/>
              <a:gd name="connsiteX3" fmla="*/ 13614400 w 13614400"/>
              <a:gd name="connsiteY3" fmla="*/ 455445 h 3549649"/>
              <a:gd name="connsiteX0" fmla="*/ 0 w 13599886"/>
              <a:gd name="connsiteY0" fmla="*/ 1489189 h 3436764"/>
              <a:gd name="connsiteX1" fmla="*/ 3106058 w 13599886"/>
              <a:gd name="connsiteY1" fmla="*/ 3405075 h 3436764"/>
              <a:gd name="connsiteX2" fmla="*/ 9608458 w 13599886"/>
              <a:gd name="connsiteY2" fmla="*/ 197418 h 3436764"/>
              <a:gd name="connsiteX3" fmla="*/ 13599886 w 13599886"/>
              <a:gd name="connsiteY3" fmla="*/ 647360 h 3436764"/>
              <a:gd name="connsiteX0" fmla="*/ 0 w 13599886"/>
              <a:gd name="connsiteY0" fmla="*/ 1391225 h 3333677"/>
              <a:gd name="connsiteX1" fmla="*/ 3106058 w 13599886"/>
              <a:gd name="connsiteY1" fmla="*/ 3307111 h 3333677"/>
              <a:gd name="connsiteX2" fmla="*/ 9550401 w 13599886"/>
              <a:gd name="connsiteY2" fmla="*/ 230083 h 3333677"/>
              <a:gd name="connsiteX3" fmla="*/ 13599886 w 13599886"/>
              <a:gd name="connsiteY3" fmla="*/ 549396 h 3333677"/>
              <a:gd name="connsiteX0" fmla="*/ 0 w 13599886"/>
              <a:gd name="connsiteY0" fmla="*/ 1382643 h 3212091"/>
              <a:gd name="connsiteX1" fmla="*/ 3207658 w 13599886"/>
              <a:gd name="connsiteY1" fmla="*/ 3182414 h 3212091"/>
              <a:gd name="connsiteX2" fmla="*/ 9550401 w 13599886"/>
              <a:gd name="connsiteY2" fmla="*/ 221501 h 3212091"/>
              <a:gd name="connsiteX3" fmla="*/ 13599886 w 13599886"/>
              <a:gd name="connsiteY3" fmla="*/ 540814 h 3212091"/>
              <a:gd name="connsiteX0" fmla="*/ 0 w 13628915"/>
              <a:gd name="connsiteY0" fmla="*/ 1293200 h 3122648"/>
              <a:gd name="connsiteX1" fmla="*/ 3207658 w 13628915"/>
              <a:gd name="connsiteY1" fmla="*/ 3092971 h 3122648"/>
              <a:gd name="connsiteX2" fmla="*/ 9550401 w 13628915"/>
              <a:gd name="connsiteY2" fmla="*/ 132058 h 3122648"/>
              <a:gd name="connsiteX3" fmla="*/ 13628915 w 13628915"/>
              <a:gd name="connsiteY3" fmla="*/ 770982 h 3122648"/>
              <a:gd name="connsiteX0" fmla="*/ 0 w 13628915"/>
              <a:gd name="connsiteY0" fmla="*/ 1418929 h 3254519"/>
              <a:gd name="connsiteX1" fmla="*/ 3207658 w 13628915"/>
              <a:gd name="connsiteY1" fmla="*/ 3218700 h 3254519"/>
              <a:gd name="connsiteX2" fmla="*/ 9768116 w 13628915"/>
              <a:gd name="connsiteY2" fmla="*/ 113962 h 3254519"/>
              <a:gd name="connsiteX3" fmla="*/ 13628915 w 13628915"/>
              <a:gd name="connsiteY3" fmla="*/ 896711 h 3254519"/>
              <a:gd name="connsiteX0" fmla="*/ 0 w 13628915"/>
              <a:gd name="connsiteY0" fmla="*/ 1418929 h 3249389"/>
              <a:gd name="connsiteX1" fmla="*/ 3207658 w 13628915"/>
              <a:gd name="connsiteY1" fmla="*/ 3218700 h 3249389"/>
              <a:gd name="connsiteX2" fmla="*/ 9768116 w 13628915"/>
              <a:gd name="connsiteY2" fmla="*/ 113962 h 3249389"/>
              <a:gd name="connsiteX3" fmla="*/ 13628915 w 13628915"/>
              <a:gd name="connsiteY3" fmla="*/ 896711 h 324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8915" h="3249389">
                <a:moveTo>
                  <a:pt x="0" y="1418929"/>
                </a:moveTo>
                <a:cubicBezTo>
                  <a:pt x="528562" y="2462206"/>
                  <a:pt x="1579639" y="3436194"/>
                  <a:pt x="3207658" y="3218700"/>
                </a:cubicBezTo>
                <a:cubicBezTo>
                  <a:pt x="4835677" y="3001206"/>
                  <a:pt x="8031240" y="500960"/>
                  <a:pt x="9768116" y="113962"/>
                </a:cubicBezTo>
                <a:cubicBezTo>
                  <a:pt x="11504992" y="-273036"/>
                  <a:pt x="12985449" y="410483"/>
                  <a:pt x="13628915" y="896711"/>
                </a:cubicBezTo>
              </a:path>
            </a:pathLst>
          </a:custGeom>
          <a:noFill/>
          <a:ln w="50800">
            <a:gradFill>
              <a:gsLst>
                <a:gs pos="100000">
                  <a:schemeClr val="bg1">
                    <a:alpha val="0"/>
                  </a:schemeClr>
                </a:gs>
                <a:gs pos="78000">
                  <a:schemeClr val="bg1">
                    <a:alpha val="7000"/>
                  </a:schemeClr>
                </a:gs>
                <a:gs pos="10000">
                  <a:schemeClr val="bg1">
                    <a:alpha val="0"/>
                  </a:schemeClr>
                </a:gs>
                <a:gs pos="50000">
                  <a:schemeClr val="bg1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5399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A36AE-B285-448E-A1E1-728B7912F5D4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2A6C8B-0B81-4DDC-9A1D-1B5B57404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18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A36AE-B285-448E-A1E1-728B7912F5D4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2A6C8B-0B81-4DDC-9A1D-1B5B57404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860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A36AE-B285-448E-A1E1-728B7912F5D4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2A6C8B-0B81-4DDC-9A1D-1B5B57404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611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A36AE-B285-448E-A1E1-728B7912F5D4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2A6C8B-0B81-4DDC-9A1D-1B5B57404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172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15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067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812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4888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8863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21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 userDrawn="1"/>
        </p:nvGrpSpPr>
        <p:grpSpPr>
          <a:xfrm>
            <a:off x="-2616609" y="546919"/>
            <a:ext cx="17316450" cy="9315450"/>
            <a:chOff x="-190500" y="-1162050"/>
            <a:chExt cx="12668250" cy="9315450"/>
          </a:xfrm>
          <a:scene3d>
            <a:camera prst="perspectiveRelaxedModerately" fov="6000000"/>
            <a:lightRig rig="threePt" dir="t"/>
          </a:scene3d>
        </p:grpSpPr>
        <p:grpSp>
          <p:nvGrpSpPr>
            <p:cNvPr id="44" name="组合 43"/>
            <p:cNvGrpSpPr/>
            <p:nvPr userDrawn="1"/>
          </p:nvGrpSpPr>
          <p:grpSpPr>
            <a:xfrm>
              <a:off x="-190500" y="-781050"/>
              <a:ext cx="12668250" cy="8382000"/>
              <a:chOff x="-1143000" y="781050"/>
              <a:chExt cx="15506700" cy="8382000"/>
            </a:xfrm>
          </p:grpSpPr>
          <p:cxnSp>
            <p:nvCxnSpPr>
              <p:cNvPr id="43" name="直接连接符 42"/>
              <p:cNvCxnSpPr/>
              <p:nvPr userDrawn="1"/>
            </p:nvCxnSpPr>
            <p:spPr>
              <a:xfrm>
                <a:off x="-1143000" y="78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7" name="直接连接符 1746"/>
              <p:cNvCxnSpPr/>
              <p:nvPr userDrawn="1"/>
            </p:nvCxnSpPr>
            <p:spPr>
              <a:xfrm>
                <a:off x="-1104900" y="154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8" name="直接连接符 1747"/>
              <p:cNvCxnSpPr/>
              <p:nvPr userDrawn="1"/>
            </p:nvCxnSpPr>
            <p:spPr>
              <a:xfrm>
                <a:off x="-1066800" y="230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9" name="直接连接符 1748"/>
              <p:cNvCxnSpPr/>
              <p:nvPr userDrawn="1"/>
            </p:nvCxnSpPr>
            <p:spPr>
              <a:xfrm>
                <a:off x="-1028700" y="306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0" name="直接连接符 1749"/>
              <p:cNvCxnSpPr/>
              <p:nvPr userDrawn="1"/>
            </p:nvCxnSpPr>
            <p:spPr>
              <a:xfrm>
                <a:off x="-990600" y="382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1" name="直接连接符 1750"/>
              <p:cNvCxnSpPr/>
              <p:nvPr userDrawn="1"/>
            </p:nvCxnSpPr>
            <p:spPr>
              <a:xfrm>
                <a:off x="-952500" y="459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2" name="直接连接符 1751"/>
              <p:cNvCxnSpPr/>
              <p:nvPr userDrawn="1"/>
            </p:nvCxnSpPr>
            <p:spPr>
              <a:xfrm>
                <a:off x="-914400" y="535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3" name="直接连接符 1752"/>
              <p:cNvCxnSpPr/>
              <p:nvPr userDrawn="1"/>
            </p:nvCxnSpPr>
            <p:spPr>
              <a:xfrm>
                <a:off x="-876300" y="611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4" name="直接连接符 1753"/>
              <p:cNvCxnSpPr/>
              <p:nvPr userDrawn="1"/>
            </p:nvCxnSpPr>
            <p:spPr>
              <a:xfrm>
                <a:off x="-838200" y="687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5" name="直接连接符 1754"/>
              <p:cNvCxnSpPr/>
              <p:nvPr userDrawn="1"/>
            </p:nvCxnSpPr>
            <p:spPr>
              <a:xfrm>
                <a:off x="-800100" y="763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6" name="直接连接符 1755"/>
              <p:cNvCxnSpPr/>
              <p:nvPr userDrawn="1"/>
            </p:nvCxnSpPr>
            <p:spPr>
              <a:xfrm>
                <a:off x="-762000" y="840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7" name="直接连接符 1756"/>
              <p:cNvCxnSpPr/>
              <p:nvPr userDrawn="1"/>
            </p:nvCxnSpPr>
            <p:spPr>
              <a:xfrm>
                <a:off x="-723900" y="916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47"/>
            <p:cNvGrpSpPr/>
            <p:nvPr userDrawn="1"/>
          </p:nvGrpSpPr>
          <p:grpSpPr>
            <a:xfrm>
              <a:off x="400050" y="-1162050"/>
              <a:ext cx="11468100" cy="9315450"/>
              <a:chOff x="762000" y="-1276350"/>
              <a:chExt cx="11468100" cy="10344150"/>
            </a:xfrm>
          </p:grpSpPr>
          <p:cxnSp>
            <p:nvCxnSpPr>
              <p:cNvPr id="46" name="直接连接符 45"/>
              <p:cNvCxnSpPr/>
              <p:nvPr userDrawn="1"/>
            </p:nvCxnSpPr>
            <p:spPr>
              <a:xfrm>
                <a:off x="7620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3" name="直接连接符 1782"/>
              <p:cNvCxnSpPr/>
              <p:nvPr userDrawn="1"/>
            </p:nvCxnSpPr>
            <p:spPr>
              <a:xfrm>
                <a:off x="15811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4" name="直接连接符 1783"/>
              <p:cNvCxnSpPr/>
              <p:nvPr userDrawn="1"/>
            </p:nvCxnSpPr>
            <p:spPr>
              <a:xfrm>
                <a:off x="24003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5" name="直接连接符 1784"/>
              <p:cNvCxnSpPr/>
              <p:nvPr userDrawn="1"/>
            </p:nvCxnSpPr>
            <p:spPr>
              <a:xfrm>
                <a:off x="32194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6" name="直接连接符 1785"/>
              <p:cNvCxnSpPr/>
              <p:nvPr userDrawn="1"/>
            </p:nvCxnSpPr>
            <p:spPr>
              <a:xfrm>
                <a:off x="40386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7" name="直接连接符 1786"/>
              <p:cNvCxnSpPr/>
              <p:nvPr userDrawn="1"/>
            </p:nvCxnSpPr>
            <p:spPr>
              <a:xfrm>
                <a:off x="48577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8" name="直接连接符 1787"/>
              <p:cNvCxnSpPr/>
              <p:nvPr userDrawn="1"/>
            </p:nvCxnSpPr>
            <p:spPr>
              <a:xfrm>
                <a:off x="56769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9" name="直接连接符 1788"/>
              <p:cNvCxnSpPr/>
              <p:nvPr userDrawn="1"/>
            </p:nvCxnSpPr>
            <p:spPr>
              <a:xfrm>
                <a:off x="64960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0" name="直接连接符 1789"/>
              <p:cNvCxnSpPr/>
              <p:nvPr userDrawn="1"/>
            </p:nvCxnSpPr>
            <p:spPr>
              <a:xfrm>
                <a:off x="73152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1" name="直接连接符 1790"/>
              <p:cNvCxnSpPr/>
              <p:nvPr userDrawn="1"/>
            </p:nvCxnSpPr>
            <p:spPr>
              <a:xfrm>
                <a:off x="81343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2" name="直接连接符 1791"/>
              <p:cNvCxnSpPr/>
              <p:nvPr userDrawn="1"/>
            </p:nvCxnSpPr>
            <p:spPr>
              <a:xfrm>
                <a:off x="89535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3" name="直接连接符 1792"/>
              <p:cNvCxnSpPr/>
              <p:nvPr userDrawn="1"/>
            </p:nvCxnSpPr>
            <p:spPr>
              <a:xfrm>
                <a:off x="97726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4" name="直接连接符 1793"/>
              <p:cNvCxnSpPr/>
              <p:nvPr userDrawn="1"/>
            </p:nvCxnSpPr>
            <p:spPr>
              <a:xfrm>
                <a:off x="105918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5" name="直接连接符 1794"/>
              <p:cNvCxnSpPr/>
              <p:nvPr userDrawn="1"/>
            </p:nvCxnSpPr>
            <p:spPr>
              <a:xfrm>
                <a:off x="114109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6" name="直接连接符 1795"/>
              <p:cNvCxnSpPr/>
              <p:nvPr userDrawn="1"/>
            </p:nvCxnSpPr>
            <p:spPr>
              <a:xfrm>
                <a:off x="122301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97" name="矩形 1796" hidden="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2" name="组合 71"/>
          <p:cNvGrpSpPr/>
          <p:nvPr userDrawn="1"/>
        </p:nvGrpSpPr>
        <p:grpSpPr>
          <a:xfrm>
            <a:off x="4679158" y="1180660"/>
            <a:ext cx="2920271" cy="3267758"/>
            <a:chOff x="4679158" y="1180660"/>
            <a:chExt cx="2920271" cy="3267758"/>
          </a:xfrm>
        </p:grpSpPr>
        <p:sp useBgFill="1">
          <p:nvSpPr>
            <p:cNvPr id="1810" name="椭圆 1809"/>
            <p:cNvSpPr/>
            <p:nvPr userDrawn="1"/>
          </p:nvSpPr>
          <p:spPr>
            <a:xfrm rot="20612220">
              <a:off x="4679158" y="1843884"/>
              <a:ext cx="1738190" cy="23797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9" name="椭圆 1808"/>
            <p:cNvSpPr/>
            <p:nvPr userDrawn="1"/>
          </p:nvSpPr>
          <p:spPr>
            <a:xfrm rot="20612220">
              <a:off x="4791502" y="1798069"/>
              <a:ext cx="1336092" cy="252860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8" name="椭圆 1807"/>
            <p:cNvSpPr/>
            <p:nvPr userDrawn="1"/>
          </p:nvSpPr>
          <p:spPr>
            <a:xfrm rot="20612220">
              <a:off x="4964906" y="1611378"/>
              <a:ext cx="1187979" cy="27914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7" name="椭圆 1806"/>
            <p:cNvSpPr/>
            <p:nvPr userDrawn="1"/>
          </p:nvSpPr>
          <p:spPr>
            <a:xfrm rot="20612220">
              <a:off x="5151232" y="1438900"/>
              <a:ext cx="1205663" cy="30002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6" name="椭圆 1805"/>
            <p:cNvSpPr/>
            <p:nvPr userDrawn="1"/>
          </p:nvSpPr>
          <p:spPr>
            <a:xfrm rot="20612220">
              <a:off x="5389969" y="1337910"/>
              <a:ext cx="1037726" cy="31105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1" name="椭圆 1800"/>
            <p:cNvSpPr/>
            <p:nvPr userDrawn="1"/>
          </p:nvSpPr>
          <p:spPr>
            <a:xfrm rot="20612220">
              <a:off x="5686713" y="1236910"/>
              <a:ext cx="1003540" cy="3157413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68" name="椭圆 67"/>
            <p:cNvSpPr/>
            <p:nvPr userDrawn="1"/>
          </p:nvSpPr>
          <p:spPr>
            <a:xfrm rot="20593144">
              <a:off x="5976801" y="1208866"/>
              <a:ext cx="826607" cy="30961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2" name="椭圆 1801"/>
            <p:cNvSpPr/>
            <p:nvPr userDrawn="1"/>
          </p:nvSpPr>
          <p:spPr>
            <a:xfrm rot="20593144">
              <a:off x="6257234" y="1180660"/>
              <a:ext cx="795848" cy="2954433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3" name="椭圆 1802"/>
            <p:cNvSpPr/>
            <p:nvPr userDrawn="1"/>
          </p:nvSpPr>
          <p:spPr>
            <a:xfrm rot="20593144">
              <a:off x="6535962" y="1237871"/>
              <a:ext cx="632948" cy="275724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4" name="椭圆 1803"/>
            <p:cNvSpPr/>
            <p:nvPr userDrawn="1"/>
          </p:nvSpPr>
          <p:spPr>
            <a:xfrm rot="20593144">
              <a:off x="7253836" y="1627631"/>
              <a:ext cx="126204" cy="162538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5" name="椭圆 1804"/>
            <p:cNvSpPr/>
            <p:nvPr userDrawn="1"/>
          </p:nvSpPr>
          <p:spPr>
            <a:xfrm rot="20593144">
              <a:off x="7543500" y="1885874"/>
              <a:ext cx="55929" cy="85456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椭圆 49"/>
          <p:cNvSpPr/>
          <p:nvPr userDrawn="1"/>
        </p:nvSpPr>
        <p:spPr>
          <a:xfrm>
            <a:off x="5167743" y="1842989"/>
            <a:ext cx="1943100" cy="19431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0000">
                <a:srgbClr val="BB0F56">
                  <a:alpha val="0"/>
                </a:srgbClr>
              </a:gs>
              <a:gs pos="59000">
                <a:srgbClr val="02DAE3">
                  <a:alpha val="5000"/>
                </a:srgbClr>
              </a:gs>
              <a:gs pos="38000">
                <a:srgbClr val="02DFE8">
                  <a:alpha val="20000"/>
                </a:srgbClr>
              </a:gs>
              <a:gs pos="18000">
                <a:srgbClr val="02DAE3">
                  <a:alpha val="40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325541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4775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4066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2290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6486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36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 userDrawn="1"/>
        </p:nvGrpSpPr>
        <p:grpSpPr>
          <a:xfrm>
            <a:off x="561967" y="421056"/>
            <a:ext cx="11068066" cy="6015888"/>
            <a:chOff x="561967" y="525215"/>
            <a:chExt cx="11068066" cy="6015888"/>
          </a:xfrm>
        </p:grpSpPr>
        <p:grpSp>
          <p:nvGrpSpPr>
            <p:cNvPr id="23" name="组合 22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79" name="组合 157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96" name="组合 1595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13" name="组合 1612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30" name="组合 1629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47" name="组合 1646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64" name="组合 166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81" name="组合 1680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98" name="组合 1697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7" name="组合 36"/>
          <p:cNvGrpSpPr/>
          <p:nvPr userDrawn="1"/>
        </p:nvGrpSpPr>
        <p:grpSpPr>
          <a:xfrm>
            <a:off x="580571" y="-863599"/>
            <a:ext cx="11038114" cy="8998857"/>
            <a:chOff x="580571" y="-863599"/>
            <a:chExt cx="11038114" cy="8998857"/>
          </a:xfrm>
        </p:grpSpPr>
        <p:cxnSp>
          <p:nvCxnSpPr>
            <p:cNvPr id="35" name="直接连接符 34"/>
            <p:cNvCxnSpPr/>
            <p:nvPr userDrawn="1"/>
          </p:nvCxnSpPr>
          <p:spPr>
            <a:xfrm>
              <a:off x="58057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5" name="直接连接符 1714"/>
            <p:cNvCxnSpPr/>
            <p:nvPr userDrawn="1"/>
          </p:nvCxnSpPr>
          <p:spPr>
            <a:xfrm>
              <a:off x="116186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6" name="直接连接符 1715"/>
            <p:cNvCxnSpPr/>
            <p:nvPr userDrawn="1"/>
          </p:nvCxnSpPr>
          <p:spPr>
            <a:xfrm>
              <a:off x="131644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7" name="直接连接符 1716"/>
            <p:cNvCxnSpPr/>
            <p:nvPr userDrawn="1"/>
          </p:nvCxnSpPr>
          <p:spPr>
            <a:xfrm>
              <a:off x="205231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8" name="直接连接符 1717"/>
            <p:cNvCxnSpPr/>
            <p:nvPr userDrawn="1"/>
          </p:nvCxnSpPr>
          <p:spPr>
            <a:xfrm>
              <a:off x="278819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9" name="直接连接符 1718"/>
            <p:cNvCxnSpPr/>
            <p:nvPr userDrawn="1"/>
          </p:nvCxnSpPr>
          <p:spPr>
            <a:xfrm>
              <a:off x="352406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0" name="直接连接符 1719"/>
            <p:cNvCxnSpPr/>
            <p:nvPr userDrawn="1"/>
          </p:nvCxnSpPr>
          <p:spPr>
            <a:xfrm>
              <a:off x="425994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1" name="直接连接符 1720"/>
            <p:cNvCxnSpPr/>
            <p:nvPr userDrawn="1"/>
          </p:nvCxnSpPr>
          <p:spPr>
            <a:xfrm>
              <a:off x="499581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2" name="直接连接符 1721"/>
            <p:cNvCxnSpPr/>
            <p:nvPr userDrawn="1"/>
          </p:nvCxnSpPr>
          <p:spPr>
            <a:xfrm>
              <a:off x="573168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3" name="直接连接符 1722"/>
            <p:cNvCxnSpPr/>
            <p:nvPr userDrawn="1"/>
          </p:nvCxnSpPr>
          <p:spPr>
            <a:xfrm>
              <a:off x="646756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4" name="直接连接符 1723"/>
            <p:cNvCxnSpPr/>
            <p:nvPr userDrawn="1"/>
          </p:nvCxnSpPr>
          <p:spPr>
            <a:xfrm>
              <a:off x="720343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5" name="直接连接符 1724"/>
            <p:cNvCxnSpPr/>
            <p:nvPr userDrawn="1"/>
          </p:nvCxnSpPr>
          <p:spPr>
            <a:xfrm>
              <a:off x="793931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6" name="直接连接符 1725"/>
            <p:cNvCxnSpPr/>
            <p:nvPr userDrawn="1"/>
          </p:nvCxnSpPr>
          <p:spPr>
            <a:xfrm>
              <a:off x="86751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7" name="直接连接符 1726"/>
            <p:cNvCxnSpPr/>
            <p:nvPr userDrawn="1"/>
          </p:nvCxnSpPr>
          <p:spPr>
            <a:xfrm>
              <a:off x="941105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8" name="直接连接符 1727"/>
            <p:cNvCxnSpPr/>
            <p:nvPr userDrawn="1"/>
          </p:nvCxnSpPr>
          <p:spPr>
            <a:xfrm>
              <a:off x="1014693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9" name="直接连接符 1728"/>
            <p:cNvCxnSpPr/>
            <p:nvPr userDrawn="1"/>
          </p:nvCxnSpPr>
          <p:spPr>
            <a:xfrm>
              <a:off x="1088280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 userDrawn="1"/>
        </p:nvGrpSpPr>
        <p:grpSpPr>
          <a:xfrm>
            <a:off x="384627" y="419645"/>
            <a:ext cx="11422746" cy="6002198"/>
            <a:chOff x="406400" y="419645"/>
            <a:chExt cx="11422746" cy="6002198"/>
          </a:xfrm>
        </p:grpSpPr>
        <p:cxnSp>
          <p:nvCxnSpPr>
            <p:cNvPr id="1735" name="直接连接符 1734"/>
            <p:cNvCxnSpPr/>
            <p:nvPr userDrawn="1"/>
          </p:nvCxnSpPr>
          <p:spPr>
            <a:xfrm rot="5400000">
              <a:off x="6117773" y="-52917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6" name="直接连接符 1735"/>
            <p:cNvCxnSpPr/>
            <p:nvPr userDrawn="1"/>
          </p:nvCxnSpPr>
          <p:spPr>
            <a:xfrm rot="5400000">
              <a:off x="6117773" y="-45414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7" name="直接连接符 1736"/>
            <p:cNvCxnSpPr/>
            <p:nvPr userDrawn="1"/>
          </p:nvCxnSpPr>
          <p:spPr>
            <a:xfrm rot="5400000">
              <a:off x="6117773" y="-37911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8" name="直接连接符 1737"/>
            <p:cNvCxnSpPr/>
            <p:nvPr userDrawn="1"/>
          </p:nvCxnSpPr>
          <p:spPr>
            <a:xfrm rot="5400000">
              <a:off x="6117773" y="-30409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9" name="直接连接符 1738"/>
            <p:cNvCxnSpPr/>
            <p:nvPr userDrawn="1"/>
          </p:nvCxnSpPr>
          <p:spPr>
            <a:xfrm rot="5400000">
              <a:off x="6117773" y="-22906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0" name="直接连接符 1739"/>
            <p:cNvCxnSpPr/>
            <p:nvPr userDrawn="1"/>
          </p:nvCxnSpPr>
          <p:spPr>
            <a:xfrm rot="5400000">
              <a:off x="6117773" y="-15403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1" name="直接连接符 1740"/>
            <p:cNvCxnSpPr/>
            <p:nvPr userDrawn="1"/>
          </p:nvCxnSpPr>
          <p:spPr>
            <a:xfrm rot="5400000">
              <a:off x="6117773" y="-7900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2" name="直接连接符 1741"/>
            <p:cNvCxnSpPr/>
            <p:nvPr userDrawn="1"/>
          </p:nvCxnSpPr>
          <p:spPr>
            <a:xfrm rot="5400000">
              <a:off x="6117773" y="-398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3" name="直接连接符 1742"/>
            <p:cNvCxnSpPr/>
            <p:nvPr userDrawn="1"/>
          </p:nvCxnSpPr>
          <p:spPr>
            <a:xfrm rot="5400000">
              <a:off x="6117773" y="710470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3726636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gradFill>
          <a:gsLst>
            <a:gs pos="0">
              <a:srgbClr val="050537"/>
            </a:gs>
            <a:gs pos="46000">
              <a:srgbClr val="180F3A"/>
            </a:gs>
            <a:gs pos="85000">
              <a:srgbClr val="4A0E3C"/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561967" y="421056"/>
            <a:ext cx="11068066" cy="6015888"/>
            <a:chOff x="561967" y="525215"/>
            <a:chExt cx="11068066" cy="6015888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45" name="椭圆 14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椭圆 14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椭圆 15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椭圆 15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椭圆 15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29" name="椭圆 12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椭圆 13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椭圆 13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椭圆 13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椭圆 14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13" name="椭圆 112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椭圆 114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椭圆 118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椭圆 126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97" name="椭圆 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椭圆 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椭圆 1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81" name="椭圆 8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椭圆 8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9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65" name="椭圆 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49" name="椭圆 4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33" name="椭圆 32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7" name="椭圆 1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61" name="组合 160"/>
          <p:cNvGrpSpPr/>
          <p:nvPr userDrawn="1"/>
        </p:nvGrpSpPr>
        <p:grpSpPr>
          <a:xfrm>
            <a:off x="580571" y="-863599"/>
            <a:ext cx="11038114" cy="8998857"/>
            <a:chOff x="580571" y="-863599"/>
            <a:chExt cx="11038114" cy="8998857"/>
          </a:xfrm>
        </p:grpSpPr>
        <p:cxnSp>
          <p:nvCxnSpPr>
            <p:cNvPr id="162" name="直接连接符 161"/>
            <p:cNvCxnSpPr/>
            <p:nvPr userDrawn="1"/>
          </p:nvCxnSpPr>
          <p:spPr>
            <a:xfrm>
              <a:off x="58057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 userDrawn="1"/>
          </p:nvCxnSpPr>
          <p:spPr>
            <a:xfrm>
              <a:off x="116186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 userDrawn="1"/>
          </p:nvCxnSpPr>
          <p:spPr>
            <a:xfrm>
              <a:off x="131644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 userDrawn="1"/>
          </p:nvCxnSpPr>
          <p:spPr>
            <a:xfrm>
              <a:off x="205231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 userDrawn="1"/>
          </p:nvCxnSpPr>
          <p:spPr>
            <a:xfrm>
              <a:off x="278819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 userDrawn="1"/>
          </p:nvCxnSpPr>
          <p:spPr>
            <a:xfrm>
              <a:off x="352406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 userDrawn="1"/>
          </p:nvCxnSpPr>
          <p:spPr>
            <a:xfrm>
              <a:off x="425994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 userDrawn="1"/>
          </p:nvCxnSpPr>
          <p:spPr>
            <a:xfrm>
              <a:off x="499581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 userDrawn="1"/>
          </p:nvCxnSpPr>
          <p:spPr>
            <a:xfrm>
              <a:off x="573168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 userDrawn="1"/>
          </p:nvCxnSpPr>
          <p:spPr>
            <a:xfrm>
              <a:off x="646756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 userDrawn="1"/>
          </p:nvCxnSpPr>
          <p:spPr>
            <a:xfrm>
              <a:off x="720343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 userDrawn="1"/>
          </p:nvCxnSpPr>
          <p:spPr>
            <a:xfrm>
              <a:off x="793931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 userDrawn="1"/>
          </p:nvCxnSpPr>
          <p:spPr>
            <a:xfrm>
              <a:off x="86751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 userDrawn="1"/>
          </p:nvCxnSpPr>
          <p:spPr>
            <a:xfrm>
              <a:off x="941105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 userDrawn="1"/>
          </p:nvCxnSpPr>
          <p:spPr>
            <a:xfrm>
              <a:off x="1014693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 userDrawn="1"/>
          </p:nvCxnSpPr>
          <p:spPr>
            <a:xfrm>
              <a:off x="1088280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组合 177"/>
          <p:cNvGrpSpPr/>
          <p:nvPr userDrawn="1"/>
        </p:nvGrpSpPr>
        <p:grpSpPr>
          <a:xfrm>
            <a:off x="381000" y="438695"/>
            <a:ext cx="11422746" cy="6002198"/>
            <a:chOff x="406400" y="419645"/>
            <a:chExt cx="11422746" cy="6002198"/>
          </a:xfrm>
        </p:grpSpPr>
        <p:cxnSp>
          <p:nvCxnSpPr>
            <p:cNvPr id="179" name="直接连接符 178"/>
            <p:cNvCxnSpPr/>
            <p:nvPr userDrawn="1"/>
          </p:nvCxnSpPr>
          <p:spPr>
            <a:xfrm rot="5400000">
              <a:off x="6117773" y="-52917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 userDrawn="1"/>
          </p:nvCxnSpPr>
          <p:spPr>
            <a:xfrm rot="5400000">
              <a:off x="6117773" y="-45414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 userDrawn="1"/>
          </p:nvCxnSpPr>
          <p:spPr>
            <a:xfrm rot="5400000">
              <a:off x="6117773" y="-37911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 userDrawn="1"/>
          </p:nvCxnSpPr>
          <p:spPr>
            <a:xfrm rot="5400000">
              <a:off x="6117773" y="-30409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 userDrawn="1"/>
          </p:nvCxnSpPr>
          <p:spPr>
            <a:xfrm rot="5400000">
              <a:off x="6117773" y="-22906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 userDrawn="1"/>
          </p:nvCxnSpPr>
          <p:spPr>
            <a:xfrm rot="5400000">
              <a:off x="6117773" y="-15403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 userDrawn="1"/>
          </p:nvCxnSpPr>
          <p:spPr>
            <a:xfrm rot="5400000">
              <a:off x="6117773" y="-7900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 userDrawn="1"/>
          </p:nvCxnSpPr>
          <p:spPr>
            <a:xfrm rot="5400000">
              <a:off x="6117773" y="-398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 userDrawn="1"/>
          </p:nvCxnSpPr>
          <p:spPr>
            <a:xfrm rot="5400000">
              <a:off x="6117773" y="710470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8" name="直接连接符 187"/>
          <p:cNvCxnSpPr/>
          <p:nvPr userDrawn="1"/>
        </p:nvCxnSpPr>
        <p:spPr>
          <a:xfrm rot="20430459">
            <a:off x="8098275" y="1234326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 userDrawn="1"/>
        </p:nvCxnSpPr>
        <p:spPr>
          <a:xfrm rot="20430459">
            <a:off x="9273934" y="1345008"/>
            <a:ext cx="4928950" cy="24068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69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/>
          <p:nvPr userDrawn="1"/>
        </p:nvCxnSpPr>
        <p:spPr>
          <a:xfrm rot="20430459">
            <a:off x="8442433" y="2737553"/>
            <a:ext cx="2203623" cy="101933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/>
          <p:nvPr userDrawn="1"/>
        </p:nvCxnSpPr>
        <p:spPr>
          <a:xfrm rot="20430459">
            <a:off x="9341196" y="1777450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 userDrawn="1"/>
        </p:nvCxnSpPr>
        <p:spPr>
          <a:xfrm rot="20430459">
            <a:off x="8986530" y="2342400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 userDrawn="1"/>
        </p:nvCxnSpPr>
        <p:spPr>
          <a:xfrm rot="20430459">
            <a:off x="8534348" y="1801777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 userDrawn="1"/>
        </p:nvCxnSpPr>
        <p:spPr>
          <a:xfrm rot="20430459">
            <a:off x="9819297" y="1918440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 userDrawn="1"/>
        </p:nvCxnSpPr>
        <p:spPr>
          <a:xfrm rot="20430459">
            <a:off x="2309725" y="4743468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 userDrawn="1"/>
        </p:nvCxnSpPr>
        <p:spPr>
          <a:xfrm rot="20430459">
            <a:off x="3080437" y="4415753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 userDrawn="1"/>
        </p:nvCxnSpPr>
        <p:spPr>
          <a:xfrm rot="20430459">
            <a:off x="1487058" y="4872351"/>
            <a:ext cx="1387290" cy="101404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/>
          <p:nvPr userDrawn="1"/>
        </p:nvCxnSpPr>
        <p:spPr>
          <a:xfrm rot="20430459">
            <a:off x="-195596" y="4842131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/>
          <p:nvPr userDrawn="1"/>
        </p:nvCxnSpPr>
        <p:spPr>
          <a:xfrm rot="20430459">
            <a:off x="-1877283" y="4245714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/>
          <p:nvPr userDrawn="1"/>
        </p:nvCxnSpPr>
        <p:spPr>
          <a:xfrm rot="20430459">
            <a:off x="927370" y="4413553"/>
            <a:ext cx="2431487" cy="118733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/>
          <p:nvPr userDrawn="1"/>
        </p:nvCxnSpPr>
        <p:spPr>
          <a:xfrm rot="20430459">
            <a:off x="2963398" y="4391820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/>
          <p:nvPr userDrawn="1"/>
        </p:nvCxnSpPr>
        <p:spPr>
          <a:xfrm rot="20430459">
            <a:off x="1368326" y="4352268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/>
          <p:nvPr userDrawn="1"/>
        </p:nvCxnSpPr>
        <p:spPr>
          <a:xfrm rot="20430459">
            <a:off x="2772505" y="4286440"/>
            <a:ext cx="680209" cy="37742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/>
          <p:nvPr userDrawn="1"/>
        </p:nvCxnSpPr>
        <p:spPr>
          <a:xfrm rot="20430459">
            <a:off x="1268309" y="4996340"/>
            <a:ext cx="2203623" cy="101933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/>
          <p:nvPr userDrawn="1"/>
        </p:nvCxnSpPr>
        <p:spPr>
          <a:xfrm flipV="1">
            <a:off x="8709933" y="1560740"/>
            <a:ext cx="3362325" cy="1019175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/>
          <p:nvPr userDrawn="1"/>
        </p:nvCxnSpPr>
        <p:spPr>
          <a:xfrm flipV="1">
            <a:off x="8431946" y="1400176"/>
            <a:ext cx="3849817" cy="1134606"/>
          </a:xfrm>
          <a:prstGeom prst="line">
            <a:avLst/>
          </a:prstGeom>
          <a:ln w="381000">
            <a:gradFill>
              <a:gsLst>
                <a:gs pos="0">
                  <a:srgbClr val="02DAE3"/>
                </a:gs>
                <a:gs pos="92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 userDrawn="1"/>
        </p:nvCxnSpPr>
        <p:spPr>
          <a:xfrm rot="20430459">
            <a:off x="10378365" y="2122907"/>
            <a:ext cx="680209" cy="37742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/>
          <p:nvPr userDrawn="1"/>
        </p:nvCxnSpPr>
        <p:spPr>
          <a:xfrm flipV="1">
            <a:off x="9290958" y="1551215"/>
            <a:ext cx="3867150" cy="114300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/>
          <p:nvPr userDrawn="1"/>
        </p:nvCxnSpPr>
        <p:spPr>
          <a:xfrm rot="20430459">
            <a:off x="-467236" y="3965885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 userDrawn="1"/>
        </p:nvCxnSpPr>
        <p:spPr>
          <a:xfrm rot="20430459">
            <a:off x="-1042754" y="4235023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组合 210"/>
          <p:cNvGrpSpPr/>
          <p:nvPr userDrawn="1"/>
        </p:nvGrpSpPr>
        <p:grpSpPr>
          <a:xfrm>
            <a:off x="3733800" y="1054449"/>
            <a:ext cx="4724400" cy="4749102"/>
            <a:chOff x="4383314" y="1221125"/>
            <a:chExt cx="3210506" cy="3227293"/>
          </a:xfrm>
        </p:grpSpPr>
        <p:sp useBgFill="1">
          <p:nvSpPr>
            <p:cNvPr id="212" name="椭圆 211"/>
            <p:cNvSpPr/>
            <p:nvPr userDrawn="1"/>
          </p:nvSpPr>
          <p:spPr>
            <a:xfrm rot="20612220">
              <a:off x="4383314" y="1843884"/>
              <a:ext cx="1914281" cy="23797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3" name="椭圆 212"/>
            <p:cNvSpPr/>
            <p:nvPr userDrawn="1"/>
          </p:nvSpPr>
          <p:spPr>
            <a:xfrm rot="20612220">
              <a:off x="4507039" y="1798069"/>
              <a:ext cx="1471448" cy="252860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4" name="椭圆 213"/>
            <p:cNvSpPr/>
            <p:nvPr userDrawn="1"/>
          </p:nvSpPr>
          <p:spPr>
            <a:xfrm rot="20612220">
              <a:off x="4698010" y="1611378"/>
              <a:ext cx="1308330" cy="27914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5" name="椭圆 214"/>
            <p:cNvSpPr/>
            <p:nvPr userDrawn="1"/>
          </p:nvSpPr>
          <p:spPr>
            <a:xfrm rot="20612220">
              <a:off x="4903212" y="1438900"/>
              <a:ext cx="1327805" cy="30002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6" name="椭圆 215"/>
            <p:cNvSpPr/>
            <p:nvPr userDrawn="1"/>
          </p:nvSpPr>
          <p:spPr>
            <a:xfrm rot="20612220">
              <a:off x="5166135" y="1337910"/>
              <a:ext cx="1142855" cy="31105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7" name="椭圆 216"/>
            <p:cNvSpPr/>
            <p:nvPr userDrawn="1"/>
          </p:nvSpPr>
          <p:spPr>
            <a:xfrm rot="20612220">
              <a:off x="5488360" y="1221125"/>
              <a:ext cx="1145508" cy="3179782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8" name="椭圆 217"/>
            <p:cNvSpPr/>
            <p:nvPr userDrawn="1"/>
          </p:nvSpPr>
          <p:spPr>
            <a:xfrm rot="20593144">
              <a:off x="5819262" y="1226413"/>
              <a:ext cx="972960" cy="303804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9" name="椭圆 218"/>
            <p:cNvSpPr/>
            <p:nvPr userDrawn="1"/>
          </p:nvSpPr>
          <p:spPr>
            <a:xfrm rot="20593144">
              <a:off x="6211895" y="1261445"/>
              <a:ext cx="811317" cy="27348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0" name="椭圆 219"/>
            <p:cNvSpPr/>
            <p:nvPr userDrawn="1"/>
          </p:nvSpPr>
          <p:spPr>
            <a:xfrm rot="20593144">
              <a:off x="6616064" y="1402481"/>
              <a:ext cx="577144" cy="228287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1" name="椭圆 220"/>
            <p:cNvSpPr/>
            <p:nvPr userDrawn="1"/>
          </p:nvSpPr>
          <p:spPr>
            <a:xfrm rot="20542394">
              <a:off x="7214761" y="1691782"/>
              <a:ext cx="118089" cy="138096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2" name="椭圆 221"/>
            <p:cNvSpPr/>
            <p:nvPr userDrawn="1"/>
          </p:nvSpPr>
          <p:spPr>
            <a:xfrm rot="20593144" flipV="1">
              <a:off x="7547760" y="1925388"/>
              <a:ext cx="46060" cy="639024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3" name="椭圆 222"/>
          <p:cNvSpPr/>
          <p:nvPr userDrawn="1"/>
        </p:nvSpPr>
        <p:spPr>
          <a:xfrm>
            <a:off x="5007429" y="2514599"/>
            <a:ext cx="1828800" cy="1828802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5000"/>
                </a:schemeClr>
              </a:gs>
              <a:gs pos="80000">
                <a:srgbClr val="BB0F56">
                  <a:alpha val="0"/>
                </a:srgbClr>
              </a:gs>
              <a:gs pos="63000">
                <a:srgbClr val="02DAE3">
                  <a:alpha val="5000"/>
                </a:srgbClr>
              </a:gs>
              <a:gs pos="43000">
                <a:srgbClr val="02DFE8">
                  <a:alpha val="14000"/>
                </a:srgbClr>
              </a:gs>
              <a:gs pos="23000">
                <a:srgbClr val="02DAE3">
                  <a:alpha val="35000"/>
                </a:srgbClr>
              </a:gs>
              <a:gs pos="97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4" name="直接连接符 223"/>
          <p:cNvCxnSpPr/>
          <p:nvPr userDrawn="1"/>
        </p:nvCxnSpPr>
        <p:spPr>
          <a:xfrm flipV="1">
            <a:off x="667550" y="2891135"/>
            <a:ext cx="4929919" cy="147874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连接符 224"/>
          <p:cNvCxnSpPr/>
          <p:nvPr userDrawn="1"/>
        </p:nvCxnSpPr>
        <p:spPr>
          <a:xfrm rot="20430459">
            <a:off x="2627849" y="4034603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/>
          <p:nvPr userDrawn="1"/>
        </p:nvCxnSpPr>
        <p:spPr>
          <a:xfrm rot="20430459">
            <a:off x="310712" y="4296242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/>
          <p:nvPr userDrawn="1"/>
        </p:nvCxnSpPr>
        <p:spPr>
          <a:xfrm rot="20430459">
            <a:off x="1163209" y="3729350"/>
            <a:ext cx="1387290" cy="101404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/>
          <p:nvPr userDrawn="1"/>
        </p:nvCxnSpPr>
        <p:spPr>
          <a:xfrm flipV="1">
            <a:off x="2042751" y="4095750"/>
            <a:ext cx="1500549" cy="457658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/>
          <p:nvPr userDrawn="1"/>
        </p:nvCxnSpPr>
        <p:spPr>
          <a:xfrm flipV="1">
            <a:off x="2080851" y="3848100"/>
            <a:ext cx="1500549" cy="457658"/>
          </a:xfrm>
          <a:prstGeom prst="line">
            <a:avLst/>
          </a:prstGeom>
          <a:ln w="63500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880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gradFill>
          <a:gsLst>
            <a:gs pos="0">
              <a:srgbClr val="050537"/>
            </a:gs>
            <a:gs pos="45000">
              <a:srgbClr val="180F3A"/>
            </a:gs>
            <a:gs pos="85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" y="0"/>
            <a:ext cx="12189874" cy="6859195"/>
          </a:xfrm>
          <a:prstGeom prst="rect">
            <a:avLst/>
          </a:prstGeom>
        </p:spPr>
      </p:pic>
      <p:grpSp>
        <p:nvGrpSpPr>
          <p:cNvPr id="25" name="组合 24"/>
          <p:cNvGrpSpPr/>
          <p:nvPr userDrawn="1"/>
        </p:nvGrpSpPr>
        <p:grpSpPr>
          <a:xfrm>
            <a:off x="-856527" y="2099384"/>
            <a:ext cx="13959067" cy="6015888"/>
            <a:chOff x="561967" y="525215"/>
            <a:chExt cx="11068066" cy="6015888"/>
          </a:xfrm>
          <a:scene3d>
            <a:camera prst="perspectiveRelaxedModerately" fov="6000000"/>
            <a:lightRig rig="threePt" dir="t"/>
          </a:scene3d>
        </p:grpSpPr>
        <p:grpSp>
          <p:nvGrpSpPr>
            <p:cNvPr id="23" name="组合 22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79" name="组合 157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96" name="组合 1595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13" name="组合 1612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30" name="组合 1629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47" name="组合 1646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64" name="组合 166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81" name="组合 1680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98" name="组合 1697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" name="椭圆 3"/>
          <p:cNvSpPr/>
          <p:nvPr userDrawn="1"/>
        </p:nvSpPr>
        <p:spPr>
          <a:xfrm>
            <a:off x="1270000" y="288833"/>
            <a:ext cx="9652000" cy="5225144"/>
          </a:xfrm>
          <a:prstGeom prst="ellipse">
            <a:avLst/>
          </a:prstGeom>
          <a:gradFill>
            <a:gsLst>
              <a:gs pos="95000">
                <a:srgbClr val="841E6C">
                  <a:alpha val="0"/>
                </a:srgbClr>
              </a:gs>
              <a:gs pos="36000">
                <a:srgbClr val="4A113C">
                  <a:alpha val="57000"/>
                </a:srgbClr>
              </a:gs>
              <a:gs pos="0">
                <a:srgbClr val="4A113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117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/>
          <p:cNvSpPr/>
          <p:nvPr userDrawn="1"/>
        </p:nvSpPr>
        <p:spPr>
          <a:xfrm>
            <a:off x="1974000" y="1168400"/>
            <a:ext cx="8244000" cy="5254171"/>
          </a:xfrm>
          <a:prstGeom prst="ellipse">
            <a:avLst/>
          </a:prstGeom>
          <a:gradFill>
            <a:gsLst>
              <a:gs pos="58000">
                <a:srgbClr val="841E6C">
                  <a:alpha val="0"/>
                </a:srgbClr>
              </a:gs>
              <a:gs pos="36000">
                <a:srgbClr val="4A113C">
                  <a:alpha val="57000"/>
                </a:srgbClr>
              </a:gs>
              <a:gs pos="0">
                <a:srgbClr val="4A113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117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4421660" y="832364"/>
            <a:ext cx="3348681" cy="47089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0000" dirty="0" smtClean="0">
                <a:ln w="15875">
                  <a:gradFill>
                    <a:gsLst>
                      <a:gs pos="10000">
                        <a:srgbClr val="FF0000"/>
                      </a:gs>
                      <a:gs pos="67000">
                        <a:schemeClr val="bg1">
                          <a:alpha val="0"/>
                        </a:schemeClr>
                      </a:gs>
                      <a:gs pos="41000">
                        <a:schemeClr val="bg1"/>
                      </a:gs>
                    </a:gsLst>
                    <a:lin ang="5400000" scaled="1"/>
                  </a:gradFill>
                </a:ln>
                <a:gradFill>
                  <a:gsLst>
                    <a:gs pos="73000">
                      <a:srgbClr val="0F0C33">
                        <a:alpha val="33000"/>
                        <a:lumMod val="96000"/>
                      </a:srgbClr>
                    </a:gs>
                    <a:gs pos="53000">
                      <a:srgbClr val="0F0B32"/>
                    </a:gs>
                    <a:gs pos="0">
                      <a:srgbClr val="050537"/>
                    </a:gs>
                    <a:gs pos="83000">
                      <a:srgbClr val="050537">
                        <a:alpha val="0"/>
                      </a:srgbClr>
                    </a:gs>
                  </a:gsLst>
                  <a:lin ang="5400000" scaled="1"/>
                </a:gradFill>
                <a:effectLst>
                  <a:glow rad="114300">
                    <a:srgbClr val="BB0F56">
                      <a:alpha val="7000"/>
                    </a:srgbClr>
                  </a:glow>
                </a:effectLst>
                <a:latin typeface="Impact" panose="020B0806030902050204" pitchFamily="34" charset="0"/>
              </a:rPr>
              <a:t>1</a:t>
            </a:r>
            <a:endParaRPr lang="zh-CN" altLang="en-US" sz="30000" dirty="0">
              <a:ln w="15875">
                <a:gradFill>
                  <a:gsLst>
                    <a:gs pos="10000">
                      <a:srgbClr val="FF0000"/>
                    </a:gs>
                    <a:gs pos="67000">
                      <a:schemeClr val="bg1">
                        <a:alpha val="0"/>
                      </a:schemeClr>
                    </a:gs>
                    <a:gs pos="41000">
                      <a:schemeClr val="bg1"/>
                    </a:gs>
                  </a:gsLst>
                  <a:lin ang="5400000" scaled="1"/>
                </a:gradFill>
              </a:ln>
              <a:gradFill>
                <a:gsLst>
                  <a:gs pos="73000">
                    <a:srgbClr val="0F0C33">
                      <a:alpha val="33000"/>
                      <a:lumMod val="96000"/>
                    </a:srgbClr>
                  </a:gs>
                  <a:gs pos="53000">
                    <a:srgbClr val="0F0B32"/>
                  </a:gs>
                  <a:gs pos="0">
                    <a:srgbClr val="050537"/>
                  </a:gs>
                  <a:gs pos="83000">
                    <a:srgbClr val="050537">
                      <a:alpha val="0"/>
                    </a:srgbClr>
                  </a:gs>
                </a:gsLst>
                <a:lin ang="5400000" scaled="1"/>
              </a:gradFill>
              <a:effectLst>
                <a:glow rad="114300">
                  <a:srgbClr val="BB0F56">
                    <a:alpha val="7000"/>
                  </a:srgbClr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11" name="任意多边形 10"/>
          <p:cNvSpPr/>
          <p:nvPr userDrawn="1"/>
        </p:nvSpPr>
        <p:spPr>
          <a:xfrm>
            <a:off x="5295901" y="1866900"/>
            <a:ext cx="1515487" cy="2368022"/>
          </a:xfrm>
          <a:custGeom>
            <a:avLst/>
            <a:gdLst>
              <a:gd name="connsiteX0" fmla="*/ 1665213 w 1923139"/>
              <a:gd name="connsiteY0" fmla="*/ 0 h 2387600"/>
              <a:gd name="connsiteX1" fmla="*/ 1513 w 1923139"/>
              <a:gd name="connsiteY1" fmla="*/ 431800 h 2387600"/>
              <a:gd name="connsiteX2" fmla="*/ 1919213 w 1923139"/>
              <a:gd name="connsiteY2" fmla="*/ 863600 h 2387600"/>
              <a:gd name="connsiteX3" fmla="*/ 534913 w 1923139"/>
              <a:gd name="connsiteY3" fmla="*/ 1435100 h 2387600"/>
              <a:gd name="connsiteX4" fmla="*/ 1779513 w 1923139"/>
              <a:gd name="connsiteY4" fmla="*/ 1803400 h 2387600"/>
              <a:gd name="connsiteX5" fmla="*/ 674613 w 1923139"/>
              <a:gd name="connsiteY5" fmla="*/ 2387600 h 2387600"/>
              <a:gd name="connsiteX0" fmla="*/ 1664462 w 1922388"/>
              <a:gd name="connsiteY0" fmla="*/ 0 h 2387600"/>
              <a:gd name="connsiteX1" fmla="*/ 762 w 1922388"/>
              <a:gd name="connsiteY1" fmla="*/ 431800 h 2387600"/>
              <a:gd name="connsiteX2" fmla="*/ 1918462 w 1922388"/>
              <a:gd name="connsiteY2" fmla="*/ 863600 h 2387600"/>
              <a:gd name="connsiteX3" fmla="*/ 534162 w 1922388"/>
              <a:gd name="connsiteY3" fmla="*/ 1435100 h 2387600"/>
              <a:gd name="connsiteX4" fmla="*/ 1778762 w 1922388"/>
              <a:gd name="connsiteY4" fmla="*/ 1803400 h 2387600"/>
              <a:gd name="connsiteX5" fmla="*/ 673862 w 1922388"/>
              <a:gd name="connsiteY5" fmla="*/ 2387600 h 2387600"/>
              <a:gd name="connsiteX0" fmla="*/ 1693807 w 1951733"/>
              <a:gd name="connsiteY0" fmla="*/ 0 h 2387600"/>
              <a:gd name="connsiteX1" fmla="*/ 30107 w 1951733"/>
              <a:gd name="connsiteY1" fmla="*/ 431800 h 2387600"/>
              <a:gd name="connsiteX2" fmla="*/ 1947807 w 1951733"/>
              <a:gd name="connsiteY2" fmla="*/ 863600 h 2387600"/>
              <a:gd name="connsiteX3" fmla="*/ 563507 w 1951733"/>
              <a:gd name="connsiteY3" fmla="*/ 1435100 h 2387600"/>
              <a:gd name="connsiteX4" fmla="*/ 1808107 w 1951733"/>
              <a:gd name="connsiteY4" fmla="*/ 1803400 h 2387600"/>
              <a:gd name="connsiteX5" fmla="*/ 703207 w 1951733"/>
              <a:gd name="connsiteY5" fmla="*/ 2387600 h 2387600"/>
              <a:gd name="connsiteX0" fmla="*/ 1484215 w 1739663"/>
              <a:gd name="connsiteY0" fmla="*/ 0 h 2387600"/>
              <a:gd name="connsiteX1" fmla="*/ 36415 w 1739663"/>
              <a:gd name="connsiteY1" fmla="*/ 520700 h 2387600"/>
              <a:gd name="connsiteX2" fmla="*/ 1738215 w 1739663"/>
              <a:gd name="connsiteY2" fmla="*/ 863600 h 2387600"/>
              <a:gd name="connsiteX3" fmla="*/ 353915 w 1739663"/>
              <a:gd name="connsiteY3" fmla="*/ 1435100 h 2387600"/>
              <a:gd name="connsiteX4" fmla="*/ 1598515 w 1739663"/>
              <a:gd name="connsiteY4" fmla="*/ 1803400 h 2387600"/>
              <a:gd name="connsiteX5" fmla="*/ 493615 w 1739663"/>
              <a:gd name="connsiteY5" fmla="*/ 2387600 h 2387600"/>
              <a:gd name="connsiteX0" fmla="*/ 1448553 w 1602491"/>
              <a:gd name="connsiteY0" fmla="*/ 0 h 2387600"/>
              <a:gd name="connsiteX1" fmla="*/ 753 w 1602491"/>
              <a:gd name="connsiteY1" fmla="*/ 520700 h 2387600"/>
              <a:gd name="connsiteX2" fmla="*/ 1600953 w 1602491"/>
              <a:gd name="connsiteY2" fmla="*/ 850900 h 2387600"/>
              <a:gd name="connsiteX3" fmla="*/ 318253 w 1602491"/>
              <a:gd name="connsiteY3" fmla="*/ 1435100 h 2387600"/>
              <a:gd name="connsiteX4" fmla="*/ 1562853 w 1602491"/>
              <a:gd name="connsiteY4" fmla="*/ 1803400 h 2387600"/>
              <a:gd name="connsiteX5" fmla="*/ 457953 w 1602491"/>
              <a:gd name="connsiteY5" fmla="*/ 2387600 h 2387600"/>
              <a:gd name="connsiteX0" fmla="*/ 1448553 w 1602491"/>
              <a:gd name="connsiteY0" fmla="*/ 0 h 2413000"/>
              <a:gd name="connsiteX1" fmla="*/ 753 w 1602491"/>
              <a:gd name="connsiteY1" fmla="*/ 520700 h 2413000"/>
              <a:gd name="connsiteX2" fmla="*/ 1600953 w 1602491"/>
              <a:gd name="connsiteY2" fmla="*/ 850900 h 2413000"/>
              <a:gd name="connsiteX3" fmla="*/ 318253 w 1602491"/>
              <a:gd name="connsiteY3" fmla="*/ 1435100 h 2413000"/>
              <a:gd name="connsiteX4" fmla="*/ 1562853 w 1602491"/>
              <a:gd name="connsiteY4" fmla="*/ 1803400 h 2413000"/>
              <a:gd name="connsiteX5" fmla="*/ 407153 w 1602491"/>
              <a:gd name="connsiteY5" fmla="*/ 2413000 h 2413000"/>
              <a:gd name="connsiteX0" fmla="*/ 1448553 w 1602506"/>
              <a:gd name="connsiteY0" fmla="*/ 0 h 2413000"/>
              <a:gd name="connsiteX1" fmla="*/ 753 w 1602506"/>
              <a:gd name="connsiteY1" fmla="*/ 520700 h 2413000"/>
              <a:gd name="connsiteX2" fmla="*/ 1600953 w 1602506"/>
              <a:gd name="connsiteY2" fmla="*/ 850900 h 2413000"/>
              <a:gd name="connsiteX3" fmla="*/ 318253 w 1602506"/>
              <a:gd name="connsiteY3" fmla="*/ 1435100 h 2413000"/>
              <a:gd name="connsiteX4" fmla="*/ 1486653 w 1602506"/>
              <a:gd name="connsiteY4" fmla="*/ 1816100 h 2413000"/>
              <a:gd name="connsiteX5" fmla="*/ 407153 w 1602506"/>
              <a:gd name="connsiteY5" fmla="*/ 2413000 h 2413000"/>
              <a:gd name="connsiteX0" fmla="*/ 1448553 w 1602506"/>
              <a:gd name="connsiteY0" fmla="*/ 0 h 2413000"/>
              <a:gd name="connsiteX1" fmla="*/ 753 w 1602506"/>
              <a:gd name="connsiteY1" fmla="*/ 520700 h 2413000"/>
              <a:gd name="connsiteX2" fmla="*/ 1600953 w 1602506"/>
              <a:gd name="connsiteY2" fmla="*/ 850900 h 2413000"/>
              <a:gd name="connsiteX3" fmla="*/ 318253 w 1602506"/>
              <a:gd name="connsiteY3" fmla="*/ 1435100 h 2413000"/>
              <a:gd name="connsiteX4" fmla="*/ 1486653 w 1602506"/>
              <a:gd name="connsiteY4" fmla="*/ 1816100 h 2413000"/>
              <a:gd name="connsiteX5" fmla="*/ 407153 w 1602506"/>
              <a:gd name="connsiteY5" fmla="*/ 2413000 h 2413000"/>
              <a:gd name="connsiteX0" fmla="*/ 1448553 w 1602506"/>
              <a:gd name="connsiteY0" fmla="*/ 0 h 2400300"/>
              <a:gd name="connsiteX1" fmla="*/ 753 w 1602506"/>
              <a:gd name="connsiteY1" fmla="*/ 520700 h 2400300"/>
              <a:gd name="connsiteX2" fmla="*/ 1600953 w 1602506"/>
              <a:gd name="connsiteY2" fmla="*/ 850900 h 2400300"/>
              <a:gd name="connsiteX3" fmla="*/ 318253 w 1602506"/>
              <a:gd name="connsiteY3" fmla="*/ 1435100 h 2400300"/>
              <a:gd name="connsiteX4" fmla="*/ 1486653 w 1602506"/>
              <a:gd name="connsiteY4" fmla="*/ 1816100 h 2400300"/>
              <a:gd name="connsiteX5" fmla="*/ 496053 w 1602506"/>
              <a:gd name="connsiteY5" fmla="*/ 2400300 h 2400300"/>
              <a:gd name="connsiteX0" fmla="*/ 1448553 w 1602506"/>
              <a:gd name="connsiteY0" fmla="*/ 0 h 2336800"/>
              <a:gd name="connsiteX1" fmla="*/ 753 w 1602506"/>
              <a:gd name="connsiteY1" fmla="*/ 520700 h 2336800"/>
              <a:gd name="connsiteX2" fmla="*/ 1600953 w 1602506"/>
              <a:gd name="connsiteY2" fmla="*/ 850900 h 2336800"/>
              <a:gd name="connsiteX3" fmla="*/ 318253 w 1602506"/>
              <a:gd name="connsiteY3" fmla="*/ 1435100 h 2336800"/>
              <a:gd name="connsiteX4" fmla="*/ 1486653 w 1602506"/>
              <a:gd name="connsiteY4" fmla="*/ 1816100 h 2336800"/>
              <a:gd name="connsiteX5" fmla="*/ 686553 w 1602506"/>
              <a:gd name="connsiteY5" fmla="*/ 2336800 h 2336800"/>
              <a:gd name="connsiteX0" fmla="*/ 1447937 w 1513080"/>
              <a:gd name="connsiteY0" fmla="*/ 0 h 2336800"/>
              <a:gd name="connsiteX1" fmla="*/ 137 w 1513080"/>
              <a:gd name="connsiteY1" fmla="*/ 520700 h 2336800"/>
              <a:gd name="connsiteX2" fmla="*/ 1511437 w 1513080"/>
              <a:gd name="connsiteY2" fmla="*/ 863600 h 2336800"/>
              <a:gd name="connsiteX3" fmla="*/ 317637 w 1513080"/>
              <a:gd name="connsiteY3" fmla="*/ 1435100 h 2336800"/>
              <a:gd name="connsiteX4" fmla="*/ 1486037 w 1513080"/>
              <a:gd name="connsiteY4" fmla="*/ 1816100 h 2336800"/>
              <a:gd name="connsiteX5" fmla="*/ 685937 w 1513080"/>
              <a:gd name="connsiteY5" fmla="*/ 2336800 h 2336800"/>
              <a:gd name="connsiteX0" fmla="*/ 1447937 w 1513922"/>
              <a:gd name="connsiteY0" fmla="*/ 0 h 2336800"/>
              <a:gd name="connsiteX1" fmla="*/ 137 w 1513922"/>
              <a:gd name="connsiteY1" fmla="*/ 520700 h 2336800"/>
              <a:gd name="connsiteX2" fmla="*/ 1511437 w 1513922"/>
              <a:gd name="connsiteY2" fmla="*/ 863600 h 2336800"/>
              <a:gd name="connsiteX3" fmla="*/ 317637 w 1513922"/>
              <a:gd name="connsiteY3" fmla="*/ 1435100 h 2336800"/>
              <a:gd name="connsiteX4" fmla="*/ 1486037 w 1513922"/>
              <a:gd name="connsiteY4" fmla="*/ 1816100 h 2336800"/>
              <a:gd name="connsiteX5" fmla="*/ 685937 w 1513922"/>
              <a:gd name="connsiteY5" fmla="*/ 2336800 h 2336800"/>
              <a:gd name="connsiteX0" fmla="*/ 1447937 w 1515624"/>
              <a:gd name="connsiteY0" fmla="*/ 0 h 2336800"/>
              <a:gd name="connsiteX1" fmla="*/ 137 w 1515624"/>
              <a:gd name="connsiteY1" fmla="*/ 520700 h 2336800"/>
              <a:gd name="connsiteX2" fmla="*/ 1511437 w 1515624"/>
              <a:gd name="connsiteY2" fmla="*/ 863600 h 2336800"/>
              <a:gd name="connsiteX3" fmla="*/ 482737 w 1515624"/>
              <a:gd name="connsiteY3" fmla="*/ 1422400 h 2336800"/>
              <a:gd name="connsiteX4" fmla="*/ 1486037 w 1515624"/>
              <a:gd name="connsiteY4" fmla="*/ 1816100 h 2336800"/>
              <a:gd name="connsiteX5" fmla="*/ 685937 w 1515624"/>
              <a:gd name="connsiteY5" fmla="*/ 2336800 h 23368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511300 w 1515487"/>
              <a:gd name="connsiteY0" fmla="*/ 0 h 2286000"/>
              <a:gd name="connsiteX1" fmla="*/ 0 w 1515487"/>
              <a:gd name="connsiteY1" fmla="*/ 546100 h 2286000"/>
              <a:gd name="connsiteX2" fmla="*/ 1511300 w 1515487"/>
              <a:gd name="connsiteY2" fmla="*/ 889000 h 2286000"/>
              <a:gd name="connsiteX3" fmla="*/ 482600 w 1515487"/>
              <a:gd name="connsiteY3" fmla="*/ 1447800 h 2286000"/>
              <a:gd name="connsiteX4" fmla="*/ 1485900 w 1515487"/>
              <a:gd name="connsiteY4" fmla="*/ 1841500 h 2286000"/>
              <a:gd name="connsiteX5" fmla="*/ 736600 w 1515487"/>
              <a:gd name="connsiteY5" fmla="*/ 2286000 h 2286000"/>
              <a:gd name="connsiteX0" fmla="*/ 1511300 w 1515487"/>
              <a:gd name="connsiteY0" fmla="*/ 0 h 2348144"/>
              <a:gd name="connsiteX1" fmla="*/ 0 w 1515487"/>
              <a:gd name="connsiteY1" fmla="*/ 546100 h 2348144"/>
              <a:gd name="connsiteX2" fmla="*/ 1511300 w 1515487"/>
              <a:gd name="connsiteY2" fmla="*/ 889000 h 2348144"/>
              <a:gd name="connsiteX3" fmla="*/ 482600 w 1515487"/>
              <a:gd name="connsiteY3" fmla="*/ 1447800 h 2348144"/>
              <a:gd name="connsiteX4" fmla="*/ 1485900 w 1515487"/>
              <a:gd name="connsiteY4" fmla="*/ 1841500 h 2348144"/>
              <a:gd name="connsiteX5" fmla="*/ 647823 w 1515487"/>
              <a:gd name="connsiteY5" fmla="*/ 2348144 h 2348144"/>
              <a:gd name="connsiteX0" fmla="*/ 1511300 w 1515487"/>
              <a:gd name="connsiteY0" fmla="*/ 0 h 2368022"/>
              <a:gd name="connsiteX1" fmla="*/ 0 w 1515487"/>
              <a:gd name="connsiteY1" fmla="*/ 546100 h 2368022"/>
              <a:gd name="connsiteX2" fmla="*/ 1511300 w 1515487"/>
              <a:gd name="connsiteY2" fmla="*/ 889000 h 2368022"/>
              <a:gd name="connsiteX3" fmla="*/ 482600 w 1515487"/>
              <a:gd name="connsiteY3" fmla="*/ 1447800 h 2368022"/>
              <a:gd name="connsiteX4" fmla="*/ 1485900 w 1515487"/>
              <a:gd name="connsiteY4" fmla="*/ 1841500 h 2368022"/>
              <a:gd name="connsiteX5" fmla="*/ 538493 w 1515487"/>
              <a:gd name="connsiteY5" fmla="*/ 2368022 h 2368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5487" h="2368022">
                <a:moveTo>
                  <a:pt x="1511300" y="0"/>
                </a:moveTo>
                <a:cubicBezTo>
                  <a:pt x="658283" y="143933"/>
                  <a:pt x="0" y="397933"/>
                  <a:pt x="0" y="546100"/>
                </a:cubicBezTo>
                <a:cubicBezTo>
                  <a:pt x="0" y="694267"/>
                  <a:pt x="1430867" y="738717"/>
                  <a:pt x="1511300" y="889000"/>
                </a:cubicBezTo>
                <a:cubicBezTo>
                  <a:pt x="1591733" y="1039283"/>
                  <a:pt x="486833" y="1289050"/>
                  <a:pt x="482600" y="1447800"/>
                </a:cubicBezTo>
                <a:cubicBezTo>
                  <a:pt x="478367" y="1606550"/>
                  <a:pt x="1443567" y="1701800"/>
                  <a:pt x="1485900" y="1841500"/>
                </a:cubicBezTo>
                <a:cubicBezTo>
                  <a:pt x="1528233" y="1981200"/>
                  <a:pt x="885626" y="2238905"/>
                  <a:pt x="538493" y="2368022"/>
                </a:cubicBezTo>
              </a:path>
            </a:pathLst>
          </a:custGeom>
          <a:noFill/>
          <a:ln w="25400">
            <a:gradFill>
              <a:gsLst>
                <a:gs pos="69000">
                  <a:srgbClr val="23EBFA">
                    <a:alpha val="0"/>
                  </a:srgbClr>
                </a:gs>
                <a:gs pos="35000">
                  <a:srgbClr val="21ECFA">
                    <a:alpha val="0"/>
                  </a:srgbClr>
                </a:gs>
                <a:gs pos="37000">
                  <a:srgbClr val="43E6F7"/>
                </a:gs>
                <a:gs pos="0">
                  <a:srgbClr val="03F1FD">
                    <a:alpha val="0"/>
                  </a:srgbClr>
                </a:gs>
                <a:gs pos="29000">
                  <a:srgbClr val="19EDFB">
                    <a:alpha val="0"/>
                  </a:srgbClr>
                </a:gs>
                <a:gs pos="15000">
                  <a:srgbClr val="03F1FD"/>
                </a:gs>
                <a:gs pos="100000">
                  <a:srgbClr val="30E9F9">
                    <a:alpha val="0"/>
                  </a:srgbClr>
                </a:gs>
                <a:gs pos="76000">
                  <a:srgbClr val="19EDFB"/>
                </a:gs>
                <a:gs pos="75000">
                  <a:srgbClr val="03F1FD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293099" y="2827044"/>
            <a:ext cx="1009692" cy="1702691"/>
            <a:chOff x="5290494" y="2747553"/>
            <a:chExt cx="1009692" cy="1702691"/>
          </a:xfrm>
        </p:grpSpPr>
        <p:sp>
          <p:nvSpPr>
            <p:cNvPr id="2" name="椭圆 1"/>
            <p:cNvSpPr/>
            <p:nvPr userDrawn="1"/>
          </p:nvSpPr>
          <p:spPr>
            <a:xfrm rot="17489773" flipH="1">
              <a:off x="5633241" y="3019115"/>
              <a:ext cx="169993" cy="10072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 userDrawn="1"/>
          </p:nvSpPr>
          <p:spPr>
            <a:xfrm rot="17489773" flipH="1">
              <a:off x="5753989" y="3483653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 userDrawn="1"/>
          </p:nvSpPr>
          <p:spPr>
            <a:xfrm rot="17489773" flipH="1">
              <a:off x="5502821" y="3309498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 userDrawn="1"/>
          </p:nvSpPr>
          <p:spPr>
            <a:xfrm rot="17489773" flipH="1">
              <a:off x="5826739" y="3609301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椭圆 165"/>
            <p:cNvSpPr/>
            <p:nvPr userDrawn="1"/>
          </p:nvSpPr>
          <p:spPr>
            <a:xfrm rot="17489773" flipH="1">
              <a:off x="5626840" y="3396833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 userDrawn="1"/>
          </p:nvSpPr>
          <p:spPr>
            <a:xfrm rot="17489773" flipH="1">
              <a:off x="5600577" y="3501731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 userDrawn="1"/>
          </p:nvSpPr>
          <p:spPr>
            <a:xfrm rot="17489773" flipV="1">
              <a:off x="5776943" y="3769369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 userDrawn="1"/>
          </p:nvSpPr>
          <p:spPr>
            <a:xfrm rot="14396707" flipH="1">
              <a:off x="5255858" y="3506368"/>
              <a:ext cx="169993" cy="10072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 userDrawn="1"/>
          </p:nvSpPr>
          <p:spPr>
            <a:xfrm rot="14396707" flipH="1">
              <a:off x="5582266" y="2907728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/>
            <p:nvPr userDrawn="1"/>
          </p:nvSpPr>
          <p:spPr>
            <a:xfrm rot="707082" flipH="1">
              <a:off x="5307858" y="3855546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椭圆 173"/>
            <p:cNvSpPr/>
            <p:nvPr userDrawn="1"/>
          </p:nvSpPr>
          <p:spPr>
            <a:xfrm rot="14396707" flipH="1">
              <a:off x="5606755" y="3857226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椭圆 174"/>
            <p:cNvSpPr/>
            <p:nvPr userDrawn="1"/>
          </p:nvSpPr>
          <p:spPr>
            <a:xfrm rot="14396707" flipH="1">
              <a:off x="5453404" y="3050247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椭圆 175"/>
            <p:cNvSpPr/>
            <p:nvPr userDrawn="1"/>
          </p:nvSpPr>
          <p:spPr>
            <a:xfrm rot="14396707" flipH="1">
              <a:off x="5533140" y="2745897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椭圆 176"/>
            <p:cNvSpPr/>
            <p:nvPr userDrawn="1"/>
          </p:nvSpPr>
          <p:spPr>
            <a:xfrm rot="14396707" flipV="1">
              <a:off x="5796832" y="394794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椭圆 178"/>
            <p:cNvSpPr/>
            <p:nvPr userDrawn="1"/>
          </p:nvSpPr>
          <p:spPr>
            <a:xfrm rot="18784759" flipH="1">
              <a:off x="5923420" y="3856340"/>
              <a:ext cx="169993" cy="10072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椭圆 179"/>
            <p:cNvSpPr/>
            <p:nvPr userDrawn="1"/>
          </p:nvSpPr>
          <p:spPr>
            <a:xfrm rot="18784759" flipH="1">
              <a:off x="5905556" y="4095822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椭圆 180"/>
            <p:cNvSpPr/>
            <p:nvPr userDrawn="1"/>
          </p:nvSpPr>
          <p:spPr>
            <a:xfrm rot="18784759" flipH="1">
              <a:off x="5603138" y="4110728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椭圆 181"/>
            <p:cNvSpPr/>
            <p:nvPr userDrawn="1"/>
          </p:nvSpPr>
          <p:spPr>
            <a:xfrm rot="18784759" flipH="1">
              <a:off x="5924644" y="4251706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椭圆 182"/>
            <p:cNvSpPr/>
            <p:nvPr userDrawn="1"/>
          </p:nvSpPr>
          <p:spPr>
            <a:xfrm rot="18784759" flipH="1">
              <a:off x="5561895" y="4273919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椭圆 183"/>
            <p:cNvSpPr/>
            <p:nvPr userDrawn="1"/>
          </p:nvSpPr>
          <p:spPr>
            <a:xfrm rot="18784759" flipH="1">
              <a:off x="5684471" y="4183178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椭圆 184"/>
            <p:cNvSpPr/>
            <p:nvPr userDrawn="1"/>
          </p:nvSpPr>
          <p:spPr>
            <a:xfrm rot="18784759" flipV="1">
              <a:off x="5811274" y="4369667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椭圆 185"/>
            <p:cNvSpPr/>
            <p:nvPr userDrawn="1"/>
          </p:nvSpPr>
          <p:spPr>
            <a:xfrm rot="14396707" flipH="1">
              <a:off x="5508728" y="3983858"/>
              <a:ext cx="75078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椭圆 186"/>
            <p:cNvSpPr/>
            <p:nvPr userDrawn="1"/>
          </p:nvSpPr>
          <p:spPr>
            <a:xfrm rot="14396707" flipH="1" flipV="1">
              <a:off x="5445929" y="4213706"/>
              <a:ext cx="45719" cy="546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椭圆 187"/>
            <p:cNvSpPr/>
            <p:nvPr userDrawn="1"/>
          </p:nvSpPr>
          <p:spPr>
            <a:xfrm rot="18784759" flipV="1">
              <a:off x="5498227" y="368182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 userDrawn="1"/>
          </p:nvSpPr>
          <p:spPr>
            <a:xfrm>
              <a:off x="6126429" y="4146899"/>
              <a:ext cx="67981" cy="5469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/>
            <p:nvPr userDrawn="1"/>
          </p:nvSpPr>
          <p:spPr>
            <a:xfrm>
              <a:off x="6139122" y="3990729"/>
              <a:ext cx="67981" cy="54695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/>
            <p:nvPr userDrawn="1"/>
          </p:nvSpPr>
          <p:spPr>
            <a:xfrm>
              <a:off x="6187379" y="3882528"/>
              <a:ext cx="112807" cy="84337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/>
            <p:nvPr userDrawn="1"/>
          </p:nvSpPr>
          <p:spPr>
            <a:xfrm>
              <a:off x="6139122" y="4092764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8" name="组合 277"/>
          <p:cNvGrpSpPr/>
          <p:nvPr userDrawn="1"/>
        </p:nvGrpSpPr>
        <p:grpSpPr>
          <a:xfrm flipH="1">
            <a:off x="6242406" y="2795617"/>
            <a:ext cx="1024389" cy="1702691"/>
            <a:chOff x="5290494" y="2747553"/>
            <a:chExt cx="1024389" cy="1702691"/>
          </a:xfrm>
        </p:grpSpPr>
        <p:sp>
          <p:nvSpPr>
            <p:cNvPr id="279" name="椭圆 278"/>
            <p:cNvSpPr/>
            <p:nvPr userDrawn="1"/>
          </p:nvSpPr>
          <p:spPr>
            <a:xfrm rot="17489773" flipH="1">
              <a:off x="5633241" y="3019115"/>
              <a:ext cx="169993" cy="10072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椭圆 279"/>
            <p:cNvSpPr/>
            <p:nvPr userDrawn="1"/>
          </p:nvSpPr>
          <p:spPr>
            <a:xfrm rot="17489773" flipH="1">
              <a:off x="5753989" y="3483653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椭圆 280"/>
            <p:cNvSpPr/>
            <p:nvPr userDrawn="1"/>
          </p:nvSpPr>
          <p:spPr>
            <a:xfrm rot="17489773" flipH="1">
              <a:off x="5502821" y="3309498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椭圆 281"/>
            <p:cNvSpPr/>
            <p:nvPr userDrawn="1"/>
          </p:nvSpPr>
          <p:spPr>
            <a:xfrm rot="17489773" flipH="1">
              <a:off x="5826739" y="3609301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椭圆 282"/>
            <p:cNvSpPr/>
            <p:nvPr userDrawn="1"/>
          </p:nvSpPr>
          <p:spPr>
            <a:xfrm rot="17489773" flipH="1">
              <a:off x="5626840" y="3396833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椭圆 283"/>
            <p:cNvSpPr/>
            <p:nvPr userDrawn="1"/>
          </p:nvSpPr>
          <p:spPr>
            <a:xfrm rot="17489773" flipH="1">
              <a:off x="5600577" y="3501731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5" name="椭圆 284"/>
            <p:cNvSpPr/>
            <p:nvPr userDrawn="1"/>
          </p:nvSpPr>
          <p:spPr>
            <a:xfrm rot="17489773" flipV="1">
              <a:off x="5776943" y="3769369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椭圆 285"/>
            <p:cNvSpPr/>
            <p:nvPr userDrawn="1"/>
          </p:nvSpPr>
          <p:spPr>
            <a:xfrm rot="14396707" flipH="1">
              <a:off x="5255858" y="3506368"/>
              <a:ext cx="169993" cy="10072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椭圆 286"/>
            <p:cNvSpPr/>
            <p:nvPr userDrawn="1"/>
          </p:nvSpPr>
          <p:spPr>
            <a:xfrm rot="14396707" flipH="1">
              <a:off x="5582266" y="2907728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椭圆 287"/>
            <p:cNvSpPr/>
            <p:nvPr userDrawn="1"/>
          </p:nvSpPr>
          <p:spPr>
            <a:xfrm rot="707082" flipH="1">
              <a:off x="5307858" y="3855546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椭圆 288"/>
            <p:cNvSpPr/>
            <p:nvPr userDrawn="1"/>
          </p:nvSpPr>
          <p:spPr>
            <a:xfrm rot="14396707" flipH="1">
              <a:off x="5606755" y="3857226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椭圆 289"/>
            <p:cNvSpPr/>
            <p:nvPr userDrawn="1"/>
          </p:nvSpPr>
          <p:spPr>
            <a:xfrm rot="14396707" flipH="1">
              <a:off x="5453404" y="3050247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1" name="椭圆 290"/>
            <p:cNvSpPr/>
            <p:nvPr userDrawn="1"/>
          </p:nvSpPr>
          <p:spPr>
            <a:xfrm rot="14396707" flipH="1">
              <a:off x="5533140" y="2745897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椭圆 291"/>
            <p:cNvSpPr/>
            <p:nvPr userDrawn="1"/>
          </p:nvSpPr>
          <p:spPr>
            <a:xfrm rot="14396707" flipV="1">
              <a:off x="5796832" y="394794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椭圆 292"/>
            <p:cNvSpPr/>
            <p:nvPr userDrawn="1"/>
          </p:nvSpPr>
          <p:spPr>
            <a:xfrm rot="18784759" flipH="1">
              <a:off x="5923420" y="3856340"/>
              <a:ext cx="169993" cy="10072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椭圆 293"/>
            <p:cNvSpPr/>
            <p:nvPr userDrawn="1"/>
          </p:nvSpPr>
          <p:spPr>
            <a:xfrm rot="18784759" flipH="1">
              <a:off x="5905556" y="4095822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5" name="椭圆 294"/>
            <p:cNvSpPr/>
            <p:nvPr userDrawn="1"/>
          </p:nvSpPr>
          <p:spPr>
            <a:xfrm rot="18784759" flipH="1">
              <a:off x="5603138" y="4110728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椭圆 295"/>
            <p:cNvSpPr/>
            <p:nvPr userDrawn="1"/>
          </p:nvSpPr>
          <p:spPr>
            <a:xfrm rot="17757683" flipH="1" flipV="1">
              <a:off x="6040320" y="4251680"/>
              <a:ext cx="81861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椭圆 296"/>
            <p:cNvSpPr/>
            <p:nvPr userDrawn="1"/>
          </p:nvSpPr>
          <p:spPr>
            <a:xfrm rot="18784759" flipH="1">
              <a:off x="5561895" y="4273919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椭圆 297"/>
            <p:cNvSpPr/>
            <p:nvPr userDrawn="1"/>
          </p:nvSpPr>
          <p:spPr>
            <a:xfrm rot="18784759" flipH="1">
              <a:off x="5684471" y="4183178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椭圆 298"/>
            <p:cNvSpPr/>
            <p:nvPr userDrawn="1"/>
          </p:nvSpPr>
          <p:spPr>
            <a:xfrm rot="18784759" flipV="1">
              <a:off x="5811274" y="4369667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椭圆 299"/>
            <p:cNvSpPr/>
            <p:nvPr userDrawn="1"/>
          </p:nvSpPr>
          <p:spPr>
            <a:xfrm rot="14396707" flipH="1">
              <a:off x="5508728" y="3983858"/>
              <a:ext cx="75078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椭圆 300"/>
            <p:cNvSpPr/>
            <p:nvPr userDrawn="1"/>
          </p:nvSpPr>
          <p:spPr>
            <a:xfrm rot="14396707" flipH="1" flipV="1">
              <a:off x="5445929" y="4213706"/>
              <a:ext cx="45719" cy="546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2" name="椭圆 301"/>
            <p:cNvSpPr/>
            <p:nvPr userDrawn="1"/>
          </p:nvSpPr>
          <p:spPr>
            <a:xfrm rot="18784759" flipV="1">
              <a:off x="5498227" y="368182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椭圆 302"/>
            <p:cNvSpPr/>
            <p:nvPr userDrawn="1"/>
          </p:nvSpPr>
          <p:spPr>
            <a:xfrm>
              <a:off x="6111289" y="3994808"/>
              <a:ext cx="67981" cy="5469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椭圆 303"/>
            <p:cNvSpPr/>
            <p:nvPr userDrawn="1"/>
          </p:nvSpPr>
          <p:spPr>
            <a:xfrm>
              <a:off x="6169751" y="3796487"/>
              <a:ext cx="67981" cy="54695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椭圆 304"/>
            <p:cNvSpPr/>
            <p:nvPr userDrawn="1"/>
          </p:nvSpPr>
          <p:spPr>
            <a:xfrm>
              <a:off x="6202076" y="4269078"/>
              <a:ext cx="112807" cy="84337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椭圆 305"/>
            <p:cNvSpPr/>
            <p:nvPr userDrawn="1"/>
          </p:nvSpPr>
          <p:spPr>
            <a:xfrm>
              <a:off x="6139122" y="4092764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/>
          <p:cNvCxnSpPr/>
          <p:nvPr userDrawn="1"/>
        </p:nvCxnSpPr>
        <p:spPr>
          <a:xfrm>
            <a:off x="4758152" y="2163820"/>
            <a:ext cx="248995" cy="9955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连接符 311"/>
          <p:cNvCxnSpPr/>
          <p:nvPr userDrawn="1"/>
        </p:nvCxnSpPr>
        <p:spPr>
          <a:xfrm>
            <a:off x="4571053" y="2543732"/>
            <a:ext cx="318223" cy="15112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连接符 314"/>
          <p:cNvCxnSpPr/>
          <p:nvPr userDrawn="1"/>
        </p:nvCxnSpPr>
        <p:spPr>
          <a:xfrm flipV="1">
            <a:off x="4746805" y="2925084"/>
            <a:ext cx="135845" cy="58491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连接符 348"/>
          <p:cNvCxnSpPr/>
          <p:nvPr userDrawn="1"/>
        </p:nvCxnSpPr>
        <p:spPr>
          <a:xfrm>
            <a:off x="5012864" y="1895055"/>
            <a:ext cx="150520" cy="6494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/>
          <p:cNvCxnSpPr/>
          <p:nvPr userDrawn="1"/>
        </p:nvCxnSpPr>
        <p:spPr>
          <a:xfrm flipH="1">
            <a:off x="7524617" y="2458221"/>
            <a:ext cx="378241" cy="64818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接连接符 372"/>
          <p:cNvCxnSpPr/>
          <p:nvPr userDrawn="1"/>
        </p:nvCxnSpPr>
        <p:spPr>
          <a:xfrm flipH="1">
            <a:off x="7113890" y="2072059"/>
            <a:ext cx="356435" cy="117131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连接符 373"/>
          <p:cNvCxnSpPr/>
          <p:nvPr userDrawn="1"/>
        </p:nvCxnSpPr>
        <p:spPr>
          <a:xfrm flipH="1" flipV="1">
            <a:off x="7335393" y="3124406"/>
            <a:ext cx="221178" cy="86376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接连接符 374"/>
          <p:cNvCxnSpPr/>
          <p:nvPr userDrawn="1"/>
        </p:nvCxnSpPr>
        <p:spPr>
          <a:xfrm flipH="1">
            <a:off x="7233213" y="1501652"/>
            <a:ext cx="303860" cy="94787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8121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 userDrawn="1"/>
        </p:nvGrpSpPr>
        <p:grpSpPr>
          <a:xfrm>
            <a:off x="561967" y="421056"/>
            <a:ext cx="11068066" cy="6015888"/>
            <a:chOff x="561967" y="525215"/>
            <a:chExt cx="11068066" cy="6015888"/>
          </a:xfrm>
        </p:grpSpPr>
        <p:grpSp>
          <p:nvGrpSpPr>
            <p:cNvPr id="23" name="组合 22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79" name="组合 157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96" name="组合 1595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13" name="组合 1612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30" name="组合 1629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47" name="组合 1646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64" name="组合 166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81" name="组合 1680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98" name="组合 1697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7" name="组合 36"/>
          <p:cNvGrpSpPr/>
          <p:nvPr userDrawn="1"/>
        </p:nvGrpSpPr>
        <p:grpSpPr>
          <a:xfrm>
            <a:off x="580571" y="-863599"/>
            <a:ext cx="11038114" cy="8998857"/>
            <a:chOff x="580571" y="-863599"/>
            <a:chExt cx="11038114" cy="8998857"/>
          </a:xfrm>
        </p:grpSpPr>
        <p:cxnSp>
          <p:nvCxnSpPr>
            <p:cNvPr id="35" name="直接连接符 34"/>
            <p:cNvCxnSpPr/>
            <p:nvPr userDrawn="1"/>
          </p:nvCxnSpPr>
          <p:spPr>
            <a:xfrm>
              <a:off x="58057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5" name="直接连接符 1714"/>
            <p:cNvCxnSpPr/>
            <p:nvPr userDrawn="1"/>
          </p:nvCxnSpPr>
          <p:spPr>
            <a:xfrm>
              <a:off x="116186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6" name="直接连接符 1715"/>
            <p:cNvCxnSpPr/>
            <p:nvPr userDrawn="1"/>
          </p:nvCxnSpPr>
          <p:spPr>
            <a:xfrm>
              <a:off x="131644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7" name="直接连接符 1716"/>
            <p:cNvCxnSpPr/>
            <p:nvPr userDrawn="1"/>
          </p:nvCxnSpPr>
          <p:spPr>
            <a:xfrm>
              <a:off x="205231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8" name="直接连接符 1717"/>
            <p:cNvCxnSpPr/>
            <p:nvPr userDrawn="1"/>
          </p:nvCxnSpPr>
          <p:spPr>
            <a:xfrm>
              <a:off x="278819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9" name="直接连接符 1718"/>
            <p:cNvCxnSpPr/>
            <p:nvPr userDrawn="1"/>
          </p:nvCxnSpPr>
          <p:spPr>
            <a:xfrm>
              <a:off x="352406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0" name="直接连接符 1719"/>
            <p:cNvCxnSpPr/>
            <p:nvPr userDrawn="1"/>
          </p:nvCxnSpPr>
          <p:spPr>
            <a:xfrm>
              <a:off x="425994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1" name="直接连接符 1720"/>
            <p:cNvCxnSpPr/>
            <p:nvPr userDrawn="1"/>
          </p:nvCxnSpPr>
          <p:spPr>
            <a:xfrm>
              <a:off x="499581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2" name="直接连接符 1721"/>
            <p:cNvCxnSpPr/>
            <p:nvPr userDrawn="1"/>
          </p:nvCxnSpPr>
          <p:spPr>
            <a:xfrm>
              <a:off x="573168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3" name="直接连接符 1722"/>
            <p:cNvCxnSpPr/>
            <p:nvPr userDrawn="1"/>
          </p:nvCxnSpPr>
          <p:spPr>
            <a:xfrm>
              <a:off x="646756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4" name="直接连接符 1723"/>
            <p:cNvCxnSpPr/>
            <p:nvPr userDrawn="1"/>
          </p:nvCxnSpPr>
          <p:spPr>
            <a:xfrm>
              <a:off x="720343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5" name="直接连接符 1724"/>
            <p:cNvCxnSpPr/>
            <p:nvPr userDrawn="1"/>
          </p:nvCxnSpPr>
          <p:spPr>
            <a:xfrm>
              <a:off x="793931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6" name="直接连接符 1725"/>
            <p:cNvCxnSpPr/>
            <p:nvPr userDrawn="1"/>
          </p:nvCxnSpPr>
          <p:spPr>
            <a:xfrm>
              <a:off x="86751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7" name="直接连接符 1726"/>
            <p:cNvCxnSpPr/>
            <p:nvPr userDrawn="1"/>
          </p:nvCxnSpPr>
          <p:spPr>
            <a:xfrm>
              <a:off x="941105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8" name="直接连接符 1727"/>
            <p:cNvCxnSpPr/>
            <p:nvPr userDrawn="1"/>
          </p:nvCxnSpPr>
          <p:spPr>
            <a:xfrm>
              <a:off x="1014693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9" name="直接连接符 1728"/>
            <p:cNvCxnSpPr/>
            <p:nvPr userDrawn="1"/>
          </p:nvCxnSpPr>
          <p:spPr>
            <a:xfrm>
              <a:off x="1088280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 userDrawn="1"/>
        </p:nvGrpSpPr>
        <p:grpSpPr>
          <a:xfrm>
            <a:off x="384627" y="419645"/>
            <a:ext cx="11422746" cy="6002198"/>
            <a:chOff x="406400" y="419645"/>
            <a:chExt cx="11422746" cy="6002198"/>
          </a:xfrm>
        </p:grpSpPr>
        <p:cxnSp>
          <p:nvCxnSpPr>
            <p:cNvPr id="1735" name="直接连接符 1734"/>
            <p:cNvCxnSpPr/>
            <p:nvPr userDrawn="1"/>
          </p:nvCxnSpPr>
          <p:spPr>
            <a:xfrm rot="5400000">
              <a:off x="6117773" y="-52917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6" name="直接连接符 1735"/>
            <p:cNvCxnSpPr/>
            <p:nvPr userDrawn="1"/>
          </p:nvCxnSpPr>
          <p:spPr>
            <a:xfrm rot="5400000">
              <a:off x="6117773" y="-45414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7" name="直接连接符 1736"/>
            <p:cNvCxnSpPr/>
            <p:nvPr userDrawn="1"/>
          </p:nvCxnSpPr>
          <p:spPr>
            <a:xfrm rot="5400000">
              <a:off x="6117773" y="-37911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8" name="直接连接符 1737"/>
            <p:cNvCxnSpPr/>
            <p:nvPr userDrawn="1"/>
          </p:nvCxnSpPr>
          <p:spPr>
            <a:xfrm rot="5400000">
              <a:off x="6117773" y="-30409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9" name="直接连接符 1738"/>
            <p:cNvCxnSpPr/>
            <p:nvPr userDrawn="1"/>
          </p:nvCxnSpPr>
          <p:spPr>
            <a:xfrm rot="5400000">
              <a:off x="6117773" y="-22906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0" name="直接连接符 1739"/>
            <p:cNvCxnSpPr/>
            <p:nvPr userDrawn="1"/>
          </p:nvCxnSpPr>
          <p:spPr>
            <a:xfrm rot="5400000">
              <a:off x="6117773" y="-15403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1" name="直接连接符 1740"/>
            <p:cNvCxnSpPr/>
            <p:nvPr userDrawn="1"/>
          </p:nvCxnSpPr>
          <p:spPr>
            <a:xfrm rot="5400000">
              <a:off x="6117773" y="-7900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2" name="直接连接符 1741"/>
            <p:cNvCxnSpPr/>
            <p:nvPr userDrawn="1"/>
          </p:nvCxnSpPr>
          <p:spPr>
            <a:xfrm rot="5400000">
              <a:off x="6117773" y="-398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3" name="直接连接符 1742"/>
            <p:cNvCxnSpPr/>
            <p:nvPr userDrawn="1"/>
          </p:nvCxnSpPr>
          <p:spPr>
            <a:xfrm rot="5400000">
              <a:off x="6117773" y="710470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845774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A36AE-B285-448E-A1E1-728B7912F5D4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2A6C8B-0B81-4DDC-9A1D-1B5B57404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590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A36AE-B285-448E-A1E1-728B7912F5D4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2A6C8B-0B81-4DDC-9A1D-1B5B57404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25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7960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9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49" r:id="rId2"/>
    <p:sldLayoutId id="2147483673" r:id="rId3"/>
    <p:sldLayoutId id="2147483651" r:id="rId4"/>
    <p:sldLayoutId id="2147483677" r:id="rId5"/>
    <p:sldLayoutId id="2147483676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EF46A-8642-432D-940E-6B42E58DC655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85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3089188" y="1692874"/>
            <a:ext cx="1112109" cy="704335"/>
          </a:xfrm>
          <a:custGeom>
            <a:avLst/>
            <a:gdLst>
              <a:gd name="connsiteX0" fmla="*/ 0 w 1596571"/>
              <a:gd name="connsiteY0" fmla="*/ 0 h 449942"/>
              <a:gd name="connsiteX1" fmla="*/ 1146629 w 1596571"/>
              <a:gd name="connsiteY1" fmla="*/ 0 h 449942"/>
              <a:gd name="connsiteX2" fmla="*/ 1596571 w 1596571"/>
              <a:gd name="connsiteY2" fmla="*/ 449942 h 449942"/>
              <a:gd name="connsiteX0" fmla="*/ 0 w 1596571"/>
              <a:gd name="connsiteY0" fmla="*/ 0 h 449942"/>
              <a:gd name="connsiteX1" fmla="*/ 1077960 w 1596571"/>
              <a:gd name="connsiteY1" fmla="*/ 0 h 449942"/>
              <a:gd name="connsiteX2" fmla="*/ 1596571 w 1596571"/>
              <a:gd name="connsiteY2" fmla="*/ 449942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1" h="449942">
                <a:moveTo>
                  <a:pt x="0" y="0"/>
                </a:moveTo>
                <a:lnTo>
                  <a:pt x="1077960" y="0"/>
                </a:lnTo>
                <a:cubicBezTo>
                  <a:pt x="1227941" y="149981"/>
                  <a:pt x="1446590" y="299961"/>
                  <a:pt x="1596571" y="449942"/>
                </a:cubicBezTo>
              </a:path>
            </a:pathLst>
          </a:custGeom>
          <a:noFill/>
          <a:ln>
            <a:gradFill>
              <a:gsLst>
                <a:gs pos="0">
                  <a:srgbClr val="02DFE8">
                    <a:alpha val="50000"/>
                  </a:srgbClr>
                </a:gs>
                <a:gs pos="50000">
                  <a:srgbClr val="02DBE4"/>
                </a:gs>
                <a:gs pos="35000">
                  <a:srgbClr val="02DAE3"/>
                </a:gs>
                <a:gs pos="75000">
                  <a:srgbClr val="02DFE8">
                    <a:alpha val="5000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215143" y="182014"/>
            <a:ext cx="1396710" cy="687327"/>
            <a:chOff x="215143" y="182014"/>
            <a:chExt cx="1396710" cy="687327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223599" y="239489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215143" y="182014"/>
              <a:ext cx="95794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5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目录</a:t>
              </a:r>
              <a:endParaRPr lang="zh-CN" altLang="en-US" sz="25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40252" y="592342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CONTENTS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980095" y="1402787"/>
            <a:ext cx="11806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第一部分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89686" y="1680520"/>
            <a:ext cx="12851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>
                    <a:alpha val="95000"/>
                  </a:schemeClr>
                </a:solidFill>
              </a:rPr>
              <a:t>PART ONE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182839" y="1277256"/>
            <a:ext cx="885370" cy="885370"/>
            <a:chOff x="2182839" y="1277256"/>
            <a:chExt cx="885370" cy="885370"/>
          </a:xfrm>
        </p:grpSpPr>
        <p:sp>
          <p:nvSpPr>
            <p:cNvPr id="10" name="椭圆 9"/>
            <p:cNvSpPr/>
            <p:nvPr/>
          </p:nvSpPr>
          <p:spPr>
            <a:xfrm>
              <a:off x="2182839" y="1277256"/>
              <a:ext cx="885370" cy="88537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2DAE3"/>
                  </a:gs>
                  <a:gs pos="60000">
                    <a:srgbClr val="00B0F0"/>
                  </a:gs>
                  <a:gs pos="82000">
                    <a:srgbClr val="02DAE3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248643" y="1396776"/>
              <a:ext cx="753762" cy="646331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2" name="任意多边形 11"/>
          <p:cNvSpPr/>
          <p:nvPr/>
        </p:nvSpPr>
        <p:spPr>
          <a:xfrm rot="10800000" flipH="1">
            <a:off x="4563763" y="5301048"/>
            <a:ext cx="1243913" cy="782591"/>
          </a:xfrm>
          <a:custGeom>
            <a:avLst/>
            <a:gdLst>
              <a:gd name="connsiteX0" fmla="*/ 0 w 1596571"/>
              <a:gd name="connsiteY0" fmla="*/ 0 h 449942"/>
              <a:gd name="connsiteX1" fmla="*/ 1146629 w 1596571"/>
              <a:gd name="connsiteY1" fmla="*/ 0 h 449942"/>
              <a:gd name="connsiteX2" fmla="*/ 1596571 w 1596571"/>
              <a:gd name="connsiteY2" fmla="*/ 449942 h 449942"/>
              <a:gd name="connsiteX0" fmla="*/ 0 w 1596571"/>
              <a:gd name="connsiteY0" fmla="*/ 0 h 449942"/>
              <a:gd name="connsiteX1" fmla="*/ 1077960 w 1596571"/>
              <a:gd name="connsiteY1" fmla="*/ 0 h 449942"/>
              <a:gd name="connsiteX2" fmla="*/ 1596571 w 1596571"/>
              <a:gd name="connsiteY2" fmla="*/ 449942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1" h="449942">
                <a:moveTo>
                  <a:pt x="0" y="0"/>
                </a:moveTo>
                <a:lnTo>
                  <a:pt x="1077960" y="0"/>
                </a:lnTo>
                <a:cubicBezTo>
                  <a:pt x="1227941" y="149981"/>
                  <a:pt x="1446590" y="299961"/>
                  <a:pt x="1596571" y="449942"/>
                </a:cubicBezTo>
              </a:path>
            </a:pathLst>
          </a:custGeom>
          <a:noFill/>
          <a:ln>
            <a:gradFill>
              <a:gsLst>
                <a:gs pos="0">
                  <a:srgbClr val="02DFE8">
                    <a:alpha val="50000"/>
                  </a:srgbClr>
                </a:gs>
                <a:gs pos="50000">
                  <a:srgbClr val="02DBE4"/>
                </a:gs>
                <a:gs pos="35000">
                  <a:srgbClr val="02DAE3"/>
                </a:gs>
                <a:gs pos="75000">
                  <a:srgbClr val="02DFE8">
                    <a:alpha val="5000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 rot="10800000" flipV="1">
            <a:off x="6792094" y="860853"/>
            <a:ext cx="1622856" cy="704335"/>
          </a:xfrm>
          <a:custGeom>
            <a:avLst/>
            <a:gdLst>
              <a:gd name="connsiteX0" fmla="*/ 0 w 1596571"/>
              <a:gd name="connsiteY0" fmla="*/ 0 h 449942"/>
              <a:gd name="connsiteX1" fmla="*/ 1146629 w 1596571"/>
              <a:gd name="connsiteY1" fmla="*/ 0 h 449942"/>
              <a:gd name="connsiteX2" fmla="*/ 1596571 w 1596571"/>
              <a:gd name="connsiteY2" fmla="*/ 449942 h 449942"/>
              <a:gd name="connsiteX0" fmla="*/ 0 w 1596571"/>
              <a:gd name="connsiteY0" fmla="*/ 0 h 449942"/>
              <a:gd name="connsiteX1" fmla="*/ 1077960 w 1596571"/>
              <a:gd name="connsiteY1" fmla="*/ 0 h 449942"/>
              <a:gd name="connsiteX2" fmla="*/ 1596571 w 1596571"/>
              <a:gd name="connsiteY2" fmla="*/ 449942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1" h="449942">
                <a:moveTo>
                  <a:pt x="0" y="0"/>
                </a:moveTo>
                <a:lnTo>
                  <a:pt x="1077960" y="0"/>
                </a:lnTo>
                <a:cubicBezTo>
                  <a:pt x="1227941" y="149981"/>
                  <a:pt x="1446590" y="299961"/>
                  <a:pt x="1596571" y="449942"/>
                </a:cubicBezTo>
              </a:path>
            </a:pathLst>
          </a:custGeom>
          <a:noFill/>
          <a:ln>
            <a:gradFill>
              <a:gsLst>
                <a:gs pos="0">
                  <a:srgbClr val="02DFE8">
                    <a:alpha val="50000"/>
                  </a:srgbClr>
                </a:gs>
                <a:gs pos="50000">
                  <a:srgbClr val="02DBE4"/>
                </a:gs>
                <a:gs pos="35000">
                  <a:srgbClr val="02DAE3"/>
                </a:gs>
                <a:gs pos="75000">
                  <a:srgbClr val="02DFE8">
                    <a:alpha val="5000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3632698" y="5643310"/>
            <a:ext cx="885370" cy="885370"/>
            <a:chOff x="3632698" y="5643310"/>
            <a:chExt cx="885370" cy="885370"/>
          </a:xfrm>
        </p:grpSpPr>
        <p:sp>
          <p:nvSpPr>
            <p:cNvPr id="15" name="椭圆 14"/>
            <p:cNvSpPr/>
            <p:nvPr/>
          </p:nvSpPr>
          <p:spPr>
            <a:xfrm>
              <a:off x="3632698" y="5643310"/>
              <a:ext cx="885370" cy="88537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2DAE3"/>
                  </a:gs>
                  <a:gs pos="60000">
                    <a:srgbClr val="00B0F0"/>
                  </a:gs>
                  <a:gs pos="82000">
                    <a:srgbClr val="02DAE3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698502" y="5762830"/>
              <a:ext cx="75376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454668" y="5793554"/>
            <a:ext cx="11806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</a:t>
            </a:r>
            <a:r>
              <a:rPr lang="zh-CN" altLang="en-US" sz="1600" dirty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二</a:t>
            </a:r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部分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64259" y="6071287"/>
            <a:ext cx="12851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>
                    <a:alpha val="95000"/>
                  </a:schemeClr>
                </a:solidFill>
              </a:rPr>
              <a:t>PART TWO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464190" y="465829"/>
            <a:ext cx="885370" cy="885370"/>
            <a:chOff x="2182839" y="1277256"/>
            <a:chExt cx="885370" cy="885370"/>
          </a:xfrm>
        </p:grpSpPr>
        <p:sp>
          <p:nvSpPr>
            <p:cNvPr id="20" name="椭圆 19"/>
            <p:cNvSpPr/>
            <p:nvPr/>
          </p:nvSpPr>
          <p:spPr>
            <a:xfrm>
              <a:off x="2182839" y="1277256"/>
              <a:ext cx="885370" cy="88537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2DAE3"/>
                  </a:gs>
                  <a:gs pos="60000">
                    <a:srgbClr val="00B0F0"/>
                  </a:gs>
                  <a:gs pos="82000">
                    <a:srgbClr val="02DAE3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248643" y="1396776"/>
              <a:ext cx="75376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9374451" y="653143"/>
            <a:ext cx="11806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</a:t>
            </a:r>
            <a:r>
              <a:rPr lang="zh-CN" altLang="en-US" sz="1600" dirty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三</a:t>
            </a:r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部分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382896" y="930876"/>
            <a:ext cx="12851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alpha val="95000"/>
                  </a:schemeClr>
                </a:solidFill>
              </a:rPr>
              <a:t>PART THREE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128421" y="4559643"/>
            <a:ext cx="2063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000" spc="100" dirty="0" smtClean="0">
                <a:gradFill>
                  <a:gsLst>
                    <a:gs pos="8000">
                      <a:srgbClr val="02DFE8"/>
                    </a:gs>
                    <a:gs pos="68000">
                      <a:srgbClr val="02DAE3"/>
                    </a:gs>
                    <a:gs pos="3500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核心</a:t>
            </a:r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pc="3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497329" y="4942703"/>
            <a:ext cx="3521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r"/>
            <a:endParaRPr lang="zh-CN" altLang="en-US" sz="1200" dirty="0">
              <a:solidFill>
                <a:schemeClr val="bg1">
                  <a:alpha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8160657" y="6092372"/>
            <a:ext cx="5542643" cy="168728"/>
          </a:xfrm>
          <a:prstGeom prst="line">
            <a:avLst/>
          </a:prstGeom>
          <a:ln w="38100">
            <a:gradFill>
              <a:gsLst>
                <a:gs pos="25000">
                  <a:srgbClr val="02DAE3">
                    <a:alpha val="0"/>
                  </a:srgbClr>
                </a:gs>
                <a:gs pos="50000">
                  <a:srgbClr val="02DFE8">
                    <a:alpha val="80000"/>
                  </a:srgbClr>
                </a:gs>
                <a:gs pos="75000">
                  <a:srgbClr val="02DFE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22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5143" y="182014"/>
            <a:ext cx="3187814" cy="687327"/>
            <a:chOff x="165715" y="169657"/>
            <a:chExt cx="1733578" cy="6873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165715" y="169657"/>
              <a:ext cx="173357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创意</a:t>
              </a:r>
              <a:r>
                <a:rPr lang="zh-CN" altLang="en-US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点</a:t>
              </a:r>
              <a:r>
                <a:rPr lang="en-US" altLang="zh-CN" sz="1600" spc="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-03</a:t>
              </a:r>
              <a:endParaRPr lang="zh-CN" altLang="en-US" sz="1600" spc="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269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CREATIVE POINT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010465" y="292743"/>
            <a:ext cx="885371" cy="817300"/>
            <a:chOff x="11010465" y="280043"/>
            <a:chExt cx="885371" cy="817300"/>
          </a:xfrm>
        </p:grpSpPr>
        <p:sp>
          <p:nvSpPr>
            <p:cNvPr id="6" name="圆角矩形 5"/>
            <p:cNvSpPr/>
            <p:nvPr/>
          </p:nvSpPr>
          <p:spPr>
            <a:xfrm>
              <a:off x="11044500" y="280043"/>
              <a:ext cx="817300" cy="817300"/>
            </a:xfrm>
            <a:prstGeom prst="roundRect">
              <a:avLst>
                <a:gd name="adj" fmla="val 4009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alpha val="95000"/>
                  </a:schemeClr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1010465" y="285602"/>
              <a:ext cx="885371" cy="8061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模仿</a:t>
              </a:r>
              <a:endParaRPr lang="en-US" altLang="zh-CN" sz="2000" spc="300" dirty="0" smtClean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设计</a:t>
              </a:r>
              <a:endParaRPr lang="zh-CN" altLang="en-US" sz="2000" spc="300" dirty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845276" y="2100018"/>
            <a:ext cx="8501448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8000" dirty="0" smtClean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20               </a:t>
            </a:r>
            <a:r>
              <a:rPr lang="en-US" altLang="zh-CN" sz="8000" dirty="0" smtClean="0">
                <a:solidFill>
                  <a:srgbClr val="02DAE3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20</a:t>
            </a:r>
            <a:endParaRPr lang="zh-CN" altLang="en-US" sz="8000" dirty="0">
              <a:solidFill>
                <a:srgbClr val="02DAE3"/>
              </a:solidFill>
              <a:latin typeface="造字工房尚黑 G0v1 特细体" pitchFamily="50" charset="-122"/>
              <a:ea typeface="造字工房尚黑 G0v1 特细体" pitchFamily="50" charset="-122"/>
            </a:endParaRPr>
          </a:p>
        </p:txBody>
      </p:sp>
      <p:sp>
        <p:nvSpPr>
          <p:cNvPr id="11" name="等腰三角形 10"/>
          <p:cNvSpPr/>
          <p:nvPr/>
        </p:nvSpPr>
        <p:spPr>
          <a:xfrm flipV="1">
            <a:off x="5910689" y="4641254"/>
            <a:ext cx="271766" cy="234282"/>
          </a:xfrm>
          <a:prstGeom prst="triangle">
            <a:avLst/>
          </a:prstGeom>
          <a:noFill/>
          <a:ln w="15875">
            <a:solidFill>
              <a:srgbClr val="05DA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08722" y="5515918"/>
            <a:ext cx="237455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32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3200" spc="200" dirty="0" smtClean="0">
                <a:gradFill>
                  <a:gsLst>
                    <a:gs pos="8000">
                      <a:srgbClr val="02DFE8"/>
                    </a:gs>
                    <a:gs pos="68000">
                      <a:srgbClr val="02DAE3"/>
                    </a:gs>
                    <a:gs pos="3500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想象力</a:t>
            </a:r>
            <a:r>
              <a:rPr lang="zh-CN" altLang="en-US" sz="32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3200" spc="2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58206" y="6043996"/>
            <a:ext cx="847558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zh-CN" altLang="en-US" sz="1400" dirty="0">
              <a:solidFill>
                <a:schemeClr val="bg1">
                  <a:alpha val="80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grpSp>
        <p:nvGrpSpPr>
          <p:cNvPr id="133" name="组合 132"/>
          <p:cNvGrpSpPr/>
          <p:nvPr/>
        </p:nvGrpSpPr>
        <p:grpSpPr>
          <a:xfrm>
            <a:off x="381527" y="1123247"/>
            <a:ext cx="3208343" cy="1123791"/>
            <a:chOff x="381527" y="1133407"/>
            <a:chExt cx="3208343" cy="1123791"/>
          </a:xfrm>
        </p:grpSpPr>
        <p:sp>
          <p:nvSpPr>
            <p:cNvPr id="19" name="椭圆 18"/>
            <p:cNvSpPr/>
            <p:nvPr/>
          </p:nvSpPr>
          <p:spPr>
            <a:xfrm rot="16819007">
              <a:off x="1070227" y="1658469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02690" y="1823150"/>
              <a:ext cx="147447" cy="11201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694116" y="1681798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736677" y="1934860"/>
              <a:ext cx="123063" cy="1009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16819007">
              <a:off x="969303" y="1910834"/>
              <a:ext cx="78200" cy="8100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381527" y="1945729"/>
              <a:ext cx="372703" cy="31146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 rot="19074051">
              <a:off x="1271402" y="1656561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 rot="12689634">
              <a:off x="1769447" y="1350951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 rot="19074051" flipH="1">
              <a:off x="2040183" y="1416359"/>
              <a:ext cx="45719" cy="75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 rot="17363358">
              <a:off x="2010275" y="1261689"/>
              <a:ext cx="61664" cy="8436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rot="17363358">
              <a:off x="1318178" y="1881551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rot="21188378">
              <a:off x="2556389" y="1322483"/>
              <a:ext cx="68129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rot="19074051" flipH="1">
              <a:off x="2198517" y="1454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rot="19074051" flipH="1">
              <a:off x="2361883" y="1347797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rot="19074051">
              <a:off x="2092384" y="1198568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rot="17363358">
              <a:off x="2466824" y="1199118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7091319">
              <a:off x="2664742" y="1138161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2383592">
              <a:off x="2951777" y="1162087"/>
              <a:ext cx="90926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rot="19074051">
              <a:off x="2372783" y="1321079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rot="11744409">
              <a:off x="2749389" y="1505851"/>
              <a:ext cx="71004" cy="14098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rot="18128826" flipH="1">
              <a:off x="3084386" y="1606695"/>
              <a:ext cx="35702" cy="8759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rot="16418133">
              <a:off x="2894511" y="1489192"/>
              <a:ext cx="71570" cy="6588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rot="16418133">
              <a:off x="3092988" y="1339519"/>
              <a:ext cx="58365" cy="12976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rot="18128826" flipH="1">
              <a:off x="3191437" y="1495057"/>
              <a:ext cx="52565" cy="5306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rot="18128826">
              <a:off x="2942819" y="1388639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rot="16418133">
              <a:off x="3215092" y="1317697"/>
              <a:ext cx="53063" cy="3570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rot="6146094">
              <a:off x="3341010" y="1208851"/>
              <a:ext cx="105532" cy="635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rot="1438367">
              <a:off x="3518866" y="1282518"/>
              <a:ext cx="71004" cy="1928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rot="18128826">
              <a:off x="3274631" y="1306890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rot="867433">
              <a:off x="2440004" y="1610868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rot="5541157">
              <a:off x="1998378" y="1671624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rot="7251850" flipH="1">
              <a:off x="2026276" y="1480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rot="7251850" flipH="1">
              <a:off x="1881207" y="1640134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rot="7251850">
              <a:off x="1963773" y="1531703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 rot="16869118">
              <a:off x="1586715" y="1820148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1015849" y="1535879"/>
              <a:ext cx="132554" cy="9063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228897" y="1400086"/>
              <a:ext cx="246611" cy="20500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rot="16819007">
              <a:off x="1515065" y="1537113"/>
              <a:ext cx="63274" cy="7282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rot="17311270">
              <a:off x="1539007" y="1301051"/>
              <a:ext cx="47285" cy="1557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4" name="组合 133"/>
          <p:cNvGrpSpPr/>
          <p:nvPr/>
        </p:nvGrpSpPr>
        <p:grpSpPr>
          <a:xfrm rot="21089056" flipV="1">
            <a:off x="8335966" y="3521360"/>
            <a:ext cx="3208343" cy="1123791"/>
            <a:chOff x="381527" y="1133407"/>
            <a:chExt cx="3208343" cy="1123791"/>
          </a:xfrm>
        </p:grpSpPr>
        <p:sp>
          <p:nvSpPr>
            <p:cNvPr id="135" name="椭圆 134"/>
            <p:cNvSpPr/>
            <p:nvPr/>
          </p:nvSpPr>
          <p:spPr>
            <a:xfrm rot="16819007">
              <a:off x="1070227" y="1658469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502690" y="1823150"/>
              <a:ext cx="147447" cy="11201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694116" y="1681798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736677" y="1934860"/>
              <a:ext cx="123063" cy="1009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/>
            <p:cNvSpPr/>
            <p:nvPr/>
          </p:nvSpPr>
          <p:spPr>
            <a:xfrm rot="16819007">
              <a:off x="969303" y="1910834"/>
              <a:ext cx="78200" cy="8100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381527" y="1945729"/>
              <a:ext cx="372703" cy="31146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 rot="19074051">
              <a:off x="1271402" y="1656561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/>
            <p:cNvSpPr/>
            <p:nvPr/>
          </p:nvSpPr>
          <p:spPr>
            <a:xfrm rot="12689634">
              <a:off x="1769447" y="1350951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/>
            <p:cNvSpPr/>
            <p:nvPr/>
          </p:nvSpPr>
          <p:spPr>
            <a:xfrm rot="19074051" flipH="1">
              <a:off x="2040183" y="1416359"/>
              <a:ext cx="45719" cy="75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 rot="17363358">
              <a:off x="2010275" y="1261689"/>
              <a:ext cx="61664" cy="8436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/>
            <p:cNvSpPr/>
            <p:nvPr/>
          </p:nvSpPr>
          <p:spPr>
            <a:xfrm rot="17363358">
              <a:off x="1318178" y="1881551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/>
            <p:cNvSpPr/>
            <p:nvPr/>
          </p:nvSpPr>
          <p:spPr>
            <a:xfrm rot="21188378">
              <a:off x="2556389" y="1322483"/>
              <a:ext cx="68129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/>
            <p:cNvSpPr/>
            <p:nvPr/>
          </p:nvSpPr>
          <p:spPr>
            <a:xfrm rot="19074051" flipH="1">
              <a:off x="2198517" y="1454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/>
            <p:cNvSpPr/>
            <p:nvPr/>
          </p:nvSpPr>
          <p:spPr>
            <a:xfrm rot="19074051" flipH="1">
              <a:off x="2361883" y="1347797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椭圆 148"/>
            <p:cNvSpPr/>
            <p:nvPr/>
          </p:nvSpPr>
          <p:spPr>
            <a:xfrm rot="19074051">
              <a:off x="2092384" y="1198568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椭圆 149"/>
            <p:cNvSpPr/>
            <p:nvPr/>
          </p:nvSpPr>
          <p:spPr>
            <a:xfrm rot="17363358">
              <a:off x="2466824" y="1199118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/>
            <p:cNvSpPr/>
            <p:nvPr/>
          </p:nvSpPr>
          <p:spPr>
            <a:xfrm rot="7091319">
              <a:off x="2664742" y="1138161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/>
            <p:cNvSpPr/>
            <p:nvPr/>
          </p:nvSpPr>
          <p:spPr>
            <a:xfrm rot="2383592">
              <a:off x="2951777" y="1162087"/>
              <a:ext cx="90926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椭圆 152"/>
            <p:cNvSpPr/>
            <p:nvPr/>
          </p:nvSpPr>
          <p:spPr>
            <a:xfrm rot="19074051">
              <a:off x="2372783" y="1321079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椭圆 153"/>
            <p:cNvSpPr/>
            <p:nvPr/>
          </p:nvSpPr>
          <p:spPr>
            <a:xfrm rot="11744409">
              <a:off x="2749389" y="1505851"/>
              <a:ext cx="71004" cy="14098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/>
            <p:cNvSpPr/>
            <p:nvPr/>
          </p:nvSpPr>
          <p:spPr>
            <a:xfrm rot="18128826" flipH="1">
              <a:off x="3084386" y="1606695"/>
              <a:ext cx="35702" cy="8759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/>
            <p:cNvSpPr/>
            <p:nvPr/>
          </p:nvSpPr>
          <p:spPr>
            <a:xfrm rot="16418133">
              <a:off x="2894511" y="1489192"/>
              <a:ext cx="71570" cy="6588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/>
            <p:cNvSpPr/>
            <p:nvPr/>
          </p:nvSpPr>
          <p:spPr>
            <a:xfrm rot="16418133">
              <a:off x="3092988" y="1339519"/>
              <a:ext cx="58365" cy="12976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椭圆 157"/>
            <p:cNvSpPr/>
            <p:nvPr/>
          </p:nvSpPr>
          <p:spPr>
            <a:xfrm rot="18128826" flipH="1">
              <a:off x="3191437" y="1495057"/>
              <a:ext cx="52565" cy="5306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/>
            <p:nvPr/>
          </p:nvSpPr>
          <p:spPr>
            <a:xfrm rot="18128826">
              <a:off x="2942819" y="1388639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/>
            <p:cNvSpPr/>
            <p:nvPr/>
          </p:nvSpPr>
          <p:spPr>
            <a:xfrm rot="16418133">
              <a:off x="3215092" y="1317697"/>
              <a:ext cx="53063" cy="3570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椭圆 160"/>
            <p:cNvSpPr/>
            <p:nvPr/>
          </p:nvSpPr>
          <p:spPr>
            <a:xfrm rot="6146094">
              <a:off x="3341010" y="1208851"/>
              <a:ext cx="105532" cy="635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 rot="1438367">
              <a:off x="3518866" y="1282518"/>
              <a:ext cx="71004" cy="1928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 rot="18128826">
              <a:off x="3274631" y="1306890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/>
          </p:nvSpPr>
          <p:spPr>
            <a:xfrm rot="867433">
              <a:off x="2440004" y="1610868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/>
          </p:nvSpPr>
          <p:spPr>
            <a:xfrm rot="5541157">
              <a:off x="1998378" y="1671624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椭圆 165"/>
            <p:cNvSpPr/>
            <p:nvPr/>
          </p:nvSpPr>
          <p:spPr>
            <a:xfrm rot="7251850" flipH="1">
              <a:off x="2026276" y="1480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/>
          </p:nvSpPr>
          <p:spPr>
            <a:xfrm rot="7251850" flipH="1">
              <a:off x="1881207" y="1640134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 rot="7251850">
              <a:off x="1963773" y="1531703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 rot="16869118">
              <a:off x="1586715" y="1820148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椭圆 169"/>
            <p:cNvSpPr/>
            <p:nvPr/>
          </p:nvSpPr>
          <p:spPr>
            <a:xfrm>
              <a:off x="1015849" y="1535879"/>
              <a:ext cx="132554" cy="9063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/>
          </p:nvSpPr>
          <p:spPr>
            <a:xfrm>
              <a:off x="1228897" y="1400086"/>
              <a:ext cx="246611" cy="20500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/>
          </p:nvSpPr>
          <p:spPr>
            <a:xfrm rot="16819007">
              <a:off x="1515065" y="1537113"/>
              <a:ext cx="63274" cy="7282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/>
            <p:nvPr/>
          </p:nvSpPr>
          <p:spPr>
            <a:xfrm rot="17311270">
              <a:off x="1539007" y="1301051"/>
              <a:ext cx="47285" cy="1557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6752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8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105</Words>
  <Application>Microsoft Office PowerPoint</Application>
  <PresentationFormat>宽屏</PresentationFormat>
  <Paragraphs>20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Source Han Sans Light</vt:lpstr>
      <vt:lpstr>等线</vt:lpstr>
      <vt:lpstr>等线 Light</vt:lpstr>
      <vt:lpstr>思源黑体 CN Heavy</vt:lpstr>
      <vt:lpstr>思源黑体 CN Light</vt:lpstr>
      <vt:lpstr>思源黑体 CN Regular</vt:lpstr>
      <vt:lpstr>造字工房尚黑 G0v1 特细体</vt:lpstr>
      <vt:lpstr>Arial</vt:lpstr>
      <vt:lpstr>Impact</vt:lpstr>
      <vt:lpstr>Segoe UI Light</vt:lpstr>
      <vt:lpstr>Office 主题​​</vt:lpstr>
      <vt:lpstr>自定义设计方案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sq</cp:lastModifiedBy>
  <cp:revision>101</cp:revision>
  <dcterms:created xsi:type="dcterms:W3CDTF">2020-04-06T03:01:28Z</dcterms:created>
  <dcterms:modified xsi:type="dcterms:W3CDTF">2020-04-09T14:11:53Z</dcterms:modified>
</cp:coreProperties>
</file>