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24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0FA"/>
    <a:srgbClr val="6DFEF1"/>
    <a:srgbClr val="3BF2FB"/>
    <a:srgbClr val="BF5E6E"/>
    <a:srgbClr val="D41261"/>
    <a:srgbClr val="AD2262"/>
    <a:srgbClr val="2C95AD"/>
    <a:srgbClr val="00194C"/>
    <a:srgbClr val="920031"/>
    <a:srgbClr val="BB1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5" autoAdjust="0"/>
    <p:restoredTop sz="95414" autoAdjust="0"/>
  </p:normalViewPr>
  <p:slideViewPr>
    <p:cSldViewPr snapToGrid="0" showGuides="1">
      <p:cViewPr varScale="1">
        <p:scale>
          <a:sx n="77" d="100"/>
          <a:sy n="77" d="100"/>
        </p:scale>
        <p:origin x="62" y="58"/>
      </p:cViewPr>
      <p:guideLst>
        <p:guide pos="6924"/>
        <p:guide orient="horz" pos="2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14"/>
    </p:cViewPr>
  </p:sorterViewPr>
  <p:notesViewPr>
    <p:cSldViewPr snapToGrid="0">
      <p:cViewPr varScale="1">
        <p:scale>
          <a:sx n="69" d="100"/>
          <a:sy n="69" d="100"/>
        </p:scale>
        <p:origin x="15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5E-43EE-BCA0-8B2939573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02549744693683"/>
          <c:y val="5.5486832449870911E-2"/>
          <c:w val="0.84758414864469067"/>
          <c:h val="0.8004340638636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5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5-4FE5-94CC-E9F2C31207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3000">
                  <a:srgbClr val="680023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35-4FE5-94CC-E9F2C31207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>
              <a:gsLst>
                <a:gs pos="85000">
                  <a:srgbClr val="680023">
                    <a:alpha val="0"/>
                  </a:srgbClr>
                </a:gs>
                <a:gs pos="40000">
                  <a:srgbClr val="6DFEF1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35-4FE5-94CC-E9F2C3120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451983"/>
        <c:axId val="1082441583"/>
      </c:barChart>
      <c:catAx>
        <c:axId val="108245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41583"/>
        <c:crosses val="autoZero"/>
        <c:auto val="1"/>
        <c:lblAlgn val="ctr"/>
        <c:lblOffset val="100"/>
        <c:noMultiLvlLbl val="0"/>
      </c:catAx>
      <c:valAx>
        <c:axId val="108244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5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58-476E-8EB3-4FE9FAC4B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4082959"/>
        <c:axId val="1054076303"/>
      </c:barChart>
      <c:catAx>
        <c:axId val="105408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76303"/>
        <c:crosses val="autoZero"/>
        <c:auto val="1"/>
        <c:lblAlgn val="ctr"/>
        <c:lblOffset val="100"/>
        <c:noMultiLvlLbl val="0"/>
      </c:catAx>
      <c:valAx>
        <c:axId val="105407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8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</c:v>
                </c:pt>
                <c:pt idx="1">
                  <c:v>2.2000000000000002</c:v>
                </c:pt>
                <c:pt idx="2">
                  <c:v>3.2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1-42DB-9370-C3F03C22F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  <c:max val="5.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2700" cap="rnd">
              <a:solidFill>
                <a:srgbClr val="AD2262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89-45D6-8604-9B6DADF566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2700" cap="rnd">
              <a:solidFill>
                <a:schemeClr val="bg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2.1</c:v>
                </c:pt>
                <c:pt idx="5">
                  <c:v>3</c:v>
                </c:pt>
                <c:pt idx="6">
                  <c:v>2.6</c:v>
                </c:pt>
                <c:pt idx="7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89-45D6-8604-9B6DADF566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2700" cap="rnd">
              <a:solidFill>
                <a:srgbClr val="3BF2FB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3.5</c:v>
                </c:pt>
                <c:pt idx="5">
                  <c:v>4</c:v>
                </c:pt>
                <c:pt idx="6">
                  <c:v>4.3</c:v>
                </c:pt>
                <c:pt idx="7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89-45D6-8604-9B6DADF566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49823"/>
        <c:axId val="105751071"/>
      </c:lineChart>
      <c:catAx>
        <c:axId val="105749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751071"/>
        <c:crosses val="autoZero"/>
        <c:auto val="1"/>
        <c:lblAlgn val="ctr"/>
        <c:lblOffset val="100"/>
        <c:noMultiLvlLbl val="0"/>
      </c:catAx>
      <c:valAx>
        <c:axId val="105751071"/>
        <c:scaling>
          <c:orientation val="minMax"/>
          <c:max val="5.5"/>
          <c:min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749823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7643446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-7479323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20327815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20327815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/>
          <p:cNvSpPr/>
          <p:nvPr userDrawn="1"/>
        </p:nvSpPr>
        <p:spPr>
          <a:xfrm>
            <a:off x="6463" y="-9309"/>
            <a:ext cx="8604000" cy="622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8" name="矩形 127"/>
          <p:cNvSpPr/>
          <p:nvPr userDrawn="1"/>
        </p:nvSpPr>
        <p:spPr>
          <a:xfrm>
            <a:off x="0" y="-9335"/>
            <a:ext cx="7938000" cy="5742000"/>
          </a:xfrm>
          <a:prstGeom prst="rect">
            <a:avLst/>
          </a:prstGeom>
          <a:ln w="12700">
            <a:gradFill>
              <a:gsLst>
                <a:gs pos="6000">
                  <a:srgbClr val="990033"/>
                </a:gs>
                <a:gs pos="55000">
                  <a:srgbClr val="990033">
                    <a:alpha val="0"/>
                  </a:srgbClr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9" name="矩形 128"/>
          <p:cNvSpPr/>
          <p:nvPr userDrawn="1"/>
        </p:nvSpPr>
        <p:spPr>
          <a:xfrm>
            <a:off x="-1430" y="-7450"/>
            <a:ext cx="7272000" cy="5238000"/>
          </a:xfrm>
          <a:prstGeom prst="rect">
            <a:avLst/>
          </a:prstGeom>
          <a:ln w="12700">
            <a:gradFill>
              <a:gsLst>
                <a:gs pos="53000">
                  <a:srgbClr val="990033">
                    <a:alpha val="10000"/>
                  </a:srgbClr>
                </a:gs>
                <a:gs pos="6000">
                  <a:srgbClr val="990033"/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0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0" name="矩形 129"/>
          <p:cNvSpPr/>
          <p:nvPr userDrawn="1"/>
        </p:nvSpPr>
        <p:spPr>
          <a:xfrm>
            <a:off x="-1146" y="-13522"/>
            <a:ext cx="6609600" cy="478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0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4" name="组合 93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114" name="直接连接符 113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96" name="直接连接符 95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矩形 8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 userDrawn="1"/>
        </p:nvSpPr>
        <p:spPr>
          <a:xfrm>
            <a:off x="-1206194" y="-1205791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263900" y="-3263900"/>
            <a:ext cx="6527800" cy="6527800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82907" y="358817"/>
            <a:ext cx="4953964" cy="4953964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88" y="732834"/>
            <a:ext cx="4290350" cy="425801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33691" y="5832485"/>
            <a:ext cx="1032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多个环形布局组合在一起</a:t>
            </a:r>
            <a:endParaRPr lang="zh-CN" altLang="en-US" sz="2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60000">
                      <a:srgbClr val="0F0C33">
                        <a:alpha val="33000"/>
                        <a:lumMod val="96000"/>
                      </a:srgbClr>
                    </a:gs>
                    <a:gs pos="40000">
                      <a:srgbClr val="0F0B32"/>
                    </a:gs>
                    <a:gs pos="0">
                      <a:srgbClr val="050537"/>
                    </a:gs>
                    <a:gs pos="79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3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60000">
                    <a:srgbClr val="0F0C33">
                      <a:alpha val="33000"/>
                      <a:lumMod val="96000"/>
                    </a:srgbClr>
                  </a:gs>
                  <a:gs pos="40000">
                    <a:srgbClr val="0F0B32"/>
                  </a:gs>
                  <a:gs pos="0">
                    <a:srgbClr val="050537"/>
                  </a:gs>
                  <a:gs pos="79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150904" y="1513733"/>
            <a:ext cx="1909974" cy="3062164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  <a:gd name="connsiteX0" fmla="*/ 1511300 w 1521378"/>
              <a:gd name="connsiteY0" fmla="*/ 0 h 2368022"/>
              <a:gd name="connsiteX1" fmla="*/ 0 w 1521378"/>
              <a:gd name="connsiteY1" fmla="*/ 546100 h 2368022"/>
              <a:gd name="connsiteX2" fmla="*/ 1511300 w 1521378"/>
              <a:gd name="connsiteY2" fmla="*/ 889000 h 2368022"/>
              <a:gd name="connsiteX3" fmla="*/ 696986 w 1521378"/>
              <a:gd name="connsiteY3" fmla="*/ 1475973 h 2368022"/>
              <a:gd name="connsiteX4" fmla="*/ 1485900 w 1521378"/>
              <a:gd name="connsiteY4" fmla="*/ 1841500 h 2368022"/>
              <a:gd name="connsiteX5" fmla="*/ 538493 w 1521378"/>
              <a:gd name="connsiteY5" fmla="*/ 2368022 h 2368022"/>
              <a:gd name="connsiteX0" fmla="*/ 1511300 w 1521378"/>
              <a:gd name="connsiteY0" fmla="*/ 0 h 2358631"/>
              <a:gd name="connsiteX1" fmla="*/ 0 w 1521378"/>
              <a:gd name="connsiteY1" fmla="*/ 546100 h 2358631"/>
              <a:gd name="connsiteX2" fmla="*/ 1511300 w 1521378"/>
              <a:gd name="connsiteY2" fmla="*/ 889000 h 2358631"/>
              <a:gd name="connsiteX3" fmla="*/ 696986 w 1521378"/>
              <a:gd name="connsiteY3" fmla="*/ 1475973 h 2358631"/>
              <a:gd name="connsiteX4" fmla="*/ 1485900 w 1521378"/>
              <a:gd name="connsiteY4" fmla="*/ 1841500 h 2358631"/>
              <a:gd name="connsiteX5" fmla="*/ 470280 w 1521378"/>
              <a:gd name="connsiteY5" fmla="*/ 2358631 h 2358631"/>
              <a:gd name="connsiteX0" fmla="*/ 1511300 w 1521346"/>
              <a:gd name="connsiteY0" fmla="*/ 0 h 2358631"/>
              <a:gd name="connsiteX1" fmla="*/ 0 w 1521346"/>
              <a:gd name="connsiteY1" fmla="*/ 546100 h 2358631"/>
              <a:gd name="connsiteX2" fmla="*/ 1511300 w 1521346"/>
              <a:gd name="connsiteY2" fmla="*/ 889000 h 2358631"/>
              <a:gd name="connsiteX3" fmla="*/ 696986 w 1521346"/>
              <a:gd name="connsiteY3" fmla="*/ 1475973 h 2358631"/>
              <a:gd name="connsiteX4" fmla="*/ 1505389 w 1521346"/>
              <a:gd name="connsiteY4" fmla="*/ 1841500 h 2358631"/>
              <a:gd name="connsiteX5" fmla="*/ 470280 w 1521346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6599" h="2358631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395136" y="734021"/>
                  <a:pt x="1511300" y="889000"/>
                </a:cubicBezTo>
                <a:cubicBezTo>
                  <a:pt x="1627464" y="1043979"/>
                  <a:pt x="694723" y="1317223"/>
                  <a:pt x="696986" y="1475973"/>
                </a:cubicBezTo>
                <a:cubicBezTo>
                  <a:pt x="699249" y="1634723"/>
                  <a:pt x="1482546" y="1701800"/>
                  <a:pt x="1524879" y="1841500"/>
                </a:cubicBezTo>
                <a:cubicBezTo>
                  <a:pt x="1567212" y="2028155"/>
                  <a:pt x="817413" y="2229514"/>
                  <a:pt x="470280" y="2358631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4000">
                  <a:srgbClr val="21ECFA">
                    <a:alpha val="0"/>
                  </a:srgbClr>
                </a:gs>
                <a:gs pos="40000">
                  <a:srgbClr val="43E6F7"/>
                </a:gs>
                <a:gs pos="0">
                  <a:srgbClr val="03F1FD">
                    <a:alpha val="0"/>
                  </a:srgbClr>
                </a:gs>
                <a:gs pos="27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80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7" name="组合 366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80" name="直接连接符 379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任意多边形 381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3" name="组合 382"/>
          <p:cNvGrpSpPr/>
          <p:nvPr userDrawn="1"/>
        </p:nvGrpSpPr>
        <p:grpSpPr>
          <a:xfrm rot="21382976">
            <a:off x="7376984" y="3480291"/>
            <a:ext cx="3651471" cy="3586537"/>
            <a:chOff x="7376984" y="3509319"/>
            <a:chExt cx="3651471" cy="3586537"/>
          </a:xfrm>
        </p:grpSpPr>
        <p:cxnSp>
          <p:nvCxnSpPr>
            <p:cNvPr id="384" name="直接连接符 383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任意多边形 385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7675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 userDrawn="1">
            <p:extLst>
              <p:ext uri="{D42A27DB-BD31-4B8C-83A1-F6EECF244321}">
                <p14:modId xmlns:p14="http://schemas.microsoft.com/office/powerpoint/2010/main" val="222512039"/>
              </p:ext>
            </p:extLst>
          </p:nvPr>
        </p:nvGraphicFramePr>
        <p:xfrm>
          <a:off x="1706880" y="658707"/>
          <a:ext cx="6502400" cy="369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组合 8"/>
          <p:cNvGrpSpPr/>
          <p:nvPr userDrawn="1"/>
        </p:nvGrpSpPr>
        <p:grpSpPr>
          <a:xfrm>
            <a:off x="9058110" y="2584704"/>
            <a:ext cx="220002" cy="3157728"/>
            <a:chOff x="10161486" y="2188464"/>
            <a:chExt cx="220002" cy="315772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0271487" y="2188728"/>
              <a:ext cx="0" cy="3157200"/>
            </a:xfrm>
            <a:prstGeom prst="line">
              <a:avLst/>
            </a:prstGeom>
            <a:ln w="6350">
              <a:gradFill>
                <a:gsLst>
                  <a:gs pos="55000">
                    <a:srgbClr val="21E6EF">
                      <a:alpha val="48000"/>
                    </a:srgbClr>
                  </a:gs>
                  <a:gs pos="15000">
                    <a:srgbClr val="3BF2FB"/>
                  </a:gs>
                  <a:gs pos="100000">
                    <a:srgbClr val="05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0161486" y="2188464"/>
              <a:ext cx="220002" cy="3157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sp>
        <p:nvSpPr>
          <p:cNvPr id="106" name="矩形 105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5" name="组合 924"/>
          <p:cNvGrpSpPr/>
          <p:nvPr userDrawn="1"/>
        </p:nvGrpSpPr>
        <p:grpSpPr>
          <a:xfrm>
            <a:off x="-3200400" y="-5867400"/>
            <a:ext cx="18592800" cy="18592800"/>
            <a:chOff x="2901919" y="234919"/>
            <a:chExt cx="6388162" cy="6388162"/>
          </a:xfrm>
        </p:grpSpPr>
        <p:sp>
          <p:nvSpPr>
            <p:cNvPr id="824" name="等腰三角形 823"/>
            <p:cNvSpPr/>
            <p:nvPr userDrawn="1"/>
          </p:nvSpPr>
          <p:spPr>
            <a:xfrm>
              <a:off x="3643086" y="1314419"/>
              <a:ext cx="4905828" cy="4229162"/>
            </a:xfrm>
            <a:prstGeom prst="triangle">
              <a:avLst/>
            </a:prstGeom>
            <a:noFill/>
            <a:ln w="635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等腰三角形 824"/>
            <p:cNvSpPr/>
            <p:nvPr userDrawn="1"/>
          </p:nvSpPr>
          <p:spPr>
            <a:xfrm rot="-5400000">
              <a:off x="2563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等腰三角形 825"/>
            <p:cNvSpPr/>
            <p:nvPr userDrawn="1"/>
          </p:nvSpPr>
          <p:spPr>
            <a:xfrm rot="-5184000">
              <a:off x="256571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等腰三角形 826"/>
            <p:cNvSpPr/>
            <p:nvPr userDrawn="1"/>
          </p:nvSpPr>
          <p:spPr>
            <a:xfrm rot="-4968000">
              <a:off x="2572098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8" name="等腰三角形 827"/>
            <p:cNvSpPr/>
            <p:nvPr userDrawn="1"/>
          </p:nvSpPr>
          <p:spPr>
            <a:xfrm rot="-4752000">
              <a:off x="2582707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9" name="等腰三角形 828"/>
            <p:cNvSpPr/>
            <p:nvPr userDrawn="1"/>
          </p:nvSpPr>
          <p:spPr>
            <a:xfrm rot="-4536000">
              <a:off x="2597501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等腰三角形 829"/>
            <p:cNvSpPr/>
            <p:nvPr userDrawn="1"/>
          </p:nvSpPr>
          <p:spPr>
            <a:xfrm rot="-4320000">
              <a:off x="2616421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1" name="等腰三角形 830"/>
            <p:cNvSpPr/>
            <p:nvPr userDrawn="1"/>
          </p:nvSpPr>
          <p:spPr>
            <a:xfrm rot="-4104000">
              <a:off x="2639392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2" name="等腰三角形 831"/>
            <p:cNvSpPr/>
            <p:nvPr userDrawn="1"/>
          </p:nvSpPr>
          <p:spPr>
            <a:xfrm rot="-3888000">
              <a:off x="2666325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3" name="等腰三角形 832"/>
            <p:cNvSpPr/>
            <p:nvPr userDrawn="1"/>
          </p:nvSpPr>
          <p:spPr>
            <a:xfrm rot="-3672000">
              <a:off x="2697113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4" name="等腰三角形 833"/>
            <p:cNvSpPr/>
            <p:nvPr userDrawn="1"/>
          </p:nvSpPr>
          <p:spPr>
            <a:xfrm rot="-3456000">
              <a:off x="2731634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5" name="等腰三角形 834"/>
            <p:cNvSpPr/>
            <p:nvPr userDrawn="1"/>
          </p:nvSpPr>
          <p:spPr>
            <a:xfrm rot="-3240000">
              <a:off x="2769752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6" name="等腰三角形 835"/>
            <p:cNvSpPr/>
            <p:nvPr userDrawn="1"/>
          </p:nvSpPr>
          <p:spPr>
            <a:xfrm rot="-3024000">
              <a:off x="2811317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等腰三角形 836"/>
            <p:cNvSpPr/>
            <p:nvPr userDrawn="1"/>
          </p:nvSpPr>
          <p:spPr>
            <a:xfrm rot="-2808000">
              <a:off x="2856165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等腰三角形 837"/>
            <p:cNvSpPr/>
            <p:nvPr userDrawn="1"/>
          </p:nvSpPr>
          <p:spPr>
            <a:xfrm rot="-2592000">
              <a:off x="2904118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等腰三角形 838"/>
            <p:cNvSpPr/>
            <p:nvPr userDrawn="1"/>
          </p:nvSpPr>
          <p:spPr>
            <a:xfrm rot="-2376000">
              <a:off x="2954987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等腰三角形 839"/>
            <p:cNvSpPr/>
            <p:nvPr userDrawn="1"/>
          </p:nvSpPr>
          <p:spPr>
            <a:xfrm rot="-2160000">
              <a:off x="3008572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等腰三角形 840"/>
            <p:cNvSpPr/>
            <p:nvPr userDrawn="1"/>
          </p:nvSpPr>
          <p:spPr>
            <a:xfrm rot="-1944000">
              <a:off x="306466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等腰三角形 841"/>
            <p:cNvSpPr/>
            <p:nvPr userDrawn="1"/>
          </p:nvSpPr>
          <p:spPr>
            <a:xfrm rot="-1728000">
              <a:off x="3123033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等腰三角形 842"/>
            <p:cNvSpPr/>
            <p:nvPr userDrawn="1"/>
          </p:nvSpPr>
          <p:spPr>
            <a:xfrm rot="-1512000">
              <a:off x="3183457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等腰三角形 843"/>
            <p:cNvSpPr/>
            <p:nvPr userDrawn="1"/>
          </p:nvSpPr>
          <p:spPr>
            <a:xfrm rot="-1296000">
              <a:off x="3245696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等腰三角形 844"/>
            <p:cNvSpPr/>
            <p:nvPr userDrawn="1"/>
          </p:nvSpPr>
          <p:spPr>
            <a:xfrm rot="-1080000">
              <a:off x="3309502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等腰三角形 845"/>
            <p:cNvSpPr/>
            <p:nvPr userDrawn="1"/>
          </p:nvSpPr>
          <p:spPr>
            <a:xfrm rot="-864000">
              <a:off x="3374625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等腰三角形 846"/>
            <p:cNvSpPr/>
            <p:nvPr userDrawn="1"/>
          </p:nvSpPr>
          <p:spPr>
            <a:xfrm rot="-648000">
              <a:off x="3440808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等腰三角形 847"/>
            <p:cNvSpPr/>
            <p:nvPr userDrawn="1"/>
          </p:nvSpPr>
          <p:spPr>
            <a:xfrm rot="-432000">
              <a:off x="3507789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等腰三角形 848"/>
            <p:cNvSpPr/>
            <p:nvPr userDrawn="1"/>
          </p:nvSpPr>
          <p:spPr>
            <a:xfrm rot="-216000">
              <a:off x="3575304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等腰三角形 849"/>
            <p:cNvSpPr/>
            <p:nvPr userDrawn="1"/>
          </p:nvSpPr>
          <p:spPr>
            <a:xfrm>
              <a:off x="3643086" y="234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1" name="等腰三角形 850"/>
            <p:cNvSpPr/>
            <p:nvPr userDrawn="1"/>
          </p:nvSpPr>
          <p:spPr>
            <a:xfrm rot="216000">
              <a:off x="3710868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2" name="等腰三角形 851"/>
            <p:cNvSpPr/>
            <p:nvPr userDrawn="1"/>
          </p:nvSpPr>
          <p:spPr>
            <a:xfrm rot="432000">
              <a:off x="3778383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3" name="等腰三角形 852"/>
            <p:cNvSpPr/>
            <p:nvPr userDrawn="1"/>
          </p:nvSpPr>
          <p:spPr>
            <a:xfrm rot="648000">
              <a:off x="3845364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4" name="等腰三角形 853"/>
            <p:cNvSpPr/>
            <p:nvPr userDrawn="1"/>
          </p:nvSpPr>
          <p:spPr>
            <a:xfrm rot="864000">
              <a:off x="3911547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5" name="等腰三角形 854"/>
            <p:cNvSpPr/>
            <p:nvPr userDrawn="1"/>
          </p:nvSpPr>
          <p:spPr>
            <a:xfrm rot="1080000">
              <a:off x="3976670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6" name="等腰三角形 855"/>
            <p:cNvSpPr/>
            <p:nvPr userDrawn="1"/>
          </p:nvSpPr>
          <p:spPr>
            <a:xfrm rot="1296000">
              <a:off x="4040477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7" name="等腰三角形 856"/>
            <p:cNvSpPr/>
            <p:nvPr userDrawn="1"/>
          </p:nvSpPr>
          <p:spPr>
            <a:xfrm rot="1512000">
              <a:off x="4102715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8" name="等腰三角形 857"/>
            <p:cNvSpPr/>
            <p:nvPr userDrawn="1"/>
          </p:nvSpPr>
          <p:spPr>
            <a:xfrm rot="1728000">
              <a:off x="4163139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9" name="等腰三角形 858"/>
            <p:cNvSpPr/>
            <p:nvPr userDrawn="1"/>
          </p:nvSpPr>
          <p:spPr>
            <a:xfrm rot="1944000">
              <a:off x="422151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0" name="等腰三角形 859"/>
            <p:cNvSpPr/>
            <p:nvPr userDrawn="1"/>
          </p:nvSpPr>
          <p:spPr>
            <a:xfrm rot="2160000">
              <a:off x="4277601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1" name="等腰三角形 860"/>
            <p:cNvSpPr/>
            <p:nvPr userDrawn="1"/>
          </p:nvSpPr>
          <p:spPr>
            <a:xfrm rot="2376000">
              <a:off x="4331185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2" name="等腰三角形 861"/>
            <p:cNvSpPr/>
            <p:nvPr userDrawn="1"/>
          </p:nvSpPr>
          <p:spPr>
            <a:xfrm rot="2592000">
              <a:off x="4382055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3" name="等腰三角形 862"/>
            <p:cNvSpPr/>
            <p:nvPr userDrawn="1"/>
          </p:nvSpPr>
          <p:spPr>
            <a:xfrm rot="2808000">
              <a:off x="4430008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等腰三角形 863"/>
            <p:cNvSpPr/>
            <p:nvPr userDrawn="1"/>
          </p:nvSpPr>
          <p:spPr>
            <a:xfrm rot="3024000">
              <a:off x="4474855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5" name="等腰三角形 864"/>
            <p:cNvSpPr/>
            <p:nvPr userDrawn="1"/>
          </p:nvSpPr>
          <p:spPr>
            <a:xfrm rot="3240000">
              <a:off x="4516420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等腰三角形 865"/>
            <p:cNvSpPr/>
            <p:nvPr userDrawn="1"/>
          </p:nvSpPr>
          <p:spPr>
            <a:xfrm rot="3456000">
              <a:off x="4554538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等腰三角形 866"/>
            <p:cNvSpPr/>
            <p:nvPr userDrawn="1"/>
          </p:nvSpPr>
          <p:spPr>
            <a:xfrm rot="3672000">
              <a:off x="4589059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等腰三角形 867"/>
            <p:cNvSpPr/>
            <p:nvPr userDrawn="1"/>
          </p:nvSpPr>
          <p:spPr>
            <a:xfrm rot="3888000">
              <a:off x="4619847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等腰三角形 868"/>
            <p:cNvSpPr/>
            <p:nvPr userDrawn="1"/>
          </p:nvSpPr>
          <p:spPr>
            <a:xfrm rot="4104000">
              <a:off x="4646780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等腰三角形 869"/>
            <p:cNvSpPr/>
            <p:nvPr userDrawn="1"/>
          </p:nvSpPr>
          <p:spPr>
            <a:xfrm rot="4320000">
              <a:off x="4669752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等腰三角形 870"/>
            <p:cNvSpPr/>
            <p:nvPr userDrawn="1"/>
          </p:nvSpPr>
          <p:spPr>
            <a:xfrm rot="4536000">
              <a:off x="4688672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2" name="等腰三角形 871"/>
            <p:cNvSpPr/>
            <p:nvPr userDrawn="1"/>
          </p:nvSpPr>
          <p:spPr>
            <a:xfrm rot="4752000">
              <a:off x="4703465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3" name="等腰三角形 872"/>
            <p:cNvSpPr/>
            <p:nvPr userDrawn="1"/>
          </p:nvSpPr>
          <p:spPr>
            <a:xfrm rot="4968000">
              <a:off x="4714074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4" name="等腰三角形 873"/>
            <p:cNvSpPr/>
            <p:nvPr userDrawn="1"/>
          </p:nvSpPr>
          <p:spPr>
            <a:xfrm rot="5184000">
              <a:off x="472045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5" name="等腰三角形 874"/>
            <p:cNvSpPr/>
            <p:nvPr userDrawn="1"/>
          </p:nvSpPr>
          <p:spPr>
            <a:xfrm rot="5400000">
              <a:off x="4722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6" name="等腰三角形 875"/>
            <p:cNvSpPr/>
            <p:nvPr userDrawn="1"/>
          </p:nvSpPr>
          <p:spPr>
            <a:xfrm rot="5616000">
              <a:off x="472045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7" name="等腰三角形 876"/>
            <p:cNvSpPr/>
            <p:nvPr userDrawn="1"/>
          </p:nvSpPr>
          <p:spPr>
            <a:xfrm rot="5832000">
              <a:off x="4714074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8" name="等腰三角形 877"/>
            <p:cNvSpPr/>
            <p:nvPr userDrawn="1"/>
          </p:nvSpPr>
          <p:spPr>
            <a:xfrm rot="6048000">
              <a:off x="4703465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9" name="等腰三角形 878"/>
            <p:cNvSpPr/>
            <p:nvPr userDrawn="1"/>
          </p:nvSpPr>
          <p:spPr>
            <a:xfrm rot="6264000">
              <a:off x="4688672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等腰三角形 879"/>
            <p:cNvSpPr/>
            <p:nvPr userDrawn="1"/>
          </p:nvSpPr>
          <p:spPr>
            <a:xfrm rot="6480000">
              <a:off x="4669752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等腰三角形 880"/>
            <p:cNvSpPr/>
            <p:nvPr userDrawn="1"/>
          </p:nvSpPr>
          <p:spPr>
            <a:xfrm rot="6696000">
              <a:off x="4646780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2" name="等腰三角形 881"/>
            <p:cNvSpPr/>
            <p:nvPr userDrawn="1"/>
          </p:nvSpPr>
          <p:spPr>
            <a:xfrm rot="6912000">
              <a:off x="4619847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3" name="等腰三角形 882"/>
            <p:cNvSpPr/>
            <p:nvPr userDrawn="1"/>
          </p:nvSpPr>
          <p:spPr>
            <a:xfrm rot="7128000">
              <a:off x="4589059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等腰三角形 883"/>
            <p:cNvSpPr/>
            <p:nvPr userDrawn="1"/>
          </p:nvSpPr>
          <p:spPr>
            <a:xfrm rot="7344000">
              <a:off x="4554538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等腰三角形 884"/>
            <p:cNvSpPr/>
            <p:nvPr userDrawn="1"/>
          </p:nvSpPr>
          <p:spPr>
            <a:xfrm rot="7560000">
              <a:off x="4516420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等腰三角形 885"/>
            <p:cNvSpPr/>
            <p:nvPr userDrawn="1"/>
          </p:nvSpPr>
          <p:spPr>
            <a:xfrm rot="7776000">
              <a:off x="4474855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等腰三角形 886"/>
            <p:cNvSpPr/>
            <p:nvPr userDrawn="1"/>
          </p:nvSpPr>
          <p:spPr>
            <a:xfrm rot="7992000">
              <a:off x="4430008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等腰三角形 887"/>
            <p:cNvSpPr/>
            <p:nvPr userDrawn="1"/>
          </p:nvSpPr>
          <p:spPr>
            <a:xfrm rot="8208000">
              <a:off x="4382055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等腰三角形 888"/>
            <p:cNvSpPr/>
            <p:nvPr userDrawn="1"/>
          </p:nvSpPr>
          <p:spPr>
            <a:xfrm rot="8424000">
              <a:off x="4331185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等腰三角形 889"/>
            <p:cNvSpPr/>
            <p:nvPr userDrawn="1"/>
          </p:nvSpPr>
          <p:spPr>
            <a:xfrm rot="8640000">
              <a:off x="4277601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1" name="等腰三角形 890"/>
            <p:cNvSpPr/>
            <p:nvPr userDrawn="1"/>
          </p:nvSpPr>
          <p:spPr>
            <a:xfrm rot="8856000">
              <a:off x="422151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2" name="等腰三角形 891"/>
            <p:cNvSpPr/>
            <p:nvPr userDrawn="1"/>
          </p:nvSpPr>
          <p:spPr>
            <a:xfrm rot="9072000">
              <a:off x="4163139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3" name="等腰三角形 892"/>
            <p:cNvSpPr/>
            <p:nvPr userDrawn="1"/>
          </p:nvSpPr>
          <p:spPr>
            <a:xfrm rot="9288000">
              <a:off x="4102715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4" name="等腰三角形 893"/>
            <p:cNvSpPr/>
            <p:nvPr userDrawn="1"/>
          </p:nvSpPr>
          <p:spPr>
            <a:xfrm rot="9504000">
              <a:off x="4040477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5" name="等腰三角形 894"/>
            <p:cNvSpPr/>
            <p:nvPr userDrawn="1"/>
          </p:nvSpPr>
          <p:spPr>
            <a:xfrm rot="9720000">
              <a:off x="3976670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6" name="等腰三角形 895"/>
            <p:cNvSpPr/>
            <p:nvPr userDrawn="1"/>
          </p:nvSpPr>
          <p:spPr>
            <a:xfrm rot="9936000">
              <a:off x="3911547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等腰三角形 896"/>
            <p:cNvSpPr/>
            <p:nvPr userDrawn="1"/>
          </p:nvSpPr>
          <p:spPr>
            <a:xfrm rot="10152000">
              <a:off x="3845364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等腰三角形 897"/>
            <p:cNvSpPr/>
            <p:nvPr userDrawn="1"/>
          </p:nvSpPr>
          <p:spPr>
            <a:xfrm rot="10368000">
              <a:off x="3778383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9" name="等腰三角形 898"/>
            <p:cNvSpPr/>
            <p:nvPr userDrawn="1"/>
          </p:nvSpPr>
          <p:spPr>
            <a:xfrm rot="10584000">
              <a:off x="3710868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0" name="等腰三角形 899"/>
            <p:cNvSpPr/>
            <p:nvPr userDrawn="1"/>
          </p:nvSpPr>
          <p:spPr>
            <a:xfrm rot="10800000">
              <a:off x="3643086" y="2393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等腰三角形 900"/>
            <p:cNvSpPr/>
            <p:nvPr userDrawn="1"/>
          </p:nvSpPr>
          <p:spPr>
            <a:xfrm rot="11016000">
              <a:off x="3575304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等腰三角形 901"/>
            <p:cNvSpPr/>
            <p:nvPr userDrawn="1"/>
          </p:nvSpPr>
          <p:spPr>
            <a:xfrm rot="11232000">
              <a:off x="3507789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等腰三角形 902"/>
            <p:cNvSpPr/>
            <p:nvPr userDrawn="1"/>
          </p:nvSpPr>
          <p:spPr>
            <a:xfrm rot="11448000">
              <a:off x="3440808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等腰三角形 903"/>
            <p:cNvSpPr/>
            <p:nvPr userDrawn="1"/>
          </p:nvSpPr>
          <p:spPr>
            <a:xfrm rot="11664000">
              <a:off x="3374625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5" name="等腰三角形 904"/>
            <p:cNvSpPr/>
            <p:nvPr userDrawn="1"/>
          </p:nvSpPr>
          <p:spPr>
            <a:xfrm rot="11880000">
              <a:off x="3309502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6" name="等腰三角形 905"/>
            <p:cNvSpPr/>
            <p:nvPr userDrawn="1"/>
          </p:nvSpPr>
          <p:spPr>
            <a:xfrm rot="12096000">
              <a:off x="3245696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7" name="等腰三角形 906"/>
            <p:cNvSpPr/>
            <p:nvPr userDrawn="1"/>
          </p:nvSpPr>
          <p:spPr>
            <a:xfrm rot="12312000">
              <a:off x="3183457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8" name="等腰三角形 907"/>
            <p:cNvSpPr/>
            <p:nvPr userDrawn="1"/>
          </p:nvSpPr>
          <p:spPr>
            <a:xfrm rot="12528000">
              <a:off x="3123033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9" name="等腰三角形 908"/>
            <p:cNvSpPr/>
            <p:nvPr userDrawn="1"/>
          </p:nvSpPr>
          <p:spPr>
            <a:xfrm rot="12744000">
              <a:off x="306466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0" name="等腰三角形 909"/>
            <p:cNvSpPr/>
            <p:nvPr userDrawn="1"/>
          </p:nvSpPr>
          <p:spPr>
            <a:xfrm rot="12960000">
              <a:off x="3008572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1" name="等腰三角形 910"/>
            <p:cNvSpPr/>
            <p:nvPr userDrawn="1"/>
          </p:nvSpPr>
          <p:spPr>
            <a:xfrm rot="13176000">
              <a:off x="2954987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2" name="等腰三角形 911"/>
            <p:cNvSpPr/>
            <p:nvPr userDrawn="1"/>
          </p:nvSpPr>
          <p:spPr>
            <a:xfrm rot="13392000">
              <a:off x="2904118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3" name="等腰三角形 912"/>
            <p:cNvSpPr/>
            <p:nvPr userDrawn="1"/>
          </p:nvSpPr>
          <p:spPr>
            <a:xfrm rot="13608000">
              <a:off x="2856165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4" name="等腰三角形 913"/>
            <p:cNvSpPr/>
            <p:nvPr userDrawn="1"/>
          </p:nvSpPr>
          <p:spPr>
            <a:xfrm rot="13824000">
              <a:off x="2811317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5" name="等腰三角形 914"/>
            <p:cNvSpPr/>
            <p:nvPr userDrawn="1"/>
          </p:nvSpPr>
          <p:spPr>
            <a:xfrm rot="14040000">
              <a:off x="2769752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6" name="等腰三角形 915"/>
            <p:cNvSpPr/>
            <p:nvPr userDrawn="1"/>
          </p:nvSpPr>
          <p:spPr>
            <a:xfrm rot="14256000">
              <a:off x="2731634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7" name="等腰三角形 916"/>
            <p:cNvSpPr/>
            <p:nvPr userDrawn="1"/>
          </p:nvSpPr>
          <p:spPr>
            <a:xfrm rot="14472000">
              <a:off x="2697113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等腰三角形 917"/>
            <p:cNvSpPr/>
            <p:nvPr userDrawn="1"/>
          </p:nvSpPr>
          <p:spPr>
            <a:xfrm rot="14688000">
              <a:off x="2666325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等腰三角形 918"/>
            <p:cNvSpPr/>
            <p:nvPr userDrawn="1"/>
          </p:nvSpPr>
          <p:spPr>
            <a:xfrm rot="14904000">
              <a:off x="2639392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等腰三角形 919"/>
            <p:cNvSpPr/>
            <p:nvPr userDrawn="1"/>
          </p:nvSpPr>
          <p:spPr>
            <a:xfrm rot="15120000">
              <a:off x="2616421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等腰三角形 920"/>
            <p:cNvSpPr/>
            <p:nvPr userDrawn="1"/>
          </p:nvSpPr>
          <p:spPr>
            <a:xfrm rot="15336000">
              <a:off x="2597501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2" name="等腰三角形 921"/>
            <p:cNvSpPr/>
            <p:nvPr userDrawn="1"/>
          </p:nvSpPr>
          <p:spPr>
            <a:xfrm rot="15552001">
              <a:off x="2582707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3" name="等腰三角形 922"/>
            <p:cNvSpPr/>
            <p:nvPr userDrawn="1"/>
          </p:nvSpPr>
          <p:spPr>
            <a:xfrm rot="15767999">
              <a:off x="2572098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等腰三角形 923"/>
            <p:cNvSpPr/>
            <p:nvPr userDrawn="1"/>
          </p:nvSpPr>
          <p:spPr>
            <a:xfrm rot="15984000">
              <a:off x="256571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5" name="等腰三角形 414"/>
          <p:cNvSpPr/>
          <p:nvPr userDrawn="1"/>
        </p:nvSpPr>
        <p:spPr>
          <a:xfrm flipV="1">
            <a:off x="5257800" y="2706413"/>
            <a:ext cx="1676400" cy="1445174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"/>
          </a:blipFill>
          <a:ln w="69850">
            <a:gradFill flip="none" rotWithShape="1">
              <a:gsLst>
                <a:gs pos="25000">
                  <a:srgbClr val="6DFEF1"/>
                </a:gs>
                <a:gs pos="75000">
                  <a:srgbClr val="6DFEF1"/>
                </a:gs>
                <a:gs pos="50000">
                  <a:schemeClr val="bg1"/>
                </a:gs>
                <a:gs pos="0">
                  <a:schemeClr val="bg1"/>
                </a:gs>
                <a:gs pos="95000">
                  <a:srgbClr val="6DFEF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图片 37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892" name="矩形 891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7" name="组合 376"/>
          <p:cNvGrpSpPr/>
          <p:nvPr userDrawn="1"/>
        </p:nvGrpSpPr>
        <p:grpSpPr>
          <a:xfrm>
            <a:off x="-1600200" y="7088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378" name="组合 377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418" name="直接连接符 417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接连接符 418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直接连接符 420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接连接符 421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接连接符 422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接连接符 423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连接符 424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接连接符 425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接连接符 426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连接符 427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组合 378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380" name="直接连接符 379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380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直接连接符 392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连接符 415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接连接符 416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矩形 7"/>
          <p:cNvSpPr/>
          <p:nvPr userDrawn="1"/>
        </p:nvSpPr>
        <p:spPr>
          <a:xfrm>
            <a:off x="-10401300" y="-8305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/>
          <p:cNvSpPr/>
          <p:nvPr userDrawn="1"/>
        </p:nvSpPr>
        <p:spPr>
          <a:xfrm>
            <a:off x="-10401300" y="1470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/>
          <p:cNvSpPr/>
          <p:nvPr userDrawn="1"/>
        </p:nvSpPr>
        <p:spPr>
          <a:xfrm>
            <a:off x="22821900" y="1470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/>
          <p:cNvSpPr/>
          <p:nvPr userDrawn="1"/>
        </p:nvSpPr>
        <p:spPr>
          <a:xfrm>
            <a:off x="22821900" y="-82677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任意多边形 6"/>
          <p:cNvSpPr/>
          <p:nvPr userDrawn="1"/>
        </p:nvSpPr>
        <p:spPr bwMode="white">
          <a:xfrm>
            <a:off x="2602006" y="3420478"/>
            <a:ext cx="6979316" cy="3708133"/>
          </a:xfrm>
          <a:custGeom>
            <a:avLst/>
            <a:gdLst>
              <a:gd name="connsiteX0" fmla="*/ 1676400 w 7223760"/>
              <a:gd name="connsiteY0" fmla="*/ 0 h 3925824"/>
              <a:gd name="connsiteX1" fmla="*/ 5669280 w 7223760"/>
              <a:gd name="connsiteY1" fmla="*/ 0 h 3925824"/>
              <a:gd name="connsiteX2" fmla="*/ 7223760 w 7223760"/>
              <a:gd name="connsiteY2" fmla="*/ 3925824 h 3925824"/>
              <a:gd name="connsiteX3" fmla="*/ 0 w 7223760"/>
              <a:gd name="connsiteY3" fmla="*/ 3925824 h 3925824"/>
              <a:gd name="connsiteX4" fmla="*/ 1676400 w 7223760"/>
              <a:gd name="connsiteY4" fmla="*/ 0 h 3925824"/>
              <a:gd name="connsiteX0" fmla="*/ 1676400 w 7275565"/>
              <a:gd name="connsiteY0" fmla="*/ 0 h 3925824"/>
              <a:gd name="connsiteX1" fmla="*/ 5669280 w 7275565"/>
              <a:gd name="connsiteY1" fmla="*/ 0 h 3925824"/>
              <a:gd name="connsiteX2" fmla="*/ 7275565 w 7275565"/>
              <a:gd name="connsiteY2" fmla="*/ 3904778 h 3925824"/>
              <a:gd name="connsiteX3" fmla="*/ 0 w 7275565"/>
              <a:gd name="connsiteY3" fmla="*/ 3925824 h 3925824"/>
              <a:gd name="connsiteX4" fmla="*/ 1676400 w 7275565"/>
              <a:gd name="connsiteY4" fmla="*/ 0 h 392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5565" h="3925824">
                <a:moveTo>
                  <a:pt x="1676400" y="0"/>
                </a:moveTo>
                <a:lnTo>
                  <a:pt x="5669280" y="0"/>
                </a:lnTo>
                <a:lnTo>
                  <a:pt x="7275565" y="3904778"/>
                </a:lnTo>
                <a:lnTo>
                  <a:pt x="0" y="3925824"/>
                </a:lnTo>
                <a:lnTo>
                  <a:pt x="1676400" y="0"/>
                </a:lnTo>
                <a:close/>
              </a:path>
            </a:pathLst>
          </a:custGeom>
          <a:gradFill rotWithShape="0">
            <a:gsLst>
              <a:gs pos="20000">
                <a:srgbClr val="050537"/>
              </a:gs>
              <a:gs pos="58000">
                <a:srgbClr val="180F3A"/>
              </a:gs>
              <a:gs pos="84000">
                <a:srgbClr val="4A113C"/>
              </a:gs>
            </a:gsLst>
            <a:lin ang="5400000" scaled="0"/>
            <a:tileRect l="-37549" t="-92243" r="-38391" b="7298"/>
          </a:gradFill>
          <a:ln w="28575">
            <a:gradFill>
              <a:gsLst>
                <a:gs pos="0">
                  <a:srgbClr val="3BF2FB">
                    <a:alpha val="0"/>
                  </a:srgbClr>
                </a:gs>
                <a:gs pos="100000">
                  <a:srgbClr val="3BF2F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4" name="组合 893"/>
          <p:cNvGrpSpPr/>
          <p:nvPr userDrawn="1"/>
        </p:nvGrpSpPr>
        <p:grpSpPr>
          <a:xfrm>
            <a:off x="-1600200" y="7088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895" name="组合 894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915" name="直接连接符 914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直接连接符 915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直接连接符 916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直接连接符 917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接连接符 918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接连接符 919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接连接符 920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接连接符 921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接连接符 922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直接连接符 923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直接连接符 924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6" name="组合 89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897" name="直接连接符 896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直接连接符 897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直接连接符 898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直接连接符 899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直接连接符 900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直接连接符 901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直接连接符 902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直接连接符 903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直接连接符 904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直接连接符 905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直接连接符 906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直接连接符 907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直接连接符 908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直接连接符 909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直接连接符 910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直接连接符 911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直接连接符 912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直接连接符 913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6" name="矩形 925"/>
          <p:cNvSpPr/>
          <p:nvPr userDrawn="1"/>
        </p:nvSpPr>
        <p:spPr>
          <a:xfrm>
            <a:off x="76200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80694" y="1467000"/>
            <a:ext cx="3230612" cy="2877520"/>
            <a:chOff x="4649647" y="2132974"/>
            <a:chExt cx="2964094" cy="2640131"/>
          </a:xfrm>
        </p:grpSpPr>
        <p:sp>
          <p:nvSpPr>
            <p:cNvPr id="790" name="椭圆 789"/>
            <p:cNvSpPr/>
            <p:nvPr userDrawn="1"/>
          </p:nvSpPr>
          <p:spPr>
            <a:xfrm>
              <a:off x="5177689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椭圆 790"/>
            <p:cNvSpPr/>
            <p:nvPr userDrawn="1"/>
          </p:nvSpPr>
          <p:spPr>
            <a:xfrm rot="-5400000">
              <a:off x="4649647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椭圆 791"/>
            <p:cNvSpPr/>
            <p:nvPr userDrawn="1"/>
          </p:nvSpPr>
          <p:spPr>
            <a:xfrm rot="-5270000">
              <a:off x="4650024" y="26409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3" name="椭圆 792"/>
            <p:cNvSpPr/>
            <p:nvPr userDrawn="1"/>
          </p:nvSpPr>
          <p:spPr>
            <a:xfrm rot="-5140000">
              <a:off x="4651156" y="262103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4" name="椭圆 793"/>
            <p:cNvSpPr/>
            <p:nvPr userDrawn="1"/>
          </p:nvSpPr>
          <p:spPr>
            <a:xfrm rot="-5010000">
              <a:off x="4653041" y="260116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5" name="椭圆 794"/>
            <p:cNvSpPr/>
            <p:nvPr userDrawn="1"/>
          </p:nvSpPr>
          <p:spPr>
            <a:xfrm rot="-4880000">
              <a:off x="4655676" y="258136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6" name="椭圆 795"/>
            <p:cNvSpPr/>
            <p:nvPr userDrawn="1"/>
          </p:nvSpPr>
          <p:spPr>
            <a:xfrm rot="-4750000">
              <a:off x="4659057" y="25616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7" name="椭圆 796"/>
            <p:cNvSpPr/>
            <p:nvPr userDrawn="1"/>
          </p:nvSpPr>
          <p:spPr>
            <a:xfrm rot="-4620000">
              <a:off x="4663180" y="25421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8" name="椭圆 797"/>
            <p:cNvSpPr/>
            <p:nvPr userDrawn="1"/>
          </p:nvSpPr>
          <p:spPr>
            <a:xfrm rot="-4490000">
              <a:off x="4668039" y="25227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9" name="椭圆 798"/>
            <p:cNvSpPr/>
            <p:nvPr userDrawn="1"/>
          </p:nvSpPr>
          <p:spPr>
            <a:xfrm rot="-4360000">
              <a:off x="4673626" y="25036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0" name="椭圆 799"/>
            <p:cNvSpPr/>
            <p:nvPr userDrawn="1"/>
          </p:nvSpPr>
          <p:spPr>
            <a:xfrm rot="-4230000">
              <a:off x="4679934" y="24846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1" name="椭圆 800"/>
            <p:cNvSpPr/>
            <p:nvPr userDrawn="1"/>
          </p:nvSpPr>
          <p:spPr>
            <a:xfrm rot="-4100000">
              <a:off x="4686954" y="24659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2" name="椭圆 801"/>
            <p:cNvSpPr/>
            <p:nvPr userDrawn="1"/>
          </p:nvSpPr>
          <p:spPr>
            <a:xfrm rot="-3970000">
              <a:off x="4694676" y="244756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椭圆 802"/>
            <p:cNvSpPr/>
            <p:nvPr userDrawn="1"/>
          </p:nvSpPr>
          <p:spPr>
            <a:xfrm rot="-3840000">
              <a:off x="4703088" y="242945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椭圆 803"/>
            <p:cNvSpPr/>
            <p:nvPr userDrawn="1"/>
          </p:nvSpPr>
          <p:spPr>
            <a:xfrm rot="-3710000">
              <a:off x="4712179" y="24116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椭圆 804"/>
            <p:cNvSpPr/>
            <p:nvPr userDrawn="1"/>
          </p:nvSpPr>
          <p:spPr>
            <a:xfrm rot="-3580000">
              <a:off x="4721935" y="23942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椭圆 805"/>
            <p:cNvSpPr/>
            <p:nvPr userDrawn="1"/>
          </p:nvSpPr>
          <p:spPr>
            <a:xfrm rot="-3450000">
              <a:off x="4732343" y="237721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椭圆 806"/>
            <p:cNvSpPr/>
            <p:nvPr userDrawn="1"/>
          </p:nvSpPr>
          <p:spPr>
            <a:xfrm rot="-3320000">
              <a:off x="4743388" y="236058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椭圆 807"/>
            <p:cNvSpPr/>
            <p:nvPr userDrawn="1"/>
          </p:nvSpPr>
          <p:spPr>
            <a:xfrm rot="-3190000">
              <a:off x="4755053" y="23443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椭圆 808"/>
            <p:cNvSpPr/>
            <p:nvPr userDrawn="1"/>
          </p:nvSpPr>
          <p:spPr>
            <a:xfrm rot="-3060000">
              <a:off x="4767323" y="232862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椭圆 809"/>
            <p:cNvSpPr/>
            <p:nvPr userDrawn="1"/>
          </p:nvSpPr>
          <p:spPr>
            <a:xfrm rot="-2930000">
              <a:off x="4780180" y="231335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1" name="椭圆 810"/>
            <p:cNvSpPr/>
            <p:nvPr userDrawn="1"/>
          </p:nvSpPr>
          <p:spPr>
            <a:xfrm rot="-2800000">
              <a:off x="4793605" y="22985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2" name="椭圆 811"/>
            <p:cNvSpPr/>
            <p:nvPr userDrawn="1"/>
          </p:nvSpPr>
          <p:spPr>
            <a:xfrm rot="-2670000">
              <a:off x="4807579" y="228431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3" name="椭圆 812"/>
            <p:cNvSpPr/>
            <p:nvPr userDrawn="1"/>
          </p:nvSpPr>
          <p:spPr>
            <a:xfrm rot="-2540000">
              <a:off x="4822083" y="22705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4" name="椭圆 813"/>
            <p:cNvSpPr/>
            <p:nvPr userDrawn="1"/>
          </p:nvSpPr>
          <p:spPr>
            <a:xfrm rot="-2410000">
              <a:off x="4837095" y="225742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5" name="椭圆 814"/>
            <p:cNvSpPr/>
            <p:nvPr userDrawn="1"/>
          </p:nvSpPr>
          <p:spPr>
            <a:xfrm rot="-2280000">
              <a:off x="4852594" y="22448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6" name="椭圆 815"/>
            <p:cNvSpPr/>
            <p:nvPr userDrawn="1"/>
          </p:nvSpPr>
          <p:spPr>
            <a:xfrm rot="-2150000">
              <a:off x="4868557" y="223284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7" name="椭圆 816"/>
            <p:cNvSpPr/>
            <p:nvPr userDrawn="1"/>
          </p:nvSpPr>
          <p:spPr>
            <a:xfrm rot="-2020000">
              <a:off x="4884963" y="22214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8" name="椭圆 817"/>
            <p:cNvSpPr/>
            <p:nvPr userDrawn="1"/>
          </p:nvSpPr>
          <p:spPr>
            <a:xfrm rot="-1890000">
              <a:off x="4901788" y="221070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9" name="椭圆 818"/>
            <p:cNvSpPr/>
            <p:nvPr userDrawn="1"/>
          </p:nvSpPr>
          <p:spPr>
            <a:xfrm rot="-1760000">
              <a:off x="4919007" y="220059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椭圆 819"/>
            <p:cNvSpPr/>
            <p:nvPr userDrawn="1"/>
          </p:nvSpPr>
          <p:spPr>
            <a:xfrm rot="-1630000">
              <a:off x="4936595" y="219114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椭圆 820"/>
            <p:cNvSpPr/>
            <p:nvPr userDrawn="1"/>
          </p:nvSpPr>
          <p:spPr>
            <a:xfrm rot="-1500000">
              <a:off x="4954529" y="218236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椭圆 821"/>
            <p:cNvSpPr/>
            <p:nvPr userDrawn="1"/>
          </p:nvSpPr>
          <p:spPr>
            <a:xfrm rot="-1370000">
              <a:off x="4972781" y="21742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椭圆 822"/>
            <p:cNvSpPr/>
            <p:nvPr userDrawn="1"/>
          </p:nvSpPr>
          <p:spPr>
            <a:xfrm rot="-1240000">
              <a:off x="4991327" y="21668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椭圆 823"/>
            <p:cNvSpPr/>
            <p:nvPr userDrawn="1"/>
          </p:nvSpPr>
          <p:spPr>
            <a:xfrm rot="-1110000">
              <a:off x="5010139" y="216018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椭圆 824"/>
            <p:cNvSpPr/>
            <p:nvPr userDrawn="1"/>
          </p:nvSpPr>
          <p:spPr>
            <a:xfrm rot="-980000">
              <a:off x="5029190" y="21542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椭圆 825"/>
            <p:cNvSpPr/>
            <p:nvPr userDrawn="1"/>
          </p:nvSpPr>
          <p:spPr>
            <a:xfrm rot="-850000">
              <a:off x="5048454" y="214895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椭圆 826"/>
            <p:cNvSpPr/>
            <p:nvPr userDrawn="1"/>
          </p:nvSpPr>
          <p:spPr>
            <a:xfrm rot="-720000">
              <a:off x="5067903" y="21444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8" name="椭圆 827"/>
            <p:cNvSpPr/>
            <p:nvPr userDrawn="1"/>
          </p:nvSpPr>
          <p:spPr>
            <a:xfrm rot="-590000">
              <a:off x="5087508" y="21406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9" name="椭圆 828"/>
            <p:cNvSpPr/>
            <p:nvPr userDrawn="1"/>
          </p:nvSpPr>
          <p:spPr>
            <a:xfrm rot="-460000">
              <a:off x="5107243" y="213761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椭圆 829"/>
            <p:cNvSpPr/>
            <p:nvPr userDrawn="1"/>
          </p:nvSpPr>
          <p:spPr>
            <a:xfrm rot="-330000">
              <a:off x="5127079" y="213532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1" name="椭圆 830"/>
            <p:cNvSpPr/>
            <p:nvPr userDrawn="1"/>
          </p:nvSpPr>
          <p:spPr>
            <a:xfrm rot="-200000">
              <a:off x="5146986" y="213378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2" name="椭圆 831"/>
            <p:cNvSpPr/>
            <p:nvPr userDrawn="1"/>
          </p:nvSpPr>
          <p:spPr>
            <a:xfrm rot="-70000">
              <a:off x="5166938" y="213300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3" name="椭圆 832"/>
            <p:cNvSpPr/>
            <p:nvPr userDrawn="1"/>
          </p:nvSpPr>
          <p:spPr>
            <a:xfrm rot="60000">
              <a:off x="5186905" y="21329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4" name="椭圆 833"/>
            <p:cNvSpPr/>
            <p:nvPr userDrawn="1"/>
          </p:nvSpPr>
          <p:spPr>
            <a:xfrm rot="190000">
              <a:off x="5206859" y="213370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5" name="椭圆 834"/>
            <p:cNvSpPr/>
            <p:nvPr userDrawn="1"/>
          </p:nvSpPr>
          <p:spPr>
            <a:xfrm rot="320000">
              <a:off x="5226770" y="21351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6" name="椭圆 835"/>
            <p:cNvSpPr/>
            <p:nvPr userDrawn="1"/>
          </p:nvSpPr>
          <p:spPr>
            <a:xfrm rot="450000">
              <a:off x="5246612" y="213741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椭圆 836"/>
            <p:cNvSpPr/>
            <p:nvPr userDrawn="1"/>
          </p:nvSpPr>
          <p:spPr>
            <a:xfrm rot="580000">
              <a:off x="5266356" y="214039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椭圆 837"/>
            <p:cNvSpPr/>
            <p:nvPr userDrawn="1"/>
          </p:nvSpPr>
          <p:spPr>
            <a:xfrm rot="710000">
              <a:off x="5285972" y="21441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椭圆 838"/>
            <p:cNvSpPr/>
            <p:nvPr userDrawn="1"/>
          </p:nvSpPr>
          <p:spPr>
            <a:xfrm rot="840000">
              <a:off x="5305434" y="21485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椭圆 839"/>
            <p:cNvSpPr/>
            <p:nvPr userDrawn="1"/>
          </p:nvSpPr>
          <p:spPr>
            <a:xfrm rot="970000">
              <a:off x="5324713" y="215377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椭圆 840"/>
            <p:cNvSpPr/>
            <p:nvPr userDrawn="1"/>
          </p:nvSpPr>
          <p:spPr>
            <a:xfrm rot="1100000">
              <a:off x="5343782" y="215969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椭圆 841"/>
            <p:cNvSpPr/>
            <p:nvPr userDrawn="1"/>
          </p:nvSpPr>
          <p:spPr>
            <a:xfrm rot="1230000">
              <a:off x="5362613" y="21663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椭圆 842"/>
            <p:cNvSpPr/>
            <p:nvPr userDrawn="1"/>
          </p:nvSpPr>
          <p:spPr>
            <a:xfrm rot="1360000">
              <a:off x="5381180" y="21736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椭圆 843"/>
            <p:cNvSpPr/>
            <p:nvPr userDrawn="1"/>
          </p:nvSpPr>
          <p:spPr>
            <a:xfrm rot="1490000">
              <a:off x="5399456" y="218172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椭圆 844"/>
            <p:cNvSpPr/>
            <p:nvPr userDrawn="1"/>
          </p:nvSpPr>
          <p:spPr>
            <a:xfrm rot="1620000">
              <a:off x="5417415" y="21904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椭圆 845"/>
            <p:cNvSpPr/>
            <p:nvPr userDrawn="1"/>
          </p:nvSpPr>
          <p:spPr>
            <a:xfrm rot="1750000">
              <a:off x="5435031" y="21998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椭圆 846"/>
            <p:cNvSpPr/>
            <p:nvPr userDrawn="1"/>
          </p:nvSpPr>
          <p:spPr>
            <a:xfrm rot="1880000">
              <a:off x="5452280" y="22099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椭圆 847"/>
            <p:cNvSpPr/>
            <p:nvPr userDrawn="1"/>
          </p:nvSpPr>
          <p:spPr>
            <a:xfrm rot="2010000">
              <a:off x="5469135" y="222060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椭圆 848"/>
            <p:cNvSpPr/>
            <p:nvPr userDrawn="1"/>
          </p:nvSpPr>
          <p:spPr>
            <a:xfrm rot="2140000">
              <a:off x="5485574" y="223194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椭圆 849"/>
            <p:cNvSpPr/>
            <p:nvPr userDrawn="1"/>
          </p:nvSpPr>
          <p:spPr>
            <a:xfrm rot="2270000">
              <a:off x="5501572" y="22438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 userDrawn="1"/>
        </p:nvSpPr>
        <p:spPr>
          <a:xfrm>
            <a:off x="4271348" y="1225268"/>
            <a:ext cx="1948478" cy="1966242"/>
          </a:xfrm>
          <a:custGeom>
            <a:avLst/>
            <a:gdLst>
              <a:gd name="connsiteX0" fmla="*/ 0 w 1885950"/>
              <a:gd name="connsiteY0" fmla="*/ 2042445 h 2042445"/>
              <a:gd name="connsiteX1" fmla="*/ 1885950 w 1885950"/>
              <a:gd name="connsiteY1" fmla="*/ 89820 h 2042445"/>
              <a:gd name="connsiteX0" fmla="*/ 30786 w 1916736"/>
              <a:gd name="connsiteY0" fmla="*/ 2048256 h 2048256"/>
              <a:gd name="connsiteX1" fmla="*/ 1916736 w 1916736"/>
              <a:gd name="connsiteY1" fmla="*/ 95631 h 2048256"/>
              <a:gd name="connsiteX0" fmla="*/ 27833 w 1913783"/>
              <a:gd name="connsiteY0" fmla="*/ 1996528 h 1996528"/>
              <a:gd name="connsiteX1" fmla="*/ 1913783 w 1913783"/>
              <a:gd name="connsiteY1" fmla="*/ 43903 h 1996528"/>
              <a:gd name="connsiteX0" fmla="*/ 26430 w 1988580"/>
              <a:gd name="connsiteY0" fmla="*/ 2051685 h 2051685"/>
              <a:gd name="connsiteX1" fmla="*/ 1988580 w 1988580"/>
              <a:gd name="connsiteY1" fmla="*/ 41910 h 2051685"/>
              <a:gd name="connsiteX0" fmla="*/ 26592 w 1988742"/>
              <a:gd name="connsiteY0" fmla="*/ 2027447 h 2027447"/>
              <a:gd name="connsiteX1" fmla="*/ 1988742 w 1988742"/>
              <a:gd name="connsiteY1" fmla="*/ 17672 h 2027447"/>
              <a:gd name="connsiteX0" fmla="*/ 26259 w 2007459"/>
              <a:gd name="connsiteY0" fmla="*/ 2036812 h 2036812"/>
              <a:gd name="connsiteX1" fmla="*/ 2007459 w 2007459"/>
              <a:gd name="connsiteY1" fmla="*/ 17512 h 2036812"/>
              <a:gd name="connsiteX0" fmla="*/ 5416 w 1986616"/>
              <a:gd name="connsiteY0" fmla="*/ 2036361 h 2036361"/>
              <a:gd name="connsiteX1" fmla="*/ 1986616 w 1986616"/>
              <a:gd name="connsiteY1" fmla="*/ 17061 h 2036361"/>
              <a:gd name="connsiteX0" fmla="*/ 5456 w 1977131"/>
              <a:gd name="connsiteY0" fmla="*/ 1970807 h 1970807"/>
              <a:gd name="connsiteX1" fmla="*/ 1977131 w 1977131"/>
              <a:gd name="connsiteY1" fmla="*/ 18182 h 1970807"/>
              <a:gd name="connsiteX0" fmla="*/ 5583 w 1948683"/>
              <a:gd name="connsiteY0" fmla="*/ 1942756 h 1942756"/>
              <a:gd name="connsiteX1" fmla="*/ 1948683 w 1948683"/>
              <a:gd name="connsiteY1" fmla="*/ 18706 h 1942756"/>
              <a:gd name="connsiteX0" fmla="*/ 5670 w 1929720"/>
              <a:gd name="connsiteY0" fmla="*/ 1933414 h 1933414"/>
              <a:gd name="connsiteX1" fmla="*/ 1929720 w 1929720"/>
              <a:gd name="connsiteY1" fmla="*/ 18889 h 1933414"/>
              <a:gd name="connsiteX0" fmla="*/ 5670 w 1929720"/>
              <a:gd name="connsiteY0" fmla="*/ 1942756 h 1942756"/>
              <a:gd name="connsiteX1" fmla="*/ 1929720 w 1929720"/>
              <a:gd name="connsiteY1" fmla="*/ 18706 h 1942756"/>
              <a:gd name="connsiteX0" fmla="*/ 5583 w 1948683"/>
              <a:gd name="connsiteY0" fmla="*/ 1980163 h 1980163"/>
              <a:gd name="connsiteX1" fmla="*/ 1948683 w 1948683"/>
              <a:gd name="connsiteY1" fmla="*/ 18013 h 1980163"/>
              <a:gd name="connsiteX0" fmla="*/ 5378 w 1948478"/>
              <a:gd name="connsiteY0" fmla="*/ 1966379 h 1966379"/>
              <a:gd name="connsiteX1" fmla="*/ 1948478 w 1948478"/>
              <a:gd name="connsiteY1" fmla="*/ 4229 h 1966379"/>
              <a:gd name="connsiteX0" fmla="*/ 5378 w 1948478"/>
              <a:gd name="connsiteY0" fmla="*/ 1966242 h 1966242"/>
              <a:gd name="connsiteX1" fmla="*/ 1948478 w 1948478"/>
              <a:gd name="connsiteY1" fmla="*/ 4092 h 196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8478" h="1966242">
                <a:moveTo>
                  <a:pt x="5378" y="1966242"/>
                </a:moveTo>
                <a:cubicBezTo>
                  <a:pt x="-89872" y="727198"/>
                  <a:pt x="1100753" y="-64170"/>
                  <a:pt x="1948478" y="4092"/>
                </a:cubicBezTo>
              </a:path>
            </a:pathLst>
          </a:custGeom>
          <a:noFill/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1" name="任意多边形 890"/>
          <p:cNvSpPr/>
          <p:nvPr userDrawn="1"/>
        </p:nvSpPr>
        <p:spPr>
          <a:xfrm rot="6356858">
            <a:off x="6473666" y="1859308"/>
            <a:ext cx="1917545" cy="1300125"/>
          </a:xfrm>
          <a:custGeom>
            <a:avLst/>
            <a:gdLst>
              <a:gd name="connsiteX0" fmla="*/ 0 w 1885950"/>
              <a:gd name="connsiteY0" fmla="*/ 2042445 h 2042445"/>
              <a:gd name="connsiteX1" fmla="*/ 1885950 w 1885950"/>
              <a:gd name="connsiteY1" fmla="*/ 89820 h 2042445"/>
              <a:gd name="connsiteX0" fmla="*/ 30786 w 1916736"/>
              <a:gd name="connsiteY0" fmla="*/ 2048256 h 2048256"/>
              <a:gd name="connsiteX1" fmla="*/ 1916736 w 1916736"/>
              <a:gd name="connsiteY1" fmla="*/ 95631 h 2048256"/>
              <a:gd name="connsiteX0" fmla="*/ 27833 w 1913783"/>
              <a:gd name="connsiteY0" fmla="*/ 1996528 h 1996528"/>
              <a:gd name="connsiteX1" fmla="*/ 1913783 w 1913783"/>
              <a:gd name="connsiteY1" fmla="*/ 43903 h 1996528"/>
              <a:gd name="connsiteX0" fmla="*/ 26430 w 1988580"/>
              <a:gd name="connsiteY0" fmla="*/ 2051685 h 2051685"/>
              <a:gd name="connsiteX1" fmla="*/ 1988580 w 1988580"/>
              <a:gd name="connsiteY1" fmla="*/ 41910 h 2051685"/>
              <a:gd name="connsiteX0" fmla="*/ 26592 w 1988742"/>
              <a:gd name="connsiteY0" fmla="*/ 2027447 h 2027447"/>
              <a:gd name="connsiteX1" fmla="*/ 1988742 w 1988742"/>
              <a:gd name="connsiteY1" fmla="*/ 17672 h 2027447"/>
              <a:gd name="connsiteX0" fmla="*/ 26259 w 2007459"/>
              <a:gd name="connsiteY0" fmla="*/ 2036812 h 2036812"/>
              <a:gd name="connsiteX1" fmla="*/ 2007459 w 2007459"/>
              <a:gd name="connsiteY1" fmla="*/ 17512 h 2036812"/>
              <a:gd name="connsiteX0" fmla="*/ 5416 w 1986616"/>
              <a:gd name="connsiteY0" fmla="*/ 2036361 h 2036361"/>
              <a:gd name="connsiteX1" fmla="*/ 1986616 w 1986616"/>
              <a:gd name="connsiteY1" fmla="*/ 17061 h 2036361"/>
              <a:gd name="connsiteX0" fmla="*/ 5456 w 1977131"/>
              <a:gd name="connsiteY0" fmla="*/ 1970807 h 1970807"/>
              <a:gd name="connsiteX1" fmla="*/ 1977131 w 1977131"/>
              <a:gd name="connsiteY1" fmla="*/ 18182 h 1970807"/>
              <a:gd name="connsiteX0" fmla="*/ 5583 w 1948683"/>
              <a:gd name="connsiteY0" fmla="*/ 1942756 h 1942756"/>
              <a:gd name="connsiteX1" fmla="*/ 1948683 w 1948683"/>
              <a:gd name="connsiteY1" fmla="*/ 18706 h 1942756"/>
              <a:gd name="connsiteX0" fmla="*/ 5670 w 1929720"/>
              <a:gd name="connsiteY0" fmla="*/ 1933414 h 1933414"/>
              <a:gd name="connsiteX1" fmla="*/ 1929720 w 1929720"/>
              <a:gd name="connsiteY1" fmla="*/ 18889 h 1933414"/>
              <a:gd name="connsiteX0" fmla="*/ 5670 w 1929720"/>
              <a:gd name="connsiteY0" fmla="*/ 1942756 h 1942756"/>
              <a:gd name="connsiteX1" fmla="*/ 1929720 w 1929720"/>
              <a:gd name="connsiteY1" fmla="*/ 18706 h 1942756"/>
              <a:gd name="connsiteX0" fmla="*/ 5583 w 1948683"/>
              <a:gd name="connsiteY0" fmla="*/ 1980163 h 1980163"/>
              <a:gd name="connsiteX1" fmla="*/ 1948683 w 1948683"/>
              <a:gd name="connsiteY1" fmla="*/ 18013 h 1980163"/>
              <a:gd name="connsiteX0" fmla="*/ 5378 w 1948478"/>
              <a:gd name="connsiteY0" fmla="*/ 1966379 h 1966379"/>
              <a:gd name="connsiteX1" fmla="*/ 1948478 w 1948478"/>
              <a:gd name="connsiteY1" fmla="*/ 4229 h 1966379"/>
              <a:gd name="connsiteX0" fmla="*/ 5378 w 1948478"/>
              <a:gd name="connsiteY0" fmla="*/ 1966242 h 1966242"/>
              <a:gd name="connsiteX1" fmla="*/ 1948478 w 1948478"/>
              <a:gd name="connsiteY1" fmla="*/ 4092 h 1966242"/>
              <a:gd name="connsiteX0" fmla="*/ 9105 w 1425909"/>
              <a:gd name="connsiteY0" fmla="*/ 1735184 h 1735184"/>
              <a:gd name="connsiteX1" fmla="*/ 1425909 w 1425909"/>
              <a:gd name="connsiteY1" fmla="*/ 5565 h 1735184"/>
              <a:gd name="connsiteX0" fmla="*/ 8260 w 1425064"/>
              <a:gd name="connsiteY0" fmla="*/ 1729619 h 1729619"/>
              <a:gd name="connsiteX1" fmla="*/ 1425064 w 1425064"/>
              <a:gd name="connsiteY1" fmla="*/ 0 h 1729619"/>
              <a:gd name="connsiteX0" fmla="*/ 8017 w 1424821"/>
              <a:gd name="connsiteY0" fmla="*/ 1729619 h 1729619"/>
              <a:gd name="connsiteX1" fmla="*/ 1424821 w 1424821"/>
              <a:gd name="connsiteY1" fmla="*/ 0 h 1729619"/>
              <a:gd name="connsiteX0" fmla="*/ 7888 w 1438761"/>
              <a:gd name="connsiteY0" fmla="*/ 1684120 h 1684120"/>
              <a:gd name="connsiteX1" fmla="*/ 1438761 w 1438761"/>
              <a:gd name="connsiteY1" fmla="*/ 0 h 1684120"/>
              <a:gd name="connsiteX0" fmla="*/ 8084 w 1438957"/>
              <a:gd name="connsiteY0" fmla="*/ 1684120 h 1684120"/>
              <a:gd name="connsiteX1" fmla="*/ 1438957 w 1438957"/>
              <a:gd name="connsiteY1" fmla="*/ 0 h 1684120"/>
              <a:gd name="connsiteX0" fmla="*/ 7129 w 1438002"/>
              <a:gd name="connsiteY0" fmla="*/ 1685510 h 1685510"/>
              <a:gd name="connsiteX1" fmla="*/ 1438002 w 1438002"/>
              <a:gd name="connsiteY1" fmla="*/ 1390 h 1685510"/>
              <a:gd name="connsiteX0" fmla="*/ 6391 w 1548618"/>
              <a:gd name="connsiteY0" fmla="*/ 1680077 h 1680077"/>
              <a:gd name="connsiteX1" fmla="*/ 1548618 w 1548618"/>
              <a:gd name="connsiteY1" fmla="*/ 1405 h 1680077"/>
              <a:gd name="connsiteX0" fmla="*/ 6422 w 1543563"/>
              <a:gd name="connsiteY0" fmla="*/ 1312599 h 1312599"/>
              <a:gd name="connsiteX1" fmla="*/ 1543563 w 1543563"/>
              <a:gd name="connsiteY1" fmla="*/ 4389 h 1312599"/>
              <a:gd name="connsiteX0" fmla="*/ 0 w 1537141"/>
              <a:gd name="connsiteY0" fmla="*/ 1310784 h 1310784"/>
              <a:gd name="connsiteX1" fmla="*/ 1537141 w 1537141"/>
              <a:gd name="connsiteY1" fmla="*/ 2574 h 1310784"/>
              <a:gd name="connsiteX0" fmla="*/ 0 w 1537141"/>
              <a:gd name="connsiteY0" fmla="*/ 1308210 h 1308210"/>
              <a:gd name="connsiteX1" fmla="*/ 1537141 w 1537141"/>
              <a:gd name="connsiteY1" fmla="*/ 0 h 1308210"/>
              <a:gd name="connsiteX0" fmla="*/ 0 w 1537141"/>
              <a:gd name="connsiteY0" fmla="*/ 1308210 h 1308210"/>
              <a:gd name="connsiteX1" fmla="*/ 1537141 w 1537141"/>
              <a:gd name="connsiteY1" fmla="*/ 0 h 1308210"/>
              <a:gd name="connsiteX0" fmla="*/ 0 w 1537141"/>
              <a:gd name="connsiteY0" fmla="*/ 1312715 h 1312715"/>
              <a:gd name="connsiteX1" fmla="*/ 1537141 w 1537141"/>
              <a:gd name="connsiteY1" fmla="*/ 4505 h 1312715"/>
              <a:gd name="connsiteX0" fmla="*/ 0 w 1537141"/>
              <a:gd name="connsiteY0" fmla="*/ 1309843 h 1309843"/>
              <a:gd name="connsiteX1" fmla="*/ 1537141 w 1537141"/>
              <a:gd name="connsiteY1" fmla="*/ 1633 h 1309843"/>
              <a:gd name="connsiteX0" fmla="*/ 0 w 1537141"/>
              <a:gd name="connsiteY0" fmla="*/ 1309823 h 1309823"/>
              <a:gd name="connsiteX1" fmla="*/ 1537141 w 1537141"/>
              <a:gd name="connsiteY1" fmla="*/ 1613 h 1309823"/>
              <a:gd name="connsiteX0" fmla="*/ 0 w 1544924"/>
              <a:gd name="connsiteY0" fmla="*/ 1252811 h 1252811"/>
              <a:gd name="connsiteX1" fmla="*/ 1544924 w 1544924"/>
              <a:gd name="connsiteY1" fmla="*/ 2014 h 1252811"/>
              <a:gd name="connsiteX0" fmla="*/ 0 w 1544924"/>
              <a:gd name="connsiteY0" fmla="*/ 1257492 h 1257492"/>
              <a:gd name="connsiteX1" fmla="*/ 1544924 w 1544924"/>
              <a:gd name="connsiteY1" fmla="*/ 6695 h 1257492"/>
              <a:gd name="connsiteX0" fmla="*/ 0 w 1544924"/>
              <a:gd name="connsiteY0" fmla="*/ 1257831 h 1257831"/>
              <a:gd name="connsiteX1" fmla="*/ 1544924 w 1544924"/>
              <a:gd name="connsiteY1" fmla="*/ 7034 h 1257831"/>
              <a:gd name="connsiteX0" fmla="*/ 0 w 1544924"/>
              <a:gd name="connsiteY0" fmla="*/ 1257542 h 1257542"/>
              <a:gd name="connsiteX1" fmla="*/ 1544924 w 1544924"/>
              <a:gd name="connsiteY1" fmla="*/ 6745 h 1257542"/>
              <a:gd name="connsiteX0" fmla="*/ 0 w 1874280"/>
              <a:gd name="connsiteY0" fmla="*/ 1287634 h 1287634"/>
              <a:gd name="connsiteX1" fmla="*/ 1874280 w 1874280"/>
              <a:gd name="connsiteY1" fmla="*/ 6121 h 1287634"/>
              <a:gd name="connsiteX0" fmla="*/ 0 w 1874280"/>
              <a:gd name="connsiteY0" fmla="*/ 1290449 h 1290449"/>
              <a:gd name="connsiteX1" fmla="*/ 1874280 w 1874280"/>
              <a:gd name="connsiteY1" fmla="*/ 8936 h 1290449"/>
              <a:gd name="connsiteX0" fmla="*/ 0 w 1874280"/>
              <a:gd name="connsiteY0" fmla="*/ 1300651 h 1300651"/>
              <a:gd name="connsiteX1" fmla="*/ 1874280 w 1874280"/>
              <a:gd name="connsiteY1" fmla="*/ 19138 h 1300651"/>
              <a:gd name="connsiteX0" fmla="*/ 0 w 1874280"/>
              <a:gd name="connsiteY0" fmla="*/ 1296245 h 1296245"/>
              <a:gd name="connsiteX1" fmla="*/ 1874280 w 1874280"/>
              <a:gd name="connsiteY1" fmla="*/ 14732 h 1296245"/>
              <a:gd name="connsiteX0" fmla="*/ 0 w 1874280"/>
              <a:gd name="connsiteY0" fmla="*/ 1296619 h 1296619"/>
              <a:gd name="connsiteX1" fmla="*/ 1874280 w 1874280"/>
              <a:gd name="connsiteY1" fmla="*/ 15106 h 1296619"/>
              <a:gd name="connsiteX0" fmla="*/ 0 w 1895212"/>
              <a:gd name="connsiteY0" fmla="*/ 1333025 h 1333025"/>
              <a:gd name="connsiteX1" fmla="*/ 1895212 w 1895212"/>
              <a:gd name="connsiteY1" fmla="*/ 13830 h 1333025"/>
              <a:gd name="connsiteX0" fmla="*/ 0 w 1895212"/>
              <a:gd name="connsiteY0" fmla="*/ 1343403 h 1343403"/>
              <a:gd name="connsiteX1" fmla="*/ 1895212 w 1895212"/>
              <a:gd name="connsiteY1" fmla="*/ 24208 h 1343403"/>
              <a:gd name="connsiteX0" fmla="*/ 0 w 1928705"/>
              <a:gd name="connsiteY0" fmla="*/ 1372770 h 1372770"/>
              <a:gd name="connsiteX1" fmla="*/ 1928705 w 1928705"/>
              <a:gd name="connsiteY1" fmla="*/ 22871 h 1372770"/>
              <a:gd name="connsiteX0" fmla="*/ 0 w 1920333"/>
              <a:gd name="connsiteY0" fmla="*/ 1330104 h 1330104"/>
              <a:gd name="connsiteX1" fmla="*/ 1920333 w 1920333"/>
              <a:gd name="connsiteY1" fmla="*/ 24864 h 1330104"/>
              <a:gd name="connsiteX0" fmla="*/ 0 w 1920333"/>
              <a:gd name="connsiteY0" fmla="*/ 1343274 h 1343274"/>
              <a:gd name="connsiteX1" fmla="*/ 1920333 w 1920333"/>
              <a:gd name="connsiteY1" fmla="*/ 38034 h 1343274"/>
              <a:gd name="connsiteX0" fmla="*/ 0 w 1886841"/>
              <a:gd name="connsiteY0" fmla="*/ 1314574 h 1314574"/>
              <a:gd name="connsiteX1" fmla="*/ 1886841 w 1886841"/>
              <a:gd name="connsiteY1" fmla="*/ 40038 h 1314574"/>
              <a:gd name="connsiteX0" fmla="*/ 0 w 1917545"/>
              <a:gd name="connsiteY0" fmla="*/ 1283481 h 1283481"/>
              <a:gd name="connsiteX1" fmla="*/ 1917545 w 1917545"/>
              <a:gd name="connsiteY1" fmla="*/ 42437 h 1283481"/>
              <a:gd name="connsiteX0" fmla="*/ 0 w 1917545"/>
              <a:gd name="connsiteY0" fmla="*/ 1279814 h 1279814"/>
              <a:gd name="connsiteX1" fmla="*/ 1917545 w 1917545"/>
              <a:gd name="connsiteY1" fmla="*/ 38770 h 1279814"/>
              <a:gd name="connsiteX0" fmla="*/ 0 w 1917545"/>
              <a:gd name="connsiteY0" fmla="*/ 1300125 h 1300125"/>
              <a:gd name="connsiteX1" fmla="*/ 1917545 w 1917545"/>
              <a:gd name="connsiteY1" fmla="*/ 59081 h 13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7545" h="1300125">
                <a:moveTo>
                  <a:pt x="0" y="1300125"/>
                </a:moveTo>
                <a:cubicBezTo>
                  <a:pt x="97959" y="245764"/>
                  <a:pt x="1228699" y="-164467"/>
                  <a:pt x="1917545" y="59081"/>
                </a:cubicBezTo>
              </a:path>
            </a:pathLst>
          </a:custGeom>
          <a:noFill/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565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641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7150507" y="1309915"/>
            <a:ext cx="4238170" cy="4238170"/>
            <a:chOff x="2901919" y="234919"/>
            <a:chExt cx="6388162" cy="6388162"/>
          </a:xfrm>
        </p:grpSpPr>
        <p:sp>
          <p:nvSpPr>
            <p:cNvPr id="9" name="等腰三角形 8"/>
            <p:cNvSpPr/>
            <p:nvPr userDrawn="1"/>
          </p:nvSpPr>
          <p:spPr>
            <a:xfrm>
              <a:off x="3643086" y="1314419"/>
              <a:ext cx="4905828" cy="4229162"/>
            </a:xfrm>
            <a:prstGeom prst="triangle">
              <a:avLst/>
            </a:prstGeom>
            <a:noFill/>
            <a:ln w="635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-5400000">
              <a:off x="2563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-5184000">
              <a:off x="256571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-4968000">
              <a:off x="2572098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-4752000">
              <a:off x="2582707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-4536000">
              <a:off x="2597501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-4320000">
              <a:off x="2616421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-4104000">
              <a:off x="2639392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-3888000">
              <a:off x="2666325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-3672000">
              <a:off x="2697113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-3456000">
              <a:off x="2731634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-3240000">
              <a:off x="2769752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-3024000">
              <a:off x="2811317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-2808000">
              <a:off x="2856165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-2592000">
              <a:off x="2904118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-2376000">
              <a:off x="2954987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-2160000">
              <a:off x="3008572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-1944000">
              <a:off x="306466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-1728000">
              <a:off x="3123033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 userDrawn="1"/>
          </p:nvSpPr>
          <p:spPr>
            <a:xfrm rot="-1512000">
              <a:off x="3183457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 userDrawn="1"/>
          </p:nvSpPr>
          <p:spPr>
            <a:xfrm rot="-1296000">
              <a:off x="3245696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 userDrawn="1"/>
          </p:nvSpPr>
          <p:spPr>
            <a:xfrm rot="-1080000">
              <a:off x="3309502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 userDrawn="1"/>
          </p:nvSpPr>
          <p:spPr>
            <a:xfrm rot="-864000">
              <a:off x="3374625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 userDrawn="1"/>
          </p:nvSpPr>
          <p:spPr>
            <a:xfrm rot="-648000">
              <a:off x="3440808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 userDrawn="1"/>
          </p:nvSpPr>
          <p:spPr>
            <a:xfrm rot="-432000">
              <a:off x="3507789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 userDrawn="1"/>
          </p:nvSpPr>
          <p:spPr>
            <a:xfrm rot="-216000">
              <a:off x="3575304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 userDrawn="1"/>
          </p:nvSpPr>
          <p:spPr>
            <a:xfrm>
              <a:off x="3643086" y="234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 userDrawn="1"/>
          </p:nvSpPr>
          <p:spPr>
            <a:xfrm rot="216000">
              <a:off x="3710868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 userDrawn="1"/>
          </p:nvSpPr>
          <p:spPr>
            <a:xfrm rot="432000">
              <a:off x="3778383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 userDrawn="1"/>
          </p:nvSpPr>
          <p:spPr>
            <a:xfrm rot="648000">
              <a:off x="3845364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 userDrawn="1"/>
          </p:nvSpPr>
          <p:spPr>
            <a:xfrm rot="864000">
              <a:off x="3911547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 userDrawn="1"/>
          </p:nvSpPr>
          <p:spPr>
            <a:xfrm rot="1080000">
              <a:off x="3976670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 userDrawn="1"/>
          </p:nvSpPr>
          <p:spPr>
            <a:xfrm rot="1296000">
              <a:off x="4040477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 userDrawn="1"/>
          </p:nvSpPr>
          <p:spPr>
            <a:xfrm rot="1512000">
              <a:off x="4102715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 userDrawn="1"/>
          </p:nvSpPr>
          <p:spPr>
            <a:xfrm rot="1728000">
              <a:off x="4163139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 userDrawn="1"/>
          </p:nvSpPr>
          <p:spPr>
            <a:xfrm rot="1944000">
              <a:off x="422151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 userDrawn="1"/>
          </p:nvSpPr>
          <p:spPr>
            <a:xfrm rot="2160000">
              <a:off x="4277601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 userDrawn="1"/>
          </p:nvSpPr>
          <p:spPr>
            <a:xfrm rot="2376000">
              <a:off x="4331185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 userDrawn="1"/>
          </p:nvSpPr>
          <p:spPr>
            <a:xfrm rot="2592000">
              <a:off x="4382055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 userDrawn="1"/>
          </p:nvSpPr>
          <p:spPr>
            <a:xfrm rot="2808000">
              <a:off x="4430008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/>
          </p:nvSpPr>
          <p:spPr>
            <a:xfrm rot="3024000">
              <a:off x="4474855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 userDrawn="1"/>
          </p:nvSpPr>
          <p:spPr>
            <a:xfrm rot="3240000">
              <a:off x="4516420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 userDrawn="1"/>
          </p:nvSpPr>
          <p:spPr>
            <a:xfrm rot="3456000">
              <a:off x="4554538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 userDrawn="1"/>
          </p:nvSpPr>
          <p:spPr>
            <a:xfrm rot="3672000">
              <a:off x="4589059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 userDrawn="1"/>
          </p:nvSpPr>
          <p:spPr>
            <a:xfrm rot="3888000">
              <a:off x="4619847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 userDrawn="1"/>
          </p:nvSpPr>
          <p:spPr>
            <a:xfrm rot="4104000">
              <a:off x="4646780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 userDrawn="1"/>
          </p:nvSpPr>
          <p:spPr>
            <a:xfrm rot="4320000">
              <a:off x="4669752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 userDrawn="1"/>
          </p:nvSpPr>
          <p:spPr>
            <a:xfrm rot="4536000">
              <a:off x="4688672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 userDrawn="1"/>
          </p:nvSpPr>
          <p:spPr>
            <a:xfrm rot="4752000">
              <a:off x="4703465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 userDrawn="1"/>
          </p:nvSpPr>
          <p:spPr>
            <a:xfrm rot="4968000">
              <a:off x="4714074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 userDrawn="1"/>
          </p:nvSpPr>
          <p:spPr>
            <a:xfrm rot="5184000">
              <a:off x="472045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 userDrawn="1"/>
          </p:nvSpPr>
          <p:spPr>
            <a:xfrm rot="5400000">
              <a:off x="4722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 userDrawn="1"/>
          </p:nvSpPr>
          <p:spPr>
            <a:xfrm rot="5616000">
              <a:off x="472045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 userDrawn="1"/>
          </p:nvSpPr>
          <p:spPr>
            <a:xfrm rot="5832000">
              <a:off x="4714074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 userDrawn="1"/>
          </p:nvSpPr>
          <p:spPr>
            <a:xfrm rot="6048000">
              <a:off x="4703465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 userDrawn="1"/>
          </p:nvSpPr>
          <p:spPr>
            <a:xfrm rot="6264000">
              <a:off x="4688672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 userDrawn="1"/>
          </p:nvSpPr>
          <p:spPr>
            <a:xfrm rot="6480000">
              <a:off x="4669752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 userDrawn="1"/>
          </p:nvSpPr>
          <p:spPr>
            <a:xfrm rot="6696000">
              <a:off x="4646780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 userDrawn="1"/>
          </p:nvSpPr>
          <p:spPr>
            <a:xfrm rot="6912000">
              <a:off x="4619847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 userDrawn="1"/>
          </p:nvSpPr>
          <p:spPr>
            <a:xfrm rot="7128000">
              <a:off x="4589059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 userDrawn="1"/>
          </p:nvSpPr>
          <p:spPr>
            <a:xfrm rot="7344000">
              <a:off x="4554538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 userDrawn="1"/>
          </p:nvSpPr>
          <p:spPr>
            <a:xfrm rot="7560000">
              <a:off x="4516420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 userDrawn="1"/>
          </p:nvSpPr>
          <p:spPr>
            <a:xfrm rot="7776000">
              <a:off x="4474855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 userDrawn="1"/>
          </p:nvSpPr>
          <p:spPr>
            <a:xfrm rot="7992000">
              <a:off x="4430008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 userDrawn="1"/>
          </p:nvSpPr>
          <p:spPr>
            <a:xfrm rot="8208000">
              <a:off x="4382055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 userDrawn="1"/>
          </p:nvSpPr>
          <p:spPr>
            <a:xfrm rot="8424000">
              <a:off x="4331185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/>
            <p:cNvSpPr/>
            <p:nvPr userDrawn="1"/>
          </p:nvSpPr>
          <p:spPr>
            <a:xfrm rot="8640000">
              <a:off x="4277601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 userDrawn="1"/>
          </p:nvSpPr>
          <p:spPr>
            <a:xfrm rot="8856000">
              <a:off x="422151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 userDrawn="1"/>
          </p:nvSpPr>
          <p:spPr>
            <a:xfrm rot="9072000">
              <a:off x="4163139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7"/>
            <p:cNvSpPr/>
            <p:nvPr userDrawn="1"/>
          </p:nvSpPr>
          <p:spPr>
            <a:xfrm rot="9288000">
              <a:off x="4102715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 userDrawn="1"/>
          </p:nvSpPr>
          <p:spPr>
            <a:xfrm rot="9504000">
              <a:off x="4040477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 userDrawn="1"/>
          </p:nvSpPr>
          <p:spPr>
            <a:xfrm rot="9720000">
              <a:off x="3976670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/>
            <p:cNvSpPr/>
            <p:nvPr userDrawn="1"/>
          </p:nvSpPr>
          <p:spPr>
            <a:xfrm rot="9936000">
              <a:off x="3911547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81"/>
            <p:cNvSpPr/>
            <p:nvPr userDrawn="1"/>
          </p:nvSpPr>
          <p:spPr>
            <a:xfrm rot="10152000">
              <a:off x="3845364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82"/>
            <p:cNvSpPr/>
            <p:nvPr userDrawn="1"/>
          </p:nvSpPr>
          <p:spPr>
            <a:xfrm rot="10368000">
              <a:off x="3778383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3"/>
            <p:cNvSpPr/>
            <p:nvPr userDrawn="1"/>
          </p:nvSpPr>
          <p:spPr>
            <a:xfrm rot="10584000">
              <a:off x="3710868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84"/>
            <p:cNvSpPr/>
            <p:nvPr userDrawn="1"/>
          </p:nvSpPr>
          <p:spPr>
            <a:xfrm rot="10800000">
              <a:off x="3643086" y="2393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 userDrawn="1"/>
          </p:nvSpPr>
          <p:spPr>
            <a:xfrm rot="11016000">
              <a:off x="3575304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 userDrawn="1"/>
          </p:nvSpPr>
          <p:spPr>
            <a:xfrm rot="11232000">
              <a:off x="3507789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 userDrawn="1"/>
          </p:nvSpPr>
          <p:spPr>
            <a:xfrm rot="11448000">
              <a:off x="3440808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88"/>
            <p:cNvSpPr/>
            <p:nvPr userDrawn="1"/>
          </p:nvSpPr>
          <p:spPr>
            <a:xfrm rot="11664000">
              <a:off x="3374625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89"/>
            <p:cNvSpPr/>
            <p:nvPr userDrawn="1"/>
          </p:nvSpPr>
          <p:spPr>
            <a:xfrm rot="11880000">
              <a:off x="3309502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 userDrawn="1"/>
          </p:nvSpPr>
          <p:spPr>
            <a:xfrm rot="12096000">
              <a:off x="3245696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 userDrawn="1"/>
          </p:nvSpPr>
          <p:spPr>
            <a:xfrm rot="12312000">
              <a:off x="3183457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 userDrawn="1"/>
          </p:nvSpPr>
          <p:spPr>
            <a:xfrm rot="12528000">
              <a:off x="3123033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 userDrawn="1"/>
          </p:nvSpPr>
          <p:spPr>
            <a:xfrm rot="12744000">
              <a:off x="306466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 userDrawn="1"/>
          </p:nvSpPr>
          <p:spPr>
            <a:xfrm rot="12960000">
              <a:off x="3008572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95"/>
            <p:cNvSpPr/>
            <p:nvPr userDrawn="1"/>
          </p:nvSpPr>
          <p:spPr>
            <a:xfrm rot="13176000">
              <a:off x="2954987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等腰三角形 96"/>
            <p:cNvSpPr/>
            <p:nvPr userDrawn="1"/>
          </p:nvSpPr>
          <p:spPr>
            <a:xfrm rot="13392000">
              <a:off x="2904118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等腰三角形 97"/>
            <p:cNvSpPr/>
            <p:nvPr userDrawn="1"/>
          </p:nvSpPr>
          <p:spPr>
            <a:xfrm rot="13608000">
              <a:off x="2856165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等腰三角形 98"/>
            <p:cNvSpPr/>
            <p:nvPr userDrawn="1"/>
          </p:nvSpPr>
          <p:spPr>
            <a:xfrm rot="13824000">
              <a:off x="2811317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等腰三角形 99"/>
            <p:cNvSpPr/>
            <p:nvPr userDrawn="1"/>
          </p:nvSpPr>
          <p:spPr>
            <a:xfrm rot="14040000">
              <a:off x="2769752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等腰三角形 100"/>
            <p:cNvSpPr/>
            <p:nvPr userDrawn="1"/>
          </p:nvSpPr>
          <p:spPr>
            <a:xfrm rot="14256000">
              <a:off x="2731634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等腰三角形 101"/>
            <p:cNvSpPr/>
            <p:nvPr userDrawn="1"/>
          </p:nvSpPr>
          <p:spPr>
            <a:xfrm rot="14472000">
              <a:off x="2697113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等腰三角形 102"/>
            <p:cNvSpPr/>
            <p:nvPr userDrawn="1"/>
          </p:nvSpPr>
          <p:spPr>
            <a:xfrm rot="14688000">
              <a:off x="2666325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等腰三角形 103"/>
            <p:cNvSpPr/>
            <p:nvPr userDrawn="1"/>
          </p:nvSpPr>
          <p:spPr>
            <a:xfrm rot="14904000">
              <a:off x="2639392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等腰三角形 104"/>
            <p:cNvSpPr/>
            <p:nvPr userDrawn="1"/>
          </p:nvSpPr>
          <p:spPr>
            <a:xfrm rot="15120000">
              <a:off x="2616421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等腰三角形 105"/>
            <p:cNvSpPr/>
            <p:nvPr userDrawn="1"/>
          </p:nvSpPr>
          <p:spPr>
            <a:xfrm rot="15336000">
              <a:off x="2597501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106"/>
            <p:cNvSpPr/>
            <p:nvPr userDrawn="1"/>
          </p:nvSpPr>
          <p:spPr>
            <a:xfrm rot="15552001">
              <a:off x="2582707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/>
            <p:cNvSpPr/>
            <p:nvPr userDrawn="1"/>
          </p:nvSpPr>
          <p:spPr>
            <a:xfrm rot="15767999">
              <a:off x="2572098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等腰三角形 108"/>
            <p:cNvSpPr/>
            <p:nvPr userDrawn="1"/>
          </p:nvSpPr>
          <p:spPr>
            <a:xfrm rot="15984000">
              <a:off x="256571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0" name="图片 10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3" y="863600"/>
            <a:ext cx="5117908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7207001" y="1659400"/>
            <a:ext cx="3973486" cy="3539200"/>
            <a:chOff x="4649647" y="2132974"/>
            <a:chExt cx="2964094" cy="2640131"/>
          </a:xfrm>
        </p:grpSpPr>
        <p:sp>
          <p:nvSpPr>
            <p:cNvPr id="71" name="椭圆 70"/>
            <p:cNvSpPr/>
            <p:nvPr userDrawn="1"/>
          </p:nvSpPr>
          <p:spPr>
            <a:xfrm>
              <a:off x="5177689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 userDrawn="1"/>
          </p:nvSpPr>
          <p:spPr>
            <a:xfrm rot="-5400000">
              <a:off x="4649647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 userDrawn="1"/>
          </p:nvSpPr>
          <p:spPr>
            <a:xfrm rot="-5270000">
              <a:off x="4650024" y="26409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 userDrawn="1"/>
          </p:nvSpPr>
          <p:spPr>
            <a:xfrm rot="-5140000">
              <a:off x="4651156" y="262103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 userDrawn="1"/>
          </p:nvSpPr>
          <p:spPr>
            <a:xfrm rot="-5010000">
              <a:off x="4653041" y="260116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 userDrawn="1"/>
          </p:nvSpPr>
          <p:spPr>
            <a:xfrm rot="-4880000">
              <a:off x="4655676" y="258136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 userDrawn="1"/>
          </p:nvSpPr>
          <p:spPr>
            <a:xfrm rot="-4750000">
              <a:off x="4659057" y="25616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 userDrawn="1"/>
          </p:nvSpPr>
          <p:spPr>
            <a:xfrm rot="-4620000">
              <a:off x="4663180" y="25421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-4490000">
              <a:off x="4668039" y="25227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-4360000">
              <a:off x="4673626" y="25036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 userDrawn="1"/>
          </p:nvSpPr>
          <p:spPr>
            <a:xfrm rot="-4230000">
              <a:off x="4679934" y="24846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-4100000">
              <a:off x="4686954" y="24659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 userDrawn="1"/>
          </p:nvSpPr>
          <p:spPr>
            <a:xfrm rot="-3970000">
              <a:off x="4694676" y="244756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-3840000">
              <a:off x="4703088" y="242945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-3710000">
              <a:off x="4712179" y="24116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 userDrawn="1"/>
          </p:nvSpPr>
          <p:spPr>
            <a:xfrm rot="-3580000">
              <a:off x="4721935" y="23942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 userDrawn="1"/>
          </p:nvSpPr>
          <p:spPr>
            <a:xfrm rot="-3450000">
              <a:off x="4732343" y="237721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 userDrawn="1"/>
          </p:nvSpPr>
          <p:spPr>
            <a:xfrm rot="-3320000">
              <a:off x="4743388" y="236058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-3190000">
              <a:off x="4755053" y="23443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 userDrawn="1"/>
          </p:nvSpPr>
          <p:spPr>
            <a:xfrm rot="-3060000">
              <a:off x="4767323" y="232862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 userDrawn="1"/>
          </p:nvSpPr>
          <p:spPr>
            <a:xfrm rot="-2930000">
              <a:off x="4780180" y="231335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 userDrawn="1"/>
          </p:nvSpPr>
          <p:spPr>
            <a:xfrm rot="-2800000">
              <a:off x="4793605" y="22985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 userDrawn="1"/>
          </p:nvSpPr>
          <p:spPr>
            <a:xfrm rot="-2670000">
              <a:off x="4807579" y="228431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 userDrawn="1"/>
          </p:nvSpPr>
          <p:spPr>
            <a:xfrm rot="-2540000">
              <a:off x="4822083" y="22705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 userDrawn="1"/>
          </p:nvSpPr>
          <p:spPr>
            <a:xfrm rot="-2410000">
              <a:off x="4837095" y="225742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-2280000">
              <a:off x="4852594" y="22448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-2150000">
              <a:off x="4868557" y="223284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-2020000">
              <a:off x="4884963" y="22214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-1890000">
              <a:off x="4901788" y="221070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 userDrawn="1"/>
          </p:nvSpPr>
          <p:spPr>
            <a:xfrm rot="-1760000">
              <a:off x="4919007" y="220059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 userDrawn="1"/>
          </p:nvSpPr>
          <p:spPr>
            <a:xfrm rot="-1630000">
              <a:off x="4936595" y="219114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 userDrawn="1"/>
          </p:nvSpPr>
          <p:spPr>
            <a:xfrm rot="-1500000">
              <a:off x="4954529" y="218236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 userDrawn="1"/>
          </p:nvSpPr>
          <p:spPr>
            <a:xfrm rot="-1370000">
              <a:off x="4972781" y="21742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-1240000">
              <a:off x="4991327" y="21668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-1110000">
              <a:off x="5010139" y="216018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 userDrawn="1"/>
          </p:nvSpPr>
          <p:spPr>
            <a:xfrm rot="-980000">
              <a:off x="5029190" y="21542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-850000">
              <a:off x="5048454" y="214895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-720000">
              <a:off x="5067903" y="21444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-590000">
              <a:off x="5087508" y="21406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 userDrawn="1"/>
          </p:nvSpPr>
          <p:spPr>
            <a:xfrm rot="-460000">
              <a:off x="5107243" y="213761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-330000">
              <a:off x="5127079" y="213532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-200000">
              <a:off x="5146986" y="213378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-70000">
              <a:off x="5166938" y="213300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60000">
              <a:off x="5186905" y="21329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190000">
              <a:off x="5206859" y="213370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320000">
              <a:off x="5226770" y="21351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450000">
              <a:off x="5246612" y="213741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 userDrawn="1"/>
          </p:nvSpPr>
          <p:spPr>
            <a:xfrm rot="580000">
              <a:off x="5266356" y="214039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 userDrawn="1"/>
          </p:nvSpPr>
          <p:spPr>
            <a:xfrm rot="710000">
              <a:off x="5285972" y="21441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 userDrawn="1"/>
          </p:nvSpPr>
          <p:spPr>
            <a:xfrm rot="840000">
              <a:off x="5305434" y="21485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 userDrawn="1"/>
          </p:nvSpPr>
          <p:spPr>
            <a:xfrm rot="970000">
              <a:off x="5324713" y="215377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 userDrawn="1"/>
          </p:nvSpPr>
          <p:spPr>
            <a:xfrm rot="1100000">
              <a:off x="5343782" y="215969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 userDrawn="1"/>
          </p:nvSpPr>
          <p:spPr>
            <a:xfrm rot="1230000">
              <a:off x="5362613" y="21663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1360000">
              <a:off x="5381180" y="21736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1490000">
              <a:off x="5399456" y="218172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1620000">
              <a:off x="5417415" y="21904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1750000">
              <a:off x="5435031" y="21998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 userDrawn="1"/>
          </p:nvSpPr>
          <p:spPr>
            <a:xfrm rot="1880000">
              <a:off x="5452280" y="22099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 userDrawn="1"/>
          </p:nvSpPr>
          <p:spPr>
            <a:xfrm rot="2010000">
              <a:off x="5469135" y="222060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 userDrawn="1"/>
          </p:nvSpPr>
          <p:spPr>
            <a:xfrm rot="2140000">
              <a:off x="5485574" y="223194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2270000">
              <a:off x="5501572" y="22438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2" name="图片 1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14" y="921656"/>
            <a:ext cx="5039886" cy="50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" name="组合 8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29" name="直接连接符 28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11" name="直接连接符 10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矩形 39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-12115800" y="-83820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121158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 userDrawn="1"/>
        </p:nvSpPr>
        <p:spPr>
          <a:xfrm>
            <a:off x="230124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23012400" y="-8534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115800" y="-83820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21158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30124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3012400" y="-8534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6" name="组合 215"/>
          <p:cNvGrpSpPr/>
          <p:nvPr userDrawn="1"/>
        </p:nvGrpSpPr>
        <p:grpSpPr>
          <a:xfrm>
            <a:off x="-2025445" y="-4692445"/>
            <a:ext cx="16242890" cy="16242890"/>
            <a:chOff x="-1962150" y="-4629150"/>
            <a:chExt cx="16116300" cy="16116299"/>
          </a:xfrm>
        </p:grpSpPr>
        <p:sp>
          <p:nvSpPr>
            <p:cNvPr id="114" name="Freeform 6"/>
            <p:cNvSpPr>
              <a:spLocks/>
            </p:cNvSpPr>
            <p:nvPr userDrawn="1"/>
          </p:nvSpPr>
          <p:spPr bwMode="auto">
            <a:xfrm rot="13608000" flipH="1" flipV="1">
              <a:off x="-814947" y="-265232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6"/>
            <p:cNvSpPr>
              <a:spLocks/>
            </p:cNvSpPr>
            <p:nvPr userDrawn="1"/>
          </p:nvSpPr>
          <p:spPr bwMode="auto">
            <a:xfrm rot="5400000" flipH="1" flipV="1">
              <a:off x="-2490802" y="-265232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6"/>
            <p:cNvSpPr>
              <a:spLocks/>
            </p:cNvSpPr>
            <p:nvPr userDrawn="1"/>
          </p:nvSpPr>
          <p:spPr bwMode="auto">
            <a:xfrm rot="5184000" flipH="1" flipV="1">
              <a:off x="-2487492" y="-275755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6"/>
            <p:cNvSpPr>
              <a:spLocks/>
            </p:cNvSpPr>
            <p:nvPr userDrawn="1"/>
          </p:nvSpPr>
          <p:spPr bwMode="auto">
            <a:xfrm rot="4968000" flipH="1" flipV="1">
              <a:off x="-2477585" y="-28623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6"/>
            <p:cNvSpPr>
              <a:spLocks/>
            </p:cNvSpPr>
            <p:nvPr userDrawn="1"/>
          </p:nvSpPr>
          <p:spPr bwMode="auto">
            <a:xfrm rot="4752000" flipH="1" flipV="1">
              <a:off x="-2461117" y="-296635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6"/>
            <p:cNvSpPr>
              <a:spLocks/>
            </p:cNvSpPr>
            <p:nvPr userDrawn="1"/>
          </p:nvSpPr>
          <p:spPr bwMode="auto">
            <a:xfrm rot="4536000" flipH="1" flipV="1">
              <a:off x="-2438151" y="-30690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6"/>
            <p:cNvSpPr>
              <a:spLocks/>
            </p:cNvSpPr>
            <p:nvPr userDrawn="1"/>
          </p:nvSpPr>
          <p:spPr bwMode="auto">
            <a:xfrm rot="4320000" flipH="1" flipV="1">
              <a:off x="-2408777" y="-31701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6"/>
            <p:cNvSpPr>
              <a:spLocks/>
            </p:cNvSpPr>
            <p:nvPr userDrawn="1"/>
          </p:nvSpPr>
          <p:spPr bwMode="auto">
            <a:xfrm rot="4104000" flipH="1" flipV="1">
              <a:off x="-2373117" y="-326924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6"/>
            <p:cNvSpPr>
              <a:spLocks/>
            </p:cNvSpPr>
            <p:nvPr userDrawn="1"/>
          </p:nvSpPr>
          <p:spPr bwMode="auto">
            <a:xfrm rot="3888000" flipH="1" flipV="1">
              <a:off x="-2331303" y="-336587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6"/>
            <p:cNvSpPr>
              <a:spLocks/>
            </p:cNvSpPr>
            <p:nvPr userDrawn="1"/>
          </p:nvSpPr>
          <p:spPr bwMode="auto">
            <a:xfrm rot="3672000" flipH="1" flipV="1">
              <a:off x="-2283508" y="-345967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6"/>
            <p:cNvSpPr>
              <a:spLocks/>
            </p:cNvSpPr>
            <p:nvPr userDrawn="1"/>
          </p:nvSpPr>
          <p:spPr bwMode="auto">
            <a:xfrm rot="3456000" flipH="1" flipV="1">
              <a:off x="-2229917" y="-35502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6"/>
            <p:cNvSpPr>
              <a:spLocks/>
            </p:cNvSpPr>
            <p:nvPr userDrawn="1"/>
          </p:nvSpPr>
          <p:spPr bwMode="auto">
            <a:xfrm rot="3240000" flipH="1" flipV="1">
              <a:off x="-2170742" y="-363737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6"/>
            <p:cNvSpPr>
              <a:spLocks/>
            </p:cNvSpPr>
            <p:nvPr userDrawn="1"/>
          </p:nvSpPr>
          <p:spPr bwMode="auto">
            <a:xfrm rot="3024000" flipH="1" flipV="1">
              <a:off x="-2106215" y="-37205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6"/>
            <p:cNvSpPr>
              <a:spLocks/>
            </p:cNvSpPr>
            <p:nvPr userDrawn="1"/>
          </p:nvSpPr>
          <p:spPr bwMode="auto">
            <a:xfrm rot="2808000" flipH="1" flipV="1">
              <a:off x="-2036590" y="-379953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6"/>
            <p:cNvSpPr>
              <a:spLocks/>
            </p:cNvSpPr>
            <p:nvPr userDrawn="1"/>
          </p:nvSpPr>
          <p:spPr bwMode="auto">
            <a:xfrm rot="2592000" flipH="1" flipV="1">
              <a:off x="-1962150" y="-387397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6"/>
            <p:cNvSpPr>
              <a:spLocks/>
            </p:cNvSpPr>
            <p:nvPr userDrawn="1"/>
          </p:nvSpPr>
          <p:spPr bwMode="auto">
            <a:xfrm rot="2376000" flipH="1" flipV="1">
              <a:off x="-1883176" y="-394359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6"/>
            <p:cNvSpPr>
              <a:spLocks/>
            </p:cNvSpPr>
            <p:nvPr userDrawn="1"/>
          </p:nvSpPr>
          <p:spPr bwMode="auto">
            <a:xfrm rot="2160000" flipH="1" flipV="1">
              <a:off x="-1799991" y="-4008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6"/>
            <p:cNvSpPr>
              <a:spLocks/>
            </p:cNvSpPr>
            <p:nvPr userDrawn="1"/>
          </p:nvSpPr>
          <p:spPr bwMode="auto">
            <a:xfrm rot="1944000" flipH="1" flipV="1">
              <a:off x="-1712915" y="-40672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6"/>
            <p:cNvSpPr>
              <a:spLocks/>
            </p:cNvSpPr>
            <p:nvPr userDrawn="1"/>
          </p:nvSpPr>
          <p:spPr bwMode="auto">
            <a:xfrm rot="1728000" flipH="1" flipV="1">
              <a:off x="-1622297" y="-41208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6"/>
            <p:cNvSpPr>
              <a:spLocks/>
            </p:cNvSpPr>
            <p:nvPr userDrawn="1"/>
          </p:nvSpPr>
          <p:spPr bwMode="auto">
            <a:xfrm rot="1512000" flipH="1" flipV="1">
              <a:off x="-1528491" y="-41686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6"/>
            <p:cNvSpPr>
              <a:spLocks/>
            </p:cNvSpPr>
            <p:nvPr userDrawn="1"/>
          </p:nvSpPr>
          <p:spPr bwMode="auto">
            <a:xfrm rot="1296000" flipH="1" flipV="1">
              <a:off x="-1431872" y="-42104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6"/>
            <p:cNvSpPr>
              <a:spLocks/>
            </p:cNvSpPr>
            <p:nvPr userDrawn="1"/>
          </p:nvSpPr>
          <p:spPr bwMode="auto">
            <a:xfrm rot="1080000" flipH="1" flipV="1">
              <a:off x="-1332815" y="-42461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6"/>
            <p:cNvSpPr>
              <a:spLocks/>
            </p:cNvSpPr>
            <p:nvPr userDrawn="1"/>
          </p:nvSpPr>
          <p:spPr bwMode="auto">
            <a:xfrm rot="864000" flipH="1" flipV="1">
              <a:off x="-1231715" y="-4275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"/>
            <p:cNvSpPr>
              <a:spLocks/>
            </p:cNvSpPr>
            <p:nvPr userDrawn="1"/>
          </p:nvSpPr>
          <p:spPr bwMode="auto">
            <a:xfrm rot="648000" flipH="1" flipV="1">
              <a:off x="-1128973" y="-429849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"/>
            <p:cNvSpPr>
              <a:spLocks/>
            </p:cNvSpPr>
            <p:nvPr userDrawn="1"/>
          </p:nvSpPr>
          <p:spPr bwMode="auto">
            <a:xfrm rot="432000" flipH="1" flipV="1">
              <a:off x="-1024985" y="-431496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"/>
            <p:cNvSpPr>
              <a:spLocks/>
            </p:cNvSpPr>
            <p:nvPr userDrawn="1"/>
          </p:nvSpPr>
          <p:spPr bwMode="auto">
            <a:xfrm rot="216000" flipH="1" flipV="1">
              <a:off x="-920175" y="-432487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"/>
            <p:cNvSpPr>
              <a:spLocks/>
            </p:cNvSpPr>
            <p:nvPr userDrawn="1"/>
          </p:nvSpPr>
          <p:spPr bwMode="auto">
            <a:xfrm flipH="1" flipV="1">
              <a:off x="-814947" y="-432818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"/>
            <p:cNvSpPr>
              <a:spLocks/>
            </p:cNvSpPr>
            <p:nvPr userDrawn="1"/>
          </p:nvSpPr>
          <p:spPr bwMode="auto">
            <a:xfrm rot="21384000" flipH="1" flipV="1">
              <a:off x="-709719" y="-432487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"/>
            <p:cNvSpPr>
              <a:spLocks/>
            </p:cNvSpPr>
            <p:nvPr userDrawn="1"/>
          </p:nvSpPr>
          <p:spPr bwMode="auto">
            <a:xfrm rot="21168000" flipH="1" flipV="1">
              <a:off x="-604908" y="-431496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"/>
            <p:cNvSpPr>
              <a:spLocks/>
            </p:cNvSpPr>
            <p:nvPr userDrawn="1"/>
          </p:nvSpPr>
          <p:spPr bwMode="auto">
            <a:xfrm rot="20952000" flipH="1" flipV="1">
              <a:off x="-500920" y="-429849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6"/>
            <p:cNvSpPr>
              <a:spLocks/>
            </p:cNvSpPr>
            <p:nvPr userDrawn="1"/>
          </p:nvSpPr>
          <p:spPr bwMode="auto">
            <a:xfrm rot="20736000" flipH="1" flipV="1">
              <a:off x="-398179" y="-4275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6"/>
            <p:cNvSpPr>
              <a:spLocks/>
            </p:cNvSpPr>
            <p:nvPr userDrawn="1"/>
          </p:nvSpPr>
          <p:spPr bwMode="auto">
            <a:xfrm rot="20520000" flipH="1" flipV="1">
              <a:off x="-297078" y="-42461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6"/>
            <p:cNvSpPr>
              <a:spLocks/>
            </p:cNvSpPr>
            <p:nvPr userDrawn="1"/>
          </p:nvSpPr>
          <p:spPr bwMode="auto">
            <a:xfrm rot="20304000" flipH="1" flipV="1">
              <a:off x="-198021" y="-42104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"/>
            <p:cNvSpPr>
              <a:spLocks/>
            </p:cNvSpPr>
            <p:nvPr userDrawn="1"/>
          </p:nvSpPr>
          <p:spPr bwMode="auto">
            <a:xfrm rot="20088000" flipH="1" flipV="1">
              <a:off x="-101402" y="-41686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"/>
            <p:cNvSpPr>
              <a:spLocks/>
            </p:cNvSpPr>
            <p:nvPr userDrawn="1"/>
          </p:nvSpPr>
          <p:spPr bwMode="auto">
            <a:xfrm rot="19872000" flipH="1" flipV="1">
              <a:off x="-7596" y="-41208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"/>
            <p:cNvSpPr>
              <a:spLocks/>
            </p:cNvSpPr>
            <p:nvPr userDrawn="1"/>
          </p:nvSpPr>
          <p:spPr bwMode="auto">
            <a:xfrm rot="19656000" flipH="1" flipV="1">
              <a:off x="83021" y="-40672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"/>
            <p:cNvSpPr>
              <a:spLocks/>
            </p:cNvSpPr>
            <p:nvPr userDrawn="1"/>
          </p:nvSpPr>
          <p:spPr bwMode="auto">
            <a:xfrm rot="19440000" flipH="1" flipV="1">
              <a:off x="170097" y="-4008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"/>
            <p:cNvSpPr>
              <a:spLocks/>
            </p:cNvSpPr>
            <p:nvPr userDrawn="1"/>
          </p:nvSpPr>
          <p:spPr bwMode="auto">
            <a:xfrm rot="19224000" flipH="1" flipV="1">
              <a:off x="253283" y="-394359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"/>
            <p:cNvSpPr>
              <a:spLocks/>
            </p:cNvSpPr>
            <p:nvPr userDrawn="1"/>
          </p:nvSpPr>
          <p:spPr bwMode="auto">
            <a:xfrm rot="19008000" flipH="1" flipV="1">
              <a:off x="332257" y="-387397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"/>
            <p:cNvSpPr>
              <a:spLocks/>
            </p:cNvSpPr>
            <p:nvPr userDrawn="1"/>
          </p:nvSpPr>
          <p:spPr bwMode="auto">
            <a:xfrm rot="18792000" flipH="1" flipV="1">
              <a:off x="406702" y="-379953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"/>
            <p:cNvSpPr>
              <a:spLocks/>
            </p:cNvSpPr>
            <p:nvPr userDrawn="1"/>
          </p:nvSpPr>
          <p:spPr bwMode="auto">
            <a:xfrm rot="18576000" flipH="1" flipV="1">
              <a:off x="476322" y="-37205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"/>
            <p:cNvSpPr>
              <a:spLocks/>
            </p:cNvSpPr>
            <p:nvPr userDrawn="1"/>
          </p:nvSpPr>
          <p:spPr bwMode="auto">
            <a:xfrm rot="18360000" flipH="1" flipV="1">
              <a:off x="540849" y="-363737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"/>
            <p:cNvSpPr>
              <a:spLocks/>
            </p:cNvSpPr>
            <p:nvPr userDrawn="1"/>
          </p:nvSpPr>
          <p:spPr bwMode="auto">
            <a:xfrm rot="18144000" flipH="1" flipV="1">
              <a:off x="600024" y="-35502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"/>
            <p:cNvSpPr>
              <a:spLocks/>
            </p:cNvSpPr>
            <p:nvPr userDrawn="1"/>
          </p:nvSpPr>
          <p:spPr bwMode="auto">
            <a:xfrm rot="17928000" flipH="1" flipV="1">
              <a:off x="653614" y="-345967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auto">
            <a:xfrm rot="17712000" flipH="1" flipV="1">
              <a:off x="701415" y="-336587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"/>
            <p:cNvSpPr>
              <a:spLocks/>
            </p:cNvSpPr>
            <p:nvPr userDrawn="1"/>
          </p:nvSpPr>
          <p:spPr bwMode="auto">
            <a:xfrm rot="17496000" flipH="1" flipV="1">
              <a:off x="743224" y="-326924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6"/>
            <p:cNvSpPr>
              <a:spLocks/>
            </p:cNvSpPr>
            <p:nvPr userDrawn="1"/>
          </p:nvSpPr>
          <p:spPr bwMode="auto">
            <a:xfrm rot="17280000" flipH="1" flipV="1">
              <a:off x="778884" y="-31701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"/>
            <p:cNvSpPr>
              <a:spLocks/>
            </p:cNvSpPr>
            <p:nvPr userDrawn="1"/>
          </p:nvSpPr>
          <p:spPr bwMode="auto">
            <a:xfrm rot="17064000" flipH="1" flipV="1">
              <a:off x="808258" y="-30690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"/>
            <p:cNvSpPr>
              <a:spLocks/>
            </p:cNvSpPr>
            <p:nvPr userDrawn="1"/>
          </p:nvSpPr>
          <p:spPr bwMode="auto">
            <a:xfrm rot="16848000" flipH="1" flipV="1">
              <a:off x="831223" y="-296635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"/>
            <p:cNvSpPr>
              <a:spLocks/>
            </p:cNvSpPr>
            <p:nvPr userDrawn="1"/>
          </p:nvSpPr>
          <p:spPr bwMode="auto">
            <a:xfrm rot="16632000" flipH="1" flipV="1">
              <a:off x="847692" y="-28623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"/>
            <p:cNvSpPr>
              <a:spLocks/>
            </p:cNvSpPr>
            <p:nvPr userDrawn="1"/>
          </p:nvSpPr>
          <p:spPr bwMode="auto">
            <a:xfrm rot="16416000" flipH="1" flipV="1">
              <a:off x="857599" y="-275755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"/>
            <p:cNvSpPr>
              <a:spLocks/>
            </p:cNvSpPr>
            <p:nvPr userDrawn="1"/>
          </p:nvSpPr>
          <p:spPr bwMode="auto">
            <a:xfrm rot="16200000" flipH="1" flipV="1">
              <a:off x="860908" y="-265232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"/>
            <p:cNvSpPr>
              <a:spLocks/>
            </p:cNvSpPr>
            <p:nvPr userDrawn="1"/>
          </p:nvSpPr>
          <p:spPr bwMode="auto">
            <a:xfrm rot="15984000" flipH="1" flipV="1">
              <a:off x="857599" y="-254709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"/>
            <p:cNvSpPr>
              <a:spLocks/>
            </p:cNvSpPr>
            <p:nvPr userDrawn="1"/>
          </p:nvSpPr>
          <p:spPr bwMode="auto">
            <a:xfrm rot="15768000" flipH="1" flipV="1">
              <a:off x="847692" y="-24422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"/>
            <p:cNvSpPr>
              <a:spLocks/>
            </p:cNvSpPr>
            <p:nvPr userDrawn="1"/>
          </p:nvSpPr>
          <p:spPr bwMode="auto">
            <a:xfrm rot="15552000" flipH="1" flipV="1">
              <a:off x="831223" y="-23383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"/>
            <p:cNvSpPr>
              <a:spLocks/>
            </p:cNvSpPr>
            <p:nvPr userDrawn="1"/>
          </p:nvSpPr>
          <p:spPr bwMode="auto">
            <a:xfrm rot="15336000" flipH="1" flipV="1">
              <a:off x="808258" y="-22355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"/>
            <p:cNvSpPr>
              <a:spLocks/>
            </p:cNvSpPr>
            <p:nvPr userDrawn="1"/>
          </p:nvSpPr>
          <p:spPr bwMode="auto">
            <a:xfrm rot="15120000" flipH="1" flipV="1">
              <a:off x="778884" y="-21344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6"/>
            <p:cNvSpPr>
              <a:spLocks/>
            </p:cNvSpPr>
            <p:nvPr userDrawn="1"/>
          </p:nvSpPr>
          <p:spPr bwMode="auto">
            <a:xfrm rot="14904000" flipH="1" flipV="1">
              <a:off x="743224" y="-20354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6"/>
            <p:cNvSpPr>
              <a:spLocks/>
            </p:cNvSpPr>
            <p:nvPr userDrawn="1"/>
          </p:nvSpPr>
          <p:spPr bwMode="auto">
            <a:xfrm rot="14688000" flipH="1" flipV="1">
              <a:off x="701415" y="-193878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6"/>
            <p:cNvSpPr>
              <a:spLocks/>
            </p:cNvSpPr>
            <p:nvPr userDrawn="1"/>
          </p:nvSpPr>
          <p:spPr bwMode="auto">
            <a:xfrm rot="14472000" flipH="1" flipV="1">
              <a:off x="653614" y="-184497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6"/>
            <p:cNvSpPr>
              <a:spLocks/>
            </p:cNvSpPr>
            <p:nvPr userDrawn="1"/>
          </p:nvSpPr>
          <p:spPr bwMode="auto">
            <a:xfrm rot="14256000" flipH="1" flipV="1">
              <a:off x="600024" y="-17543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6"/>
            <p:cNvSpPr>
              <a:spLocks/>
            </p:cNvSpPr>
            <p:nvPr userDrawn="1"/>
          </p:nvSpPr>
          <p:spPr bwMode="auto">
            <a:xfrm rot="14040000" flipH="1" flipV="1">
              <a:off x="540849" y="-166728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6"/>
            <p:cNvSpPr>
              <a:spLocks/>
            </p:cNvSpPr>
            <p:nvPr userDrawn="1"/>
          </p:nvSpPr>
          <p:spPr bwMode="auto">
            <a:xfrm rot="13824000" flipH="1" flipV="1">
              <a:off x="476322" y="-15840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6"/>
            <p:cNvSpPr>
              <a:spLocks/>
            </p:cNvSpPr>
            <p:nvPr userDrawn="1"/>
          </p:nvSpPr>
          <p:spPr bwMode="auto">
            <a:xfrm rot="13608000" flipH="1" flipV="1">
              <a:off x="406702" y="-150512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6"/>
            <p:cNvSpPr>
              <a:spLocks/>
            </p:cNvSpPr>
            <p:nvPr userDrawn="1"/>
          </p:nvSpPr>
          <p:spPr bwMode="auto">
            <a:xfrm rot="13392000" flipH="1" flipV="1">
              <a:off x="332257" y="-143067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6"/>
            <p:cNvSpPr>
              <a:spLocks/>
            </p:cNvSpPr>
            <p:nvPr userDrawn="1"/>
          </p:nvSpPr>
          <p:spPr bwMode="auto">
            <a:xfrm rot="13176000" flipH="1" flipV="1">
              <a:off x="253283" y="-13610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6"/>
            <p:cNvSpPr>
              <a:spLocks/>
            </p:cNvSpPr>
            <p:nvPr userDrawn="1"/>
          </p:nvSpPr>
          <p:spPr bwMode="auto">
            <a:xfrm rot="12960000" flipH="1" flipV="1">
              <a:off x="170097" y="-1296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6"/>
            <p:cNvSpPr>
              <a:spLocks/>
            </p:cNvSpPr>
            <p:nvPr userDrawn="1"/>
          </p:nvSpPr>
          <p:spPr bwMode="auto">
            <a:xfrm rot="12744000" flipH="1" flipV="1">
              <a:off x="83021" y="-12373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6"/>
            <p:cNvSpPr>
              <a:spLocks/>
            </p:cNvSpPr>
            <p:nvPr userDrawn="1"/>
          </p:nvSpPr>
          <p:spPr bwMode="auto">
            <a:xfrm rot="12528000" flipH="1" flipV="1">
              <a:off x="-7596" y="-11837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6"/>
            <p:cNvSpPr>
              <a:spLocks/>
            </p:cNvSpPr>
            <p:nvPr userDrawn="1"/>
          </p:nvSpPr>
          <p:spPr bwMode="auto">
            <a:xfrm rot="12312000" flipH="1" flipV="1">
              <a:off x="-101402" y="-11359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6"/>
            <p:cNvSpPr>
              <a:spLocks/>
            </p:cNvSpPr>
            <p:nvPr userDrawn="1"/>
          </p:nvSpPr>
          <p:spPr bwMode="auto">
            <a:xfrm rot="12096000" flipH="1" flipV="1">
              <a:off x="-198021" y="-1094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6"/>
            <p:cNvSpPr>
              <a:spLocks/>
            </p:cNvSpPr>
            <p:nvPr userDrawn="1"/>
          </p:nvSpPr>
          <p:spPr bwMode="auto">
            <a:xfrm rot="11880000" flipH="1" flipV="1">
              <a:off x="-297078" y="-105849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6"/>
            <p:cNvSpPr>
              <a:spLocks/>
            </p:cNvSpPr>
            <p:nvPr userDrawn="1"/>
          </p:nvSpPr>
          <p:spPr bwMode="auto">
            <a:xfrm rot="11664000" flipH="1" flipV="1">
              <a:off x="-398179" y="-1029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6"/>
            <p:cNvSpPr>
              <a:spLocks/>
            </p:cNvSpPr>
            <p:nvPr userDrawn="1"/>
          </p:nvSpPr>
          <p:spPr bwMode="auto">
            <a:xfrm rot="11448000" flipH="1" flipV="1">
              <a:off x="-500920" y="-1006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6"/>
            <p:cNvSpPr>
              <a:spLocks/>
            </p:cNvSpPr>
            <p:nvPr userDrawn="1"/>
          </p:nvSpPr>
          <p:spPr bwMode="auto">
            <a:xfrm rot="11232000" flipH="1" flipV="1">
              <a:off x="-604908" y="-98968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6"/>
            <p:cNvSpPr>
              <a:spLocks/>
            </p:cNvSpPr>
            <p:nvPr userDrawn="1"/>
          </p:nvSpPr>
          <p:spPr bwMode="auto">
            <a:xfrm rot="11016000" flipH="1" flipV="1">
              <a:off x="-709719" y="-97977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6"/>
            <p:cNvSpPr>
              <a:spLocks/>
            </p:cNvSpPr>
            <p:nvPr userDrawn="1"/>
          </p:nvSpPr>
          <p:spPr bwMode="auto">
            <a:xfrm rot="10800000" flipH="1" flipV="1">
              <a:off x="-814947" y="-97647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6"/>
            <p:cNvSpPr>
              <a:spLocks/>
            </p:cNvSpPr>
            <p:nvPr userDrawn="1"/>
          </p:nvSpPr>
          <p:spPr bwMode="auto">
            <a:xfrm rot="10584000" flipH="1" flipV="1">
              <a:off x="-920175" y="-97977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6"/>
            <p:cNvSpPr>
              <a:spLocks/>
            </p:cNvSpPr>
            <p:nvPr userDrawn="1"/>
          </p:nvSpPr>
          <p:spPr bwMode="auto">
            <a:xfrm rot="10368000" flipH="1" flipV="1">
              <a:off x="-1024985" y="-98968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6"/>
            <p:cNvSpPr>
              <a:spLocks/>
            </p:cNvSpPr>
            <p:nvPr userDrawn="1"/>
          </p:nvSpPr>
          <p:spPr bwMode="auto">
            <a:xfrm rot="10152000" flipH="1" flipV="1">
              <a:off x="-1128973" y="-1006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6"/>
            <p:cNvSpPr>
              <a:spLocks/>
            </p:cNvSpPr>
            <p:nvPr userDrawn="1"/>
          </p:nvSpPr>
          <p:spPr bwMode="auto">
            <a:xfrm rot="9936000" flipH="1" flipV="1">
              <a:off x="-1231715" y="-1029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6"/>
            <p:cNvSpPr>
              <a:spLocks/>
            </p:cNvSpPr>
            <p:nvPr userDrawn="1"/>
          </p:nvSpPr>
          <p:spPr bwMode="auto">
            <a:xfrm rot="9720000" flipH="1" flipV="1">
              <a:off x="-1332815" y="-105849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6"/>
            <p:cNvSpPr>
              <a:spLocks/>
            </p:cNvSpPr>
            <p:nvPr userDrawn="1"/>
          </p:nvSpPr>
          <p:spPr bwMode="auto">
            <a:xfrm rot="9504000" flipH="1" flipV="1">
              <a:off x="-1431872" y="-1094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6"/>
            <p:cNvSpPr>
              <a:spLocks/>
            </p:cNvSpPr>
            <p:nvPr userDrawn="1"/>
          </p:nvSpPr>
          <p:spPr bwMode="auto">
            <a:xfrm rot="9288000" flipH="1" flipV="1">
              <a:off x="-1528491" y="-11359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6"/>
            <p:cNvSpPr>
              <a:spLocks/>
            </p:cNvSpPr>
            <p:nvPr userDrawn="1"/>
          </p:nvSpPr>
          <p:spPr bwMode="auto">
            <a:xfrm rot="9072000" flipH="1" flipV="1">
              <a:off x="-1622297" y="-11837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6"/>
            <p:cNvSpPr>
              <a:spLocks/>
            </p:cNvSpPr>
            <p:nvPr userDrawn="1"/>
          </p:nvSpPr>
          <p:spPr bwMode="auto">
            <a:xfrm rot="8856000" flipH="1" flipV="1">
              <a:off x="-1712915" y="-12373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6"/>
            <p:cNvSpPr>
              <a:spLocks/>
            </p:cNvSpPr>
            <p:nvPr userDrawn="1"/>
          </p:nvSpPr>
          <p:spPr bwMode="auto">
            <a:xfrm rot="8640000" flipH="1" flipV="1">
              <a:off x="-1799991" y="-1296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6"/>
            <p:cNvSpPr>
              <a:spLocks/>
            </p:cNvSpPr>
            <p:nvPr userDrawn="1"/>
          </p:nvSpPr>
          <p:spPr bwMode="auto">
            <a:xfrm rot="8424000" flipH="1" flipV="1">
              <a:off x="-1883176" y="-13610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6"/>
            <p:cNvSpPr>
              <a:spLocks/>
            </p:cNvSpPr>
            <p:nvPr userDrawn="1"/>
          </p:nvSpPr>
          <p:spPr bwMode="auto">
            <a:xfrm rot="8208000" flipH="1" flipV="1">
              <a:off x="-1962150" y="-143067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6"/>
            <p:cNvSpPr>
              <a:spLocks/>
            </p:cNvSpPr>
            <p:nvPr userDrawn="1"/>
          </p:nvSpPr>
          <p:spPr bwMode="auto">
            <a:xfrm rot="7992000" flipH="1" flipV="1">
              <a:off x="-2036590" y="-150512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6"/>
            <p:cNvSpPr>
              <a:spLocks/>
            </p:cNvSpPr>
            <p:nvPr userDrawn="1"/>
          </p:nvSpPr>
          <p:spPr bwMode="auto">
            <a:xfrm rot="7776000" flipH="1" flipV="1">
              <a:off x="-2106215" y="-15840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 rot="7560000" flipH="1" flipV="1">
              <a:off x="-2170742" y="-166728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6"/>
            <p:cNvSpPr>
              <a:spLocks/>
            </p:cNvSpPr>
            <p:nvPr userDrawn="1"/>
          </p:nvSpPr>
          <p:spPr bwMode="auto">
            <a:xfrm rot="7344000" flipH="1" flipV="1">
              <a:off x="-2229917" y="-17543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6"/>
            <p:cNvSpPr>
              <a:spLocks/>
            </p:cNvSpPr>
            <p:nvPr userDrawn="1"/>
          </p:nvSpPr>
          <p:spPr bwMode="auto">
            <a:xfrm rot="7128000" flipH="1" flipV="1">
              <a:off x="-2283508" y="-184497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6"/>
            <p:cNvSpPr>
              <a:spLocks/>
            </p:cNvSpPr>
            <p:nvPr userDrawn="1"/>
          </p:nvSpPr>
          <p:spPr bwMode="auto">
            <a:xfrm rot="6912000" flipH="1" flipV="1">
              <a:off x="-2331303" y="-193878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6"/>
            <p:cNvSpPr>
              <a:spLocks/>
            </p:cNvSpPr>
            <p:nvPr userDrawn="1"/>
          </p:nvSpPr>
          <p:spPr bwMode="auto">
            <a:xfrm rot="6696000" flipH="1" flipV="1">
              <a:off x="-2373117" y="-20354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6"/>
            <p:cNvSpPr>
              <a:spLocks/>
            </p:cNvSpPr>
            <p:nvPr userDrawn="1"/>
          </p:nvSpPr>
          <p:spPr bwMode="auto">
            <a:xfrm rot="6480000" flipH="1" flipV="1">
              <a:off x="-2408777" y="-21344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6"/>
            <p:cNvSpPr>
              <a:spLocks/>
            </p:cNvSpPr>
            <p:nvPr userDrawn="1"/>
          </p:nvSpPr>
          <p:spPr bwMode="auto">
            <a:xfrm rot="6264000" flipH="1" flipV="1">
              <a:off x="-2438151" y="-22355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6"/>
            <p:cNvSpPr>
              <a:spLocks/>
            </p:cNvSpPr>
            <p:nvPr userDrawn="1"/>
          </p:nvSpPr>
          <p:spPr bwMode="auto">
            <a:xfrm rot="6047999" flipH="1" flipV="1">
              <a:off x="-2461117" y="-23383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6"/>
            <p:cNvSpPr>
              <a:spLocks/>
            </p:cNvSpPr>
            <p:nvPr userDrawn="1"/>
          </p:nvSpPr>
          <p:spPr bwMode="auto">
            <a:xfrm rot="5832001" flipH="1" flipV="1">
              <a:off x="-2477585" y="-24422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"/>
            <p:cNvSpPr>
              <a:spLocks/>
            </p:cNvSpPr>
            <p:nvPr userDrawn="1"/>
          </p:nvSpPr>
          <p:spPr bwMode="auto">
            <a:xfrm rot="5616000" flipH="1" flipV="1">
              <a:off x="-2487492" y="-254709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14817" y="-2526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5" r:id="rId4"/>
    <p:sldLayoutId id="2147483706" r:id="rId5"/>
    <p:sldLayoutId id="2147483697" r:id="rId6"/>
    <p:sldLayoutId id="2147483698" r:id="rId7"/>
    <p:sldLayoutId id="2147483707" r:id="rId8"/>
    <p:sldLayoutId id="2147483708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97840" y="2046343"/>
            <a:ext cx="1578555" cy="7017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>
                    <a:alpha val="71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这个</a:t>
            </a:r>
            <a:r>
              <a:rPr lang="zh-CN" altLang="en-US" sz="1100" dirty="0" smtClean="0">
                <a:solidFill>
                  <a:srgbClr val="3BF2FB">
                    <a:alpha val="71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星球</a:t>
            </a:r>
            <a:r>
              <a:rPr lang="zh-CN" altLang="en-US" sz="1100" dirty="0" smtClean="0">
                <a:solidFill>
                  <a:schemeClr val="bg1">
                    <a:alpha val="71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样子的形状是我用一个个</a:t>
            </a:r>
            <a:r>
              <a:rPr lang="zh-CN" altLang="en-US" sz="1100" dirty="0" smtClean="0">
                <a:solidFill>
                  <a:srgbClr val="AD2262">
                    <a:alpha val="71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椭圆</a:t>
            </a:r>
            <a:r>
              <a:rPr lang="zh-CN" altLang="en-US" sz="1100" spc="100" dirty="0" smtClean="0">
                <a:solidFill>
                  <a:schemeClr val="bg1">
                    <a:alpha val="71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组合</a:t>
            </a:r>
            <a:r>
              <a:rPr lang="zh-CN" altLang="en-US" sz="1100" dirty="0" smtClean="0">
                <a:solidFill>
                  <a:schemeClr val="bg1">
                    <a:alpha val="71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起来的</a:t>
            </a:r>
            <a:endParaRPr lang="zh-CN" altLang="en-US" sz="1100" dirty="0">
              <a:solidFill>
                <a:schemeClr val="bg1">
                  <a:alpha val="71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374248" y="-5721752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flipV="1">
            <a:off x="4025535" y="1368190"/>
            <a:ext cx="1451954" cy="3517611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661152" y="1882775"/>
            <a:ext cx="1340257" cy="385036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648892" y="1638480"/>
            <a:ext cx="1756365" cy="199327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71984">
            <a:off x="2828225" y="918411"/>
            <a:ext cx="1560195" cy="2286952"/>
            <a:chOff x="3076782" y="1184023"/>
            <a:chExt cx="1560195" cy="2286952"/>
          </a:xfrm>
        </p:grpSpPr>
        <p:cxnSp>
          <p:nvCxnSpPr>
            <p:cNvPr id="30" name="直接连接符 29"/>
            <p:cNvCxnSpPr/>
            <p:nvPr/>
          </p:nvCxnSpPr>
          <p:spPr>
            <a:xfrm rot="258670" flipV="1">
              <a:off x="3076782" y="1184023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 rot="21411650">
              <a:off x="4242671" y="176223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/>
          <p:cNvSpPr>
            <a:spLocks noChangeAspect="1"/>
          </p:cNvSpPr>
          <p:nvPr/>
        </p:nvSpPr>
        <p:spPr>
          <a:xfrm rot="21552997">
            <a:off x="4635366" y="3287837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8508469" y="2621171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290589">
            <a:off x="7516983" y="4401995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150750" y="1458733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Five: </a:t>
            </a:r>
            <a:r>
              <a:rPr lang="en-US" altLang="zh-CN" dirty="0" smtClean="0">
                <a:solidFill>
                  <a:srgbClr val="05DAE3"/>
                </a:solidFill>
                <a:ea typeface="思源黑体 CN Light" panose="020B0300000000000000" pitchFamily="34" charset="-122"/>
              </a:rPr>
              <a:t>5</a:t>
            </a:r>
            <a:endParaRPr lang="zh-CN" altLang="en-US" dirty="0">
              <a:solidFill>
                <a:srgbClr val="05DAE3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705631" y="3208206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Six: </a:t>
            </a:r>
            <a:r>
              <a:rPr lang="en-US" altLang="zh-CN" dirty="0">
                <a:solidFill>
                  <a:srgbClr val="F2587D"/>
                </a:solidFill>
                <a:ea typeface="思源黑体 CN Light" panose="020B0300000000000000" pitchFamily="34" charset="-122"/>
              </a:rPr>
              <a:t>6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03800" y="24968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Seven: </a:t>
            </a:r>
            <a:r>
              <a:rPr lang="en-US" altLang="zh-CN" dirty="0" smtClean="0">
                <a:solidFill>
                  <a:srgbClr val="F03C67"/>
                </a:solidFill>
                <a:ea typeface="思源黑体 CN Light" panose="020B0300000000000000" pitchFamily="34" charset="-122"/>
              </a:rPr>
              <a:t>7</a:t>
            </a:r>
            <a:endParaRPr lang="zh-CN" altLang="en-US" dirty="0">
              <a:solidFill>
                <a:srgbClr val="F03C67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642948" y="43662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Eight: </a:t>
            </a:r>
            <a:r>
              <a:rPr lang="en-US" altLang="zh-CN" dirty="0" smtClean="0">
                <a:solidFill>
                  <a:srgbClr val="10DEEC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10DEEC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8820" y="1730526"/>
            <a:ext cx="368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41982" y="3528221"/>
            <a:ext cx="39212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32807" y="2833225"/>
            <a:ext cx="18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53782" y="4713149"/>
            <a:ext cx="317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40915" y="290651"/>
            <a:ext cx="2120028" cy="2553891"/>
            <a:chOff x="10204415" y="366851"/>
            <a:chExt cx="2120028" cy="2553891"/>
          </a:xfrm>
        </p:grpSpPr>
        <p:grpSp>
          <p:nvGrpSpPr>
            <p:cNvPr id="52" name="组合 51"/>
            <p:cNvGrpSpPr/>
            <p:nvPr/>
          </p:nvGrpSpPr>
          <p:grpSpPr>
            <a:xfrm>
              <a:off x="10603303" y="366851"/>
              <a:ext cx="1322252" cy="1322252"/>
              <a:chOff x="10093582" y="1892243"/>
              <a:chExt cx="1117098" cy="11170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0093582" y="1892243"/>
                <a:ext cx="1117098" cy="111709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204415" y="1723435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57744" y="1982023"/>
              <a:ext cx="1613371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019175" y="5923164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5312889" y="2179777"/>
            <a:ext cx="5097936" cy="927625"/>
            <a:chOff x="5312889" y="2179777"/>
            <a:chExt cx="5097936" cy="927625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7823885" y="2179777"/>
              <a:ext cx="680209" cy="37742"/>
            </a:xfrm>
            <a:prstGeom prst="line">
              <a:avLst/>
            </a:prstGeom>
            <a:ln w="22225">
              <a:gradFill>
                <a:gsLst>
                  <a:gs pos="51000">
                    <a:srgbClr val="02DAE3">
                      <a:alpha val="40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462932" y="2308416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/>
                  </a:gs>
                  <a:gs pos="30000">
                    <a:srgbClr val="BB0F56">
                      <a:alpha val="49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851164" y="3030122"/>
              <a:ext cx="1392783" cy="77280"/>
            </a:xfrm>
            <a:prstGeom prst="line">
              <a:avLst/>
            </a:prstGeom>
            <a:ln w="25400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239000" y="2724150"/>
              <a:ext cx="3171825" cy="161925"/>
            </a:xfrm>
            <a:prstGeom prst="line">
              <a:avLst/>
            </a:prstGeom>
            <a:ln w="34925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312889" y="2540043"/>
              <a:ext cx="4928950" cy="24068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7440863" y="2923163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182361" y="2429851"/>
              <a:ext cx="2203623" cy="101933"/>
            </a:xfrm>
            <a:prstGeom prst="line">
              <a:avLst/>
            </a:prstGeom>
            <a:ln w="1905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29014" y="2734908"/>
              <a:ext cx="1392783" cy="77280"/>
            </a:xfrm>
            <a:prstGeom prst="line">
              <a:avLst/>
            </a:prstGeom>
            <a:ln w="22225">
              <a:gradFill>
                <a:gsLst>
                  <a:gs pos="50000">
                    <a:srgbClr val="02DAE3">
                      <a:alpha val="3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086836" y="1914664"/>
            <a:ext cx="2464479" cy="1023301"/>
            <a:chOff x="9152710" y="2352668"/>
            <a:chExt cx="2464479" cy="10233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0830533" y="2478685"/>
              <a:ext cx="786656" cy="786656"/>
              <a:chOff x="10816285" y="2491041"/>
              <a:chExt cx="786656" cy="78665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0816285" y="2491041"/>
                <a:ext cx="786656" cy="786656"/>
              </a:xfrm>
              <a:prstGeom prst="ellipse">
                <a:avLst/>
              </a:prstGeom>
              <a:noFill/>
              <a:ln w="1270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0991066" y="2665822"/>
                <a:ext cx="437093" cy="437093"/>
                <a:chOff x="990131" y="2087411"/>
                <a:chExt cx="620698" cy="620698"/>
              </a:xfrm>
            </p:grpSpPr>
            <p:sp>
              <p:nvSpPr>
                <p:cNvPr id="8" name="同心圆 7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" name="任意多边形 9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" name="任意多边形 10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4" name="文本框 3"/>
            <p:cNvSpPr txBox="1"/>
            <p:nvPr/>
          </p:nvSpPr>
          <p:spPr>
            <a:xfrm>
              <a:off x="9238141" y="2352668"/>
              <a:ext cx="15668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152710" y="2606528"/>
              <a:ext cx="165228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79586" y="399599"/>
            <a:ext cx="2478979" cy="1012482"/>
            <a:chOff x="9138211" y="703027"/>
            <a:chExt cx="2478979" cy="1012482"/>
          </a:xfrm>
        </p:grpSpPr>
        <p:grpSp>
          <p:nvGrpSpPr>
            <p:cNvPr id="2" name="组合 1"/>
            <p:cNvGrpSpPr/>
            <p:nvPr/>
          </p:nvGrpSpPr>
          <p:grpSpPr>
            <a:xfrm>
              <a:off x="10830532" y="878244"/>
              <a:ext cx="786658" cy="786658"/>
              <a:chOff x="10832423" y="828817"/>
              <a:chExt cx="786658" cy="78665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1050994" y="933300"/>
                <a:ext cx="349516" cy="532357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10832423" y="828817"/>
                <a:ext cx="786658" cy="78665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652577" y="703027"/>
              <a:ext cx="11644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38211" y="946068"/>
              <a:ext cx="168140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2958023668"/>
              </p:ext>
            </p:extLst>
          </p:nvPr>
        </p:nvGraphicFramePr>
        <p:xfrm>
          <a:off x="8932897" y="3278316"/>
          <a:ext cx="2772356" cy="2571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2665739919"/>
              </p:ext>
            </p:extLst>
          </p:nvPr>
        </p:nvGraphicFramePr>
        <p:xfrm>
          <a:off x="4000500" y="241300"/>
          <a:ext cx="2146300" cy="458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2994509" y="1936218"/>
            <a:ext cx="786656" cy="786656"/>
            <a:chOff x="1064108" y="3283110"/>
            <a:chExt cx="786656" cy="786656"/>
          </a:xfrm>
        </p:grpSpPr>
        <p:sp>
          <p:nvSpPr>
            <p:cNvPr id="56" name="Freeform 662"/>
            <p:cNvSpPr>
              <a:spLocks noEditPoints="1"/>
            </p:cNvSpPr>
            <p:nvPr/>
          </p:nvSpPr>
          <p:spPr bwMode="auto">
            <a:xfrm>
              <a:off x="1254770" y="3516707"/>
              <a:ext cx="430046" cy="319462"/>
            </a:xfrm>
            <a:custGeom>
              <a:avLst/>
              <a:gdLst>
                <a:gd name="T0" fmla="*/ 226 w 288"/>
                <a:gd name="T1" fmla="*/ 88 h 213"/>
                <a:gd name="T2" fmla="*/ 226 w 288"/>
                <a:gd name="T3" fmla="*/ 88 h 213"/>
                <a:gd name="T4" fmla="*/ 158 w 288"/>
                <a:gd name="T5" fmla="*/ 88 h 213"/>
                <a:gd name="T6" fmla="*/ 159 w 288"/>
                <a:gd name="T7" fmla="*/ 71 h 213"/>
                <a:gd name="T8" fmla="*/ 145 w 288"/>
                <a:gd name="T9" fmla="*/ 11 h 213"/>
                <a:gd name="T10" fmla="*/ 133 w 288"/>
                <a:gd name="T11" fmla="*/ 1 h 213"/>
                <a:gd name="T12" fmla="*/ 127 w 288"/>
                <a:gd name="T13" fmla="*/ 11 h 213"/>
                <a:gd name="T14" fmla="*/ 143 w 288"/>
                <a:gd name="T15" fmla="*/ 71 h 213"/>
                <a:gd name="T16" fmla="*/ 142 w 288"/>
                <a:gd name="T17" fmla="*/ 88 h 213"/>
                <a:gd name="T18" fmla="*/ 63 w 288"/>
                <a:gd name="T19" fmla="*/ 88 h 213"/>
                <a:gd name="T20" fmla="*/ 0 w 288"/>
                <a:gd name="T21" fmla="*/ 150 h 213"/>
                <a:gd name="T22" fmla="*/ 63 w 288"/>
                <a:gd name="T23" fmla="*/ 213 h 213"/>
                <a:gd name="T24" fmla="*/ 113 w 288"/>
                <a:gd name="T25" fmla="*/ 189 h 213"/>
                <a:gd name="T26" fmla="*/ 176 w 288"/>
                <a:gd name="T27" fmla="*/ 189 h 213"/>
                <a:gd name="T28" fmla="*/ 226 w 288"/>
                <a:gd name="T29" fmla="*/ 213 h 213"/>
                <a:gd name="T30" fmla="*/ 288 w 288"/>
                <a:gd name="T31" fmla="*/ 150 h 213"/>
                <a:gd name="T32" fmla="*/ 226 w 288"/>
                <a:gd name="T33" fmla="*/ 88 h 213"/>
                <a:gd name="T34" fmla="*/ 89 w 288"/>
                <a:gd name="T35" fmla="*/ 161 h 213"/>
                <a:gd name="T36" fmla="*/ 67 w 288"/>
                <a:gd name="T37" fmla="*/ 161 h 213"/>
                <a:gd name="T38" fmla="*/ 67 w 288"/>
                <a:gd name="T39" fmla="*/ 183 h 213"/>
                <a:gd name="T40" fmla="*/ 50 w 288"/>
                <a:gd name="T41" fmla="*/ 183 h 213"/>
                <a:gd name="T42" fmla="*/ 50 w 288"/>
                <a:gd name="T43" fmla="*/ 161 h 213"/>
                <a:gd name="T44" fmla="*/ 28 w 288"/>
                <a:gd name="T45" fmla="*/ 161 h 213"/>
                <a:gd name="T46" fmla="*/ 28 w 288"/>
                <a:gd name="T47" fmla="*/ 144 h 213"/>
                <a:gd name="T48" fmla="*/ 50 w 288"/>
                <a:gd name="T49" fmla="*/ 144 h 213"/>
                <a:gd name="T50" fmla="*/ 50 w 288"/>
                <a:gd name="T51" fmla="*/ 122 h 213"/>
                <a:gd name="T52" fmla="*/ 67 w 288"/>
                <a:gd name="T53" fmla="*/ 122 h 213"/>
                <a:gd name="T54" fmla="*/ 67 w 288"/>
                <a:gd name="T55" fmla="*/ 144 h 213"/>
                <a:gd name="T56" fmla="*/ 89 w 288"/>
                <a:gd name="T57" fmla="*/ 144 h 213"/>
                <a:gd name="T58" fmla="*/ 89 w 288"/>
                <a:gd name="T59" fmla="*/ 161 h 213"/>
                <a:gd name="T60" fmla="*/ 157 w 288"/>
                <a:gd name="T61" fmla="*/ 148 h 213"/>
                <a:gd name="T62" fmla="*/ 132 w 288"/>
                <a:gd name="T63" fmla="*/ 148 h 213"/>
                <a:gd name="T64" fmla="*/ 122 w 288"/>
                <a:gd name="T65" fmla="*/ 139 h 213"/>
                <a:gd name="T66" fmla="*/ 132 w 288"/>
                <a:gd name="T67" fmla="*/ 130 h 213"/>
                <a:gd name="T68" fmla="*/ 157 w 288"/>
                <a:gd name="T69" fmla="*/ 130 h 213"/>
                <a:gd name="T70" fmla="*/ 166 w 288"/>
                <a:gd name="T71" fmla="*/ 139 h 213"/>
                <a:gd name="T72" fmla="*/ 157 w 288"/>
                <a:gd name="T73" fmla="*/ 148 h 213"/>
                <a:gd name="T74" fmla="*/ 217 w 288"/>
                <a:gd name="T75" fmla="*/ 188 h 213"/>
                <a:gd name="T76" fmla="*/ 201 w 288"/>
                <a:gd name="T77" fmla="*/ 173 h 213"/>
                <a:gd name="T78" fmla="*/ 217 w 288"/>
                <a:gd name="T79" fmla="*/ 157 h 213"/>
                <a:gd name="T80" fmla="*/ 232 w 288"/>
                <a:gd name="T81" fmla="*/ 173 h 213"/>
                <a:gd name="T82" fmla="*/ 217 w 288"/>
                <a:gd name="T83" fmla="*/ 188 h 213"/>
                <a:gd name="T84" fmla="*/ 250 w 288"/>
                <a:gd name="T85" fmla="*/ 155 h 213"/>
                <a:gd name="T86" fmla="*/ 235 w 288"/>
                <a:gd name="T87" fmla="*/ 139 h 213"/>
                <a:gd name="T88" fmla="*/ 250 w 288"/>
                <a:gd name="T89" fmla="*/ 124 h 213"/>
                <a:gd name="T90" fmla="*/ 266 w 288"/>
                <a:gd name="T91" fmla="*/ 139 h 213"/>
                <a:gd name="T92" fmla="*/ 250 w 288"/>
                <a:gd name="T93" fmla="*/ 1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" h="213">
                  <a:moveTo>
                    <a:pt x="226" y="88"/>
                  </a:moveTo>
                  <a:cubicBezTo>
                    <a:pt x="226" y="88"/>
                    <a:pt x="226" y="88"/>
                    <a:pt x="226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3"/>
                    <a:pt x="159" y="77"/>
                    <a:pt x="159" y="71"/>
                  </a:cubicBezTo>
                  <a:cubicBezTo>
                    <a:pt x="159" y="54"/>
                    <a:pt x="156" y="32"/>
                    <a:pt x="145" y="11"/>
                  </a:cubicBezTo>
                  <a:cubicBezTo>
                    <a:pt x="145" y="11"/>
                    <a:pt x="142" y="0"/>
                    <a:pt x="133" y="1"/>
                  </a:cubicBezTo>
                  <a:cubicBezTo>
                    <a:pt x="122" y="2"/>
                    <a:pt x="127" y="11"/>
                    <a:pt x="127" y="11"/>
                  </a:cubicBezTo>
                  <a:cubicBezTo>
                    <a:pt x="140" y="31"/>
                    <a:pt x="143" y="54"/>
                    <a:pt x="143" y="71"/>
                  </a:cubicBezTo>
                  <a:cubicBezTo>
                    <a:pt x="143" y="77"/>
                    <a:pt x="142" y="83"/>
                    <a:pt x="142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28" y="88"/>
                    <a:pt x="0" y="116"/>
                    <a:pt x="0" y="150"/>
                  </a:cubicBezTo>
                  <a:cubicBezTo>
                    <a:pt x="0" y="185"/>
                    <a:pt x="28" y="213"/>
                    <a:pt x="63" y="213"/>
                  </a:cubicBezTo>
                  <a:cubicBezTo>
                    <a:pt x="83" y="213"/>
                    <a:pt x="101" y="203"/>
                    <a:pt x="113" y="189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87" y="203"/>
                    <a:pt x="205" y="213"/>
                    <a:pt x="226" y="213"/>
                  </a:cubicBezTo>
                  <a:cubicBezTo>
                    <a:pt x="260" y="213"/>
                    <a:pt x="288" y="185"/>
                    <a:pt x="288" y="150"/>
                  </a:cubicBezTo>
                  <a:cubicBezTo>
                    <a:pt x="288" y="116"/>
                    <a:pt x="261" y="88"/>
                    <a:pt x="226" y="88"/>
                  </a:cubicBezTo>
                  <a:close/>
                  <a:moveTo>
                    <a:pt x="89" y="161"/>
                  </a:moveTo>
                  <a:cubicBezTo>
                    <a:pt x="67" y="161"/>
                    <a:pt x="67" y="161"/>
                    <a:pt x="67" y="161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50" y="183"/>
                    <a:pt x="50" y="183"/>
                    <a:pt x="50" y="183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89" y="144"/>
                    <a:pt x="89" y="144"/>
                    <a:pt x="89" y="144"/>
                  </a:cubicBezTo>
                  <a:lnTo>
                    <a:pt x="89" y="161"/>
                  </a:lnTo>
                  <a:close/>
                  <a:moveTo>
                    <a:pt x="157" y="148"/>
                  </a:moveTo>
                  <a:cubicBezTo>
                    <a:pt x="132" y="148"/>
                    <a:pt x="132" y="148"/>
                    <a:pt x="132" y="148"/>
                  </a:cubicBezTo>
                  <a:cubicBezTo>
                    <a:pt x="126" y="148"/>
                    <a:pt x="122" y="144"/>
                    <a:pt x="122" y="139"/>
                  </a:cubicBezTo>
                  <a:cubicBezTo>
                    <a:pt x="122" y="134"/>
                    <a:pt x="126" y="130"/>
                    <a:pt x="132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62" y="130"/>
                    <a:pt x="166" y="134"/>
                    <a:pt x="166" y="139"/>
                  </a:cubicBezTo>
                  <a:cubicBezTo>
                    <a:pt x="166" y="144"/>
                    <a:pt x="162" y="148"/>
                    <a:pt x="157" y="148"/>
                  </a:cubicBezTo>
                  <a:close/>
                  <a:moveTo>
                    <a:pt x="217" y="188"/>
                  </a:moveTo>
                  <a:cubicBezTo>
                    <a:pt x="208" y="188"/>
                    <a:pt x="201" y="181"/>
                    <a:pt x="201" y="173"/>
                  </a:cubicBezTo>
                  <a:cubicBezTo>
                    <a:pt x="201" y="164"/>
                    <a:pt x="208" y="157"/>
                    <a:pt x="217" y="157"/>
                  </a:cubicBezTo>
                  <a:cubicBezTo>
                    <a:pt x="225" y="157"/>
                    <a:pt x="232" y="164"/>
                    <a:pt x="232" y="173"/>
                  </a:cubicBezTo>
                  <a:cubicBezTo>
                    <a:pt x="232" y="181"/>
                    <a:pt x="225" y="188"/>
                    <a:pt x="217" y="188"/>
                  </a:cubicBezTo>
                  <a:close/>
                  <a:moveTo>
                    <a:pt x="250" y="155"/>
                  </a:moveTo>
                  <a:cubicBezTo>
                    <a:pt x="241" y="155"/>
                    <a:pt x="235" y="148"/>
                    <a:pt x="235" y="139"/>
                  </a:cubicBezTo>
                  <a:cubicBezTo>
                    <a:pt x="235" y="131"/>
                    <a:pt x="241" y="124"/>
                    <a:pt x="250" y="124"/>
                  </a:cubicBezTo>
                  <a:cubicBezTo>
                    <a:pt x="259" y="124"/>
                    <a:pt x="266" y="131"/>
                    <a:pt x="266" y="139"/>
                  </a:cubicBezTo>
                  <a:cubicBezTo>
                    <a:pt x="266" y="148"/>
                    <a:pt x="259" y="155"/>
                    <a:pt x="250" y="155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64108" y="3283110"/>
              <a:ext cx="786656" cy="786656"/>
            </a:xfrm>
            <a:prstGeom prst="ellipse">
              <a:avLst/>
            </a:prstGeom>
            <a:noFill/>
            <a:ln w="12700">
              <a:gradFill>
                <a:gsLst>
                  <a:gs pos="87000">
                    <a:srgbClr val="03F1FD">
                      <a:alpha val="20000"/>
                    </a:srgbClr>
                  </a:gs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17838" y="3225115"/>
            <a:ext cx="3262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187146" y="2888184"/>
            <a:ext cx="181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>
                <a:solidFill>
                  <a:srgbClr val="06BDD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9175" y="5960232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7742514" y="4455836"/>
            <a:ext cx="5097936" cy="677551"/>
            <a:chOff x="3706247" y="4946128"/>
            <a:chExt cx="5097936" cy="677551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5244522" y="5546399"/>
              <a:ext cx="1392783" cy="77280"/>
            </a:xfrm>
            <a:prstGeom prst="line">
              <a:avLst/>
            </a:prstGeom>
            <a:ln w="15875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632358" y="5240427"/>
              <a:ext cx="3171825" cy="161925"/>
            </a:xfrm>
            <a:prstGeom prst="line">
              <a:avLst/>
            </a:prstGeom>
            <a:ln w="19050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706247" y="5056320"/>
              <a:ext cx="4928950" cy="240688"/>
            </a:xfrm>
            <a:prstGeom prst="line">
              <a:avLst/>
            </a:prstGeom>
            <a:ln w="127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34221" y="5439440"/>
              <a:ext cx="1318986" cy="64408"/>
            </a:xfrm>
            <a:prstGeom prst="line">
              <a:avLst/>
            </a:prstGeom>
            <a:ln w="15875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575719" y="4946128"/>
              <a:ext cx="2203623" cy="101933"/>
            </a:xfrm>
            <a:prstGeom prst="line">
              <a:avLst/>
            </a:prstGeom>
            <a:ln w="1270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8498688" y="-2886927"/>
            <a:ext cx="12631854" cy="12631854"/>
            <a:chOff x="4098934" y="796959"/>
            <a:chExt cx="5673448" cy="5673448"/>
          </a:xfrm>
        </p:grpSpPr>
        <p:grpSp>
          <p:nvGrpSpPr>
            <p:cNvPr id="3" name="组合 2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0" name="组合 19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0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3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5" name="组合 4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7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3" name="矩形 42"/>
          <p:cNvSpPr/>
          <p:nvPr/>
        </p:nvSpPr>
        <p:spPr>
          <a:xfrm>
            <a:off x="-12388645" y="-5161935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-12388645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3774400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3774400" y="-5073444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>
            <a:off x="4170690" y="1618488"/>
            <a:ext cx="456106" cy="3621024"/>
          </a:xfrm>
          <a:prstGeom prst="rightBrace">
            <a:avLst>
              <a:gd name="adj1" fmla="val 92266"/>
              <a:gd name="adj2" fmla="val 27172"/>
            </a:avLst>
          </a:prstGeom>
          <a:ln>
            <a:gradFill>
              <a:gsLst>
                <a:gs pos="0">
                  <a:srgbClr val="6DFEF1">
                    <a:alpha val="0"/>
                  </a:srgbClr>
                </a:gs>
                <a:gs pos="40000">
                  <a:srgbClr val="6DFEF1"/>
                </a:gs>
                <a:gs pos="100000">
                  <a:srgbClr val="6DFEF1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924399" y="2330923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805440" y="564465"/>
            <a:ext cx="1646543" cy="1646543"/>
            <a:chOff x="6924965" y="534994"/>
            <a:chExt cx="1646543" cy="1646543"/>
          </a:xfrm>
        </p:grpSpPr>
        <p:grpSp>
          <p:nvGrpSpPr>
            <p:cNvPr id="51" name="组合 50"/>
            <p:cNvGrpSpPr/>
            <p:nvPr/>
          </p:nvGrpSpPr>
          <p:grpSpPr>
            <a:xfrm>
              <a:off x="7407171" y="1101659"/>
              <a:ext cx="682130" cy="513212"/>
              <a:chOff x="7711223" y="1281367"/>
              <a:chExt cx="333378" cy="250824"/>
            </a:xfrm>
            <a:solidFill>
              <a:srgbClr val="6DFEF1"/>
            </a:solidFill>
          </p:grpSpPr>
          <p:sp>
            <p:nvSpPr>
              <p:cNvPr id="52" name="Freeform 626"/>
              <p:cNvSpPr>
                <a:spLocks noEditPoints="1"/>
              </p:cNvSpPr>
              <p:nvPr/>
            </p:nvSpPr>
            <p:spPr bwMode="auto">
              <a:xfrm>
                <a:off x="7711223" y="1346452"/>
                <a:ext cx="268288" cy="185739"/>
              </a:xfrm>
              <a:custGeom>
                <a:avLst/>
                <a:gdLst>
                  <a:gd name="T0" fmla="*/ 232 w 232"/>
                  <a:gd name="T1" fmla="*/ 45 h 160"/>
                  <a:gd name="T2" fmla="*/ 187 w 232"/>
                  <a:gd name="T3" fmla="*/ 0 h 160"/>
                  <a:gd name="T4" fmla="*/ 147 w 232"/>
                  <a:gd name="T5" fmla="*/ 25 h 160"/>
                  <a:gd name="T6" fmla="*/ 119 w 232"/>
                  <a:gd name="T7" fmla="*/ 18 h 160"/>
                  <a:gd name="T8" fmla="*/ 64 w 232"/>
                  <a:gd name="T9" fmla="*/ 51 h 160"/>
                  <a:gd name="T10" fmla="*/ 48 w 232"/>
                  <a:gd name="T11" fmla="*/ 46 h 160"/>
                  <a:gd name="T12" fmla="*/ 19 w 232"/>
                  <a:gd name="T13" fmla="*/ 75 h 160"/>
                  <a:gd name="T14" fmla="*/ 20 w 232"/>
                  <a:gd name="T15" fmla="*/ 83 h 160"/>
                  <a:gd name="T16" fmla="*/ 0 w 232"/>
                  <a:gd name="T17" fmla="*/ 118 h 160"/>
                  <a:gd name="T18" fmla="*/ 40 w 232"/>
                  <a:gd name="T19" fmla="*/ 160 h 160"/>
                  <a:gd name="T20" fmla="*/ 40 w 232"/>
                  <a:gd name="T21" fmla="*/ 160 h 160"/>
                  <a:gd name="T22" fmla="*/ 42 w 232"/>
                  <a:gd name="T23" fmla="*/ 160 h 160"/>
                  <a:gd name="T24" fmla="*/ 42 w 232"/>
                  <a:gd name="T25" fmla="*/ 160 h 160"/>
                  <a:gd name="T26" fmla="*/ 43 w 232"/>
                  <a:gd name="T27" fmla="*/ 160 h 160"/>
                  <a:gd name="T28" fmla="*/ 161 w 232"/>
                  <a:gd name="T29" fmla="*/ 160 h 160"/>
                  <a:gd name="T30" fmla="*/ 163 w 232"/>
                  <a:gd name="T31" fmla="*/ 160 h 160"/>
                  <a:gd name="T32" fmla="*/ 195 w 232"/>
                  <a:gd name="T33" fmla="*/ 146 h 160"/>
                  <a:gd name="T34" fmla="*/ 196 w 232"/>
                  <a:gd name="T35" fmla="*/ 146 h 160"/>
                  <a:gd name="T36" fmla="*/ 196 w 232"/>
                  <a:gd name="T37" fmla="*/ 144 h 160"/>
                  <a:gd name="T38" fmla="*/ 204 w 232"/>
                  <a:gd name="T39" fmla="*/ 119 h 160"/>
                  <a:gd name="T40" fmla="*/ 192 w 232"/>
                  <a:gd name="T41" fmla="*/ 90 h 160"/>
                  <a:gd name="T42" fmla="*/ 232 w 232"/>
                  <a:gd name="T43" fmla="*/ 45 h 160"/>
                  <a:gd name="T44" fmla="*/ 163 w 232"/>
                  <a:gd name="T45" fmla="*/ 146 h 160"/>
                  <a:gd name="T46" fmla="*/ 162 w 232"/>
                  <a:gd name="T47" fmla="*/ 146 h 160"/>
                  <a:gd name="T48" fmla="*/ 162 w 232"/>
                  <a:gd name="T49" fmla="*/ 146 h 160"/>
                  <a:gd name="T50" fmla="*/ 161 w 232"/>
                  <a:gd name="T51" fmla="*/ 146 h 160"/>
                  <a:gd name="T52" fmla="*/ 43 w 232"/>
                  <a:gd name="T53" fmla="*/ 146 h 160"/>
                  <a:gd name="T54" fmla="*/ 42 w 232"/>
                  <a:gd name="T55" fmla="*/ 146 h 160"/>
                  <a:gd name="T56" fmla="*/ 42 w 232"/>
                  <a:gd name="T57" fmla="*/ 146 h 160"/>
                  <a:gd name="T58" fmla="*/ 42 w 232"/>
                  <a:gd name="T59" fmla="*/ 146 h 160"/>
                  <a:gd name="T60" fmla="*/ 14 w 232"/>
                  <a:gd name="T61" fmla="*/ 118 h 160"/>
                  <a:gd name="T62" fmla="*/ 28 w 232"/>
                  <a:gd name="T63" fmla="*/ 94 h 160"/>
                  <a:gd name="T64" fmla="*/ 37 w 232"/>
                  <a:gd name="T65" fmla="*/ 89 h 160"/>
                  <a:gd name="T66" fmla="*/ 34 w 232"/>
                  <a:gd name="T67" fmla="*/ 80 h 160"/>
                  <a:gd name="T68" fmla="*/ 33 w 232"/>
                  <a:gd name="T69" fmla="*/ 75 h 160"/>
                  <a:gd name="T70" fmla="*/ 48 w 232"/>
                  <a:gd name="T71" fmla="*/ 60 h 160"/>
                  <a:gd name="T72" fmla="*/ 57 w 232"/>
                  <a:gd name="T73" fmla="*/ 63 h 160"/>
                  <a:gd name="T74" fmla="*/ 70 w 232"/>
                  <a:gd name="T75" fmla="*/ 73 h 160"/>
                  <a:gd name="T76" fmla="*/ 76 w 232"/>
                  <a:gd name="T77" fmla="*/ 59 h 160"/>
                  <a:gd name="T78" fmla="*/ 119 w 232"/>
                  <a:gd name="T79" fmla="*/ 32 h 160"/>
                  <a:gd name="T80" fmla="*/ 166 w 232"/>
                  <a:gd name="T81" fmla="*/ 79 h 160"/>
                  <a:gd name="T82" fmla="*/ 166 w 232"/>
                  <a:gd name="T83" fmla="*/ 81 h 160"/>
                  <a:gd name="T84" fmla="*/ 166 w 232"/>
                  <a:gd name="T85" fmla="*/ 82 h 160"/>
                  <a:gd name="T86" fmla="*/ 166 w 232"/>
                  <a:gd name="T87" fmla="*/ 91 h 160"/>
                  <a:gd name="T88" fmla="*/ 174 w 232"/>
                  <a:gd name="T89" fmla="*/ 94 h 160"/>
                  <a:gd name="T90" fmla="*/ 190 w 232"/>
                  <a:gd name="T91" fmla="*/ 119 h 160"/>
                  <a:gd name="T92" fmla="*/ 163 w 232"/>
                  <a:gd name="T93" fmla="*/ 146 h 160"/>
                  <a:gd name="T94" fmla="*/ 163 w 232"/>
                  <a:gd name="T95" fmla="*/ 14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60">
                    <a:moveTo>
                      <a:pt x="232" y="45"/>
                    </a:moveTo>
                    <a:cubicBezTo>
                      <a:pt x="232" y="20"/>
                      <a:pt x="212" y="0"/>
                      <a:pt x="187" y="0"/>
                    </a:cubicBezTo>
                    <a:cubicBezTo>
                      <a:pt x="170" y="0"/>
                      <a:pt x="155" y="10"/>
                      <a:pt x="147" y="25"/>
                    </a:cubicBezTo>
                    <a:cubicBezTo>
                      <a:pt x="139" y="20"/>
                      <a:pt x="129" y="18"/>
                      <a:pt x="119" y="18"/>
                    </a:cubicBezTo>
                    <a:cubicBezTo>
                      <a:pt x="95" y="18"/>
                      <a:pt x="75" y="31"/>
                      <a:pt x="64" y="51"/>
                    </a:cubicBezTo>
                    <a:cubicBezTo>
                      <a:pt x="60" y="48"/>
                      <a:pt x="54" y="46"/>
                      <a:pt x="48" y="46"/>
                    </a:cubicBezTo>
                    <a:cubicBezTo>
                      <a:pt x="32" y="46"/>
                      <a:pt x="19" y="59"/>
                      <a:pt x="19" y="75"/>
                    </a:cubicBezTo>
                    <a:cubicBezTo>
                      <a:pt x="19" y="78"/>
                      <a:pt x="19" y="80"/>
                      <a:pt x="20" y="83"/>
                    </a:cubicBezTo>
                    <a:cubicBezTo>
                      <a:pt x="8" y="90"/>
                      <a:pt x="0" y="103"/>
                      <a:pt x="0" y="118"/>
                    </a:cubicBezTo>
                    <a:cubicBezTo>
                      <a:pt x="0" y="141"/>
                      <a:pt x="18" y="159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3" y="160"/>
                      <a:pt x="43" y="160"/>
                      <a:pt x="43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2" y="160"/>
                      <a:pt x="163" y="160"/>
                      <a:pt x="163" y="160"/>
                    </a:cubicBezTo>
                    <a:cubicBezTo>
                      <a:pt x="176" y="160"/>
                      <a:pt x="187" y="155"/>
                      <a:pt x="195" y="146"/>
                    </a:cubicBezTo>
                    <a:cubicBezTo>
                      <a:pt x="196" y="146"/>
                      <a:pt x="196" y="146"/>
                      <a:pt x="196" y="146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201" y="137"/>
                      <a:pt x="204" y="129"/>
                      <a:pt x="204" y="119"/>
                    </a:cubicBezTo>
                    <a:cubicBezTo>
                      <a:pt x="204" y="108"/>
                      <a:pt x="200" y="97"/>
                      <a:pt x="192" y="90"/>
                    </a:cubicBezTo>
                    <a:cubicBezTo>
                      <a:pt x="214" y="87"/>
                      <a:pt x="232" y="68"/>
                      <a:pt x="232" y="45"/>
                    </a:cubicBezTo>
                    <a:close/>
                    <a:moveTo>
                      <a:pt x="163" y="146"/>
                    </a:move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1" y="146"/>
                      <a:pt x="161" y="146"/>
                      <a:pt x="161" y="146"/>
                    </a:cubicBezTo>
                    <a:cubicBezTo>
                      <a:pt x="43" y="146"/>
                      <a:pt x="43" y="146"/>
                      <a:pt x="43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27" y="146"/>
                      <a:pt x="14" y="133"/>
                      <a:pt x="14" y="118"/>
                    </a:cubicBezTo>
                    <a:cubicBezTo>
                      <a:pt x="14" y="108"/>
                      <a:pt x="20" y="99"/>
                      <a:pt x="28" y="94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3" y="78"/>
                      <a:pt x="33" y="77"/>
                      <a:pt x="33" y="75"/>
                    </a:cubicBezTo>
                    <a:cubicBezTo>
                      <a:pt x="33" y="67"/>
                      <a:pt x="40" y="60"/>
                      <a:pt x="48" y="60"/>
                    </a:cubicBezTo>
                    <a:cubicBezTo>
                      <a:pt x="51" y="60"/>
                      <a:pt x="55" y="61"/>
                      <a:pt x="57" y="63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84" y="42"/>
                      <a:pt x="101" y="32"/>
                      <a:pt x="119" y="32"/>
                    </a:cubicBezTo>
                    <a:cubicBezTo>
                      <a:pt x="145" y="32"/>
                      <a:pt x="166" y="53"/>
                      <a:pt x="166" y="79"/>
                    </a:cubicBezTo>
                    <a:cubicBezTo>
                      <a:pt x="166" y="80"/>
                      <a:pt x="166" y="80"/>
                      <a:pt x="166" y="81"/>
                    </a:cubicBezTo>
                    <a:cubicBezTo>
                      <a:pt x="166" y="82"/>
                      <a:pt x="166" y="82"/>
                      <a:pt x="166" y="82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74" y="94"/>
                      <a:pt x="174" y="94"/>
                      <a:pt x="174" y="94"/>
                    </a:cubicBezTo>
                    <a:cubicBezTo>
                      <a:pt x="184" y="98"/>
                      <a:pt x="190" y="108"/>
                      <a:pt x="190" y="119"/>
                    </a:cubicBezTo>
                    <a:cubicBezTo>
                      <a:pt x="190" y="134"/>
                      <a:pt x="178" y="146"/>
                      <a:pt x="163" y="146"/>
                    </a:cubicBezTo>
                    <a:cubicBezTo>
                      <a:pt x="163" y="146"/>
                      <a:pt x="163" y="146"/>
                      <a:pt x="163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627"/>
              <p:cNvSpPr>
                <a:spLocks noChangeArrowheads="1"/>
              </p:cNvSpPr>
              <p:nvPr/>
            </p:nvSpPr>
            <p:spPr bwMode="auto">
              <a:xfrm>
                <a:off x="7917599" y="1281367"/>
                <a:ext cx="20638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628"/>
              <p:cNvSpPr>
                <a:spLocks noChangeArrowheads="1"/>
              </p:cNvSpPr>
              <p:nvPr/>
            </p:nvSpPr>
            <p:spPr bwMode="auto">
              <a:xfrm>
                <a:off x="8009676" y="1387730"/>
                <a:ext cx="34925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29"/>
              <p:cNvSpPr>
                <a:spLocks/>
              </p:cNvSpPr>
              <p:nvPr/>
            </p:nvSpPr>
            <p:spPr bwMode="auto">
              <a:xfrm>
                <a:off x="7979513" y="1308354"/>
                <a:ext cx="38100" cy="39688"/>
              </a:xfrm>
              <a:custGeom>
                <a:avLst/>
                <a:gdLst>
                  <a:gd name="T0" fmla="*/ 24 w 24"/>
                  <a:gd name="T1" fmla="*/ 10 h 25"/>
                  <a:gd name="T2" fmla="*/ 15 w 24"/>
                  <a:gd name="T3" fmla="*/ 0 h 25"/>
                  <a:gd name="T4" fmla="*/ 0 w 24"/>
                  <a:gd name="T5" fmla="*/ 16 h 25"/>
                  <a:gd name="T6" fmla="*/ 8 w 24"/>
                  <a:gd name="T7" fmla="*/ 25 h 25"/>
                  <a:gd name="T8" fmla="*/ 24 w 24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4" y="10"/>
                    </a:moveTo>
                    <a:lnTo>
                      <a:pt x="15" y="0"/>
                    </a:lnTo>
                    <a:lnTo>
                      <a:pt x="0" y="16"/>
                    </a:lnTo>
                    <a:lnTo>
                      <a:pt x="8" y="25"/>
                    </a:lnTo>
                    <a:lnTo>
                      <a:pt x="2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30"/>
              <p:cNvSpPr>
                <a:spLocks/>
              </p:cNvSpPr>
              <p:nvPr/>
            </p:nvSpPr>
            <p:spPr bwMode="auto">
              <a:xfrm>
                <a:off x="7979523" y="1448053"/>
                <a:ext cx="38100" cy="39688"/>
              </a:xfrm>
              <a:custGeom>
                <a:avLst/>
                <a:gdLst>
                  <a:gd name="T0" fmla="*/ 0 w 24"/>
                  <a:gd name="T1" fmla="*/ 9 h 25"/>
                  <a:gd name="T2" fmla="*/ 15 w 24"/>
                  <a:gd name="T3" fmla="*/ 25 h 25"/>
                  <a:gd name="T4" fmla="*/ 24 w 24"/>
                  <a:gd name="T5" fmla="*/ 17 h 25"/>
                  <a:gd name="T6" fmla="*/ 8 w 24"/>
                  <a:gd name="T7" fmla="*/ 0 h 25"/>
                  <a:gd name="T8" fmla="*/ 0 w 24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0" y="9"/>
                    </a:moveTo>
                    <a:lnTo>
                      <a:pt x="15" y="25"/>
                    </a:lnTo>
                    <a:lnTo>
                      <a:pt x="24" y="17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631"/>
              <p:cNvSpPr>
                <a:spLocks/>
              </p:cNvSpPr>
              <p:nvPr/>
            </p:nvSpPr>
            <p:spPr bwMode="auto">
              <a:xfrm>
                <a:off x="7836632" y="1308343"/>
                <a:ext cx="41275" cy="39688"/>
              </a:xfrm>
              <a:custGeom>
                <a:avLst/>
                <a:gdLst>
                  <a:gd name="T0" fmla="*/ 26 w 26"/>
                  <a:gd name="T1" fmla="*/ 16 h 25"/>
                  <a:gd name="T2" fmla="*/ 10 w 26"/>
                  <a:gd name="T3" fmla="*/ 0 h 25"/>
                  <a:gd name="T4" fmla="*/ 0 w 26"/>
                  <a:gd name="T5" fmla="*/ 9 h 25"/>
                  <a:gd name="T6" fmla="*/ 17 w 26"/>
                  <a:gd name="T7" fmla="*/ 25 h 25"/>
                  <a:gd name="T8" fmla="*/ 26 w 26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5">
                    <a:moveTo>
                      <a:pt x="26" y="16"/>
                    </a:moveTo>
                    <a:lnTo>
                      <a:pt x="10" y="0"/>
                    </a:lnTo>
                    <a:lnTo>
                      <a:pt x="0" y="9"/>
                    </a:lnTo>
                    <a:lnTo>
                      <a:pt x="17" y="25"/>
                    </a:lnTo>
                    <a:lnTo>
                      <a:pt x="2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924965" y="534994"/>
              <a:ext cx="1646543" cy="1646543"/>
              <a:chOff x="6900164" y="525306"/>
              <a:chExt cx="1646543" cy="1646543"/>
            </a:xfrm>
          </p:grpSpPr>
          <p:sp>
            <p:nvSpPr>
              <p:cNvPr id="75" name="同心圆 74"/>
              <p:cNvSpPr/>
              <p:nvPr/>
            </p:nvSpPr>
            <p:spPr>
              <a:xfrm>
                <a:off x="6900475" y="525617"/>
                <a:ext cx="1645920" cy="1645920"/>
              </a:xfrm>
              <a:prstGeom prst="donut">
                <a:avLst>
                  <a:gd name="adj" fmla="val 2595"/>
                </a:avLst>
              </a:prstGeom>
              <a:solidFill>
                <a:srgbClr val="23165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空心弧 79"/>
              <p:cNvSpPr>
                <a:spLocks noChangeAspect="1"/>
              </p:cNvSpPr>
              <p:nvPr/>
            </p:nvSpPr>
            <p:spPr>
              <a:xfrm rot="16200000">
                <a:off x="6900164" y="525306"/>
                <a:ext cx="1646543" cy="1646543"/>
              </a:xfrm>
              <a:prstGeom prst="blockArc">
                <a:avLst>
                  <a:gd name="adj1" fmla="val 10800000"/>
                  <a:gd name="adj2" fmla="val 15996575"/>
                  <a:gd name="adj3" fmla="val 2829"/>
                </a:avLst>
              </a:prstGeom>
              <a:solidFill>
                <a:srgbClr val="6DF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586128" y="564777"/>
            <a:ext cx="1645920" cy="1645920"/>
            <a:chOff x="9673237" y="586658"/>
            <a:chExt cx="1645920" cy="1645920"/>
          </a:xfrm>
        </p:grpSpPr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同心圆 8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6725398" y="2697804"/>
            <a:ext cx="24511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53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53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735337" y="3476836"/>
            <a:ext cx="3898248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Nunc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viverra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imperdiet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enim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est.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Vivamus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habitant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morbi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tristique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fames ac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turpis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egestas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Proin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pharetra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nonummy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pede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9001475" y="3058288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6DFEF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325891" y="2303460"/>
            <a:ext cx="209346" cy="209346"/>
            <a:chOff x="10372657" y="2360372"/>
            <a:chExt cx="209346" cy="209346"/>
          </a:xfrm>
        </p:grpSpPr>
        <p:grpSp>
          <p:nvGrpSpPr>
            <p:cNvPr id="67" name="组合 66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68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椭圆 82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61441" y="2145984"/>
            <a:ext cx="209346" cy="209346"/>
            <a:chOff x="11004646" y="2153628"/>
            <a:chExt cx="209346" cy="209346"/>
          </a:xfrm>
        </p:grpSpPr>
        <p:grpSp>
          <p:nvGrpSpPr>
            <p:cNvPr id="62" name="组合 61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63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1192949" y="1776720"/>
            <a:ext cx="209346" cy="209346"/>
            <a:chOff x="11306379" y="1801485"/>
            <a:chExt cx="209346" cy="209346"/>
          </a:xfrm>
        </p:grpSpPr>
        <p:grpSp>
          <p:nvGrpSpPr>
            <p:cNvPr id="91" name="组合 90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92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等腰三角形 97"/>
          <p:cNvSpPr/>
          <p:nvPr/>
        </p:nvSpPr>
        <p:spPr>
          <a:xfrm rot="5400000">
            <a:off x="6486632" y="3491673"/>
            <a:ext cx="215132" cy="185458"/>
          </a:xfrm>
          <a:prstGeom prst="triangle">
            <a:avLst/>
          </a:prstGeom>
          <a:noFill/>
          <a:ln w="12700">
            <a:solidFill>
              <a:srgbClr val="6DF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522790" y="5873671"/>
            <a:ext cx="1114642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57214" y="5504932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BF5E6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1" name="椭圆 100"/>
          <p:cNvSpPr>
            <a:spLocks noChangeAspect="1"/>
          </p:cNvSpPr>
          <p:nvPr/>
        </p:nvSpPr>
        <p:spPr>
          <a:xfrm rot="10800000">
            <a:off x="-1206194" y="2223209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912206" y="2294347"/>
            <a:ext cx="1085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NO</a:t>
            </a:r>
            <a:r>
              <a:rPr lang="en-US" altLang="zh-CN" sz="6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.</a:t>
            </a:r>
            <a:r>
              <a:rPr lang="en-US" altLang="zh-CN" sz="5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4</a:t>
            </a:r>
            <a:endParaRPr lang="zh-CN" altLang="en-US" sz="5000" dirty="0">
              <a:solidFill>
                <a:srgbClr val="BF5E6E"/>
              </a:solidFill>
              <a:latin typeface="Agency FB" panose="020B0503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854719" y="3200957"/>
            <a:ext cx="1118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7" name="圆角矩形 6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473627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9579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4515" y="5817329"/>
            <a:ext cx="641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1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48988" y="1433511"/>
            <a:ext cx="6094025" cy="3611174"/>
            <a:chOff x="3048988" y="1433511"/>
            <a:chExt cx="6094025" cy="3611174"/>
          </a:xfrm>
        </p:grpSpPr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1769776046"/>
                </p:ext>
              </p:extLst>
            </p:nvPr>
          </p:nvGraphicFramePr>
          <p:xfrm>
            <a:off x="3090327" y="1504708"/>
            <a:ext cx="5795447" cy="35399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091940" y="264117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411470" y="35733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6737350" y="30018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8063230" y="2352122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048988" y="1602187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380900" y="2541588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676300" y="1966913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008213" y="1433511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-06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06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950208" y="34991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50208" y="36941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97424" y="3992880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97424" y="4187952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62928" y="36515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62928" y="38465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4048" y="2761488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04048" y="2956560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2984" y="1365504"/>
            <a:ext cx="987552" cy="987552"/>
            <a:chOff x="653288" y="1880616"/>
            <a:chExt cx="987552" cy="987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653288" y="1880616"/>
              <a:ext cx="987552" cy="987552"/>
              <a:chOff x="10277856" y="2670048"/>
              <a:chExt cx="1085088" cy="108508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0277856" y="2670048"/>
                <a:ext cx="1085088" cy="1085088"/>
              </a:xfrm>
              <a:prstGeom prst="ellipse">
                <a:avLst/>
              </a:prstGeom>
              <a:noFill/>
              <a:ln w="12700">
                <a:gradFill>
                  <a:gsLst>
                    <a:gs pos="35000">
                      <a:srgbClr val="00B0F0">
                        <a:alpha val="0"/>
                      </a:srgbClr>
                    </a:gs>
                    <a:gs pos="0">
                      <a:srgbClr val="05C3CD"/>
                    </a:gs>
                    <a:gs pos="90000">
                      <a:srgbClr val="0CC4CE">
                        <a:alpha val="0"/>
                      </a:srgbClr>
                    </a:gs>
                    <a:gs pos="6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0338816" y="2731008"/>
                <a:ext cx="963168" cy="963168"/>
              </a:xfrm>
              <a:prstGeom prst="ellipse">
                <a:avLst/>
              </a:prstGeom>
              <a:noFill/>
              <a:ln w="12700">
                <a:gradFill>
                  <a:gsLst>
                    <a:gs pos="0">
                      <a:srgbClr val="3BF2FB"/>
                    </a:gs>
                    <a:gs pos="100000">
                      <a:srgbClr val="00B0F0">
                        <a:alpha val="0"/>
                      </a:srgbClr>
                    </a:gs>
                    <a:gs pos="75000">
                      <a:srgbClr val="3BF2FB"/>
                    </a:gs>
                    <a:gs pos="5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70164" y="2097492"/>
              <a:ext cx="553800" cy="553800"/>
              <a:chOff x="1072088" y="4212317"/>
              <a:chExt cx="553800" cy="55380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65479" y="4351461"/>
                <a:ext cx="167018" cy="275512"/>
                <a:chOff x="2294179" y="739898"/>
                <a:chExt cx="167018" cy="275512"/>
              </a:xfrm>
            </p:grpSpPr>
            <p:sp>
              <p:nvSpPr>
                <p:cNvPr id="36" name="Freeform 563"/>
                <p:cNvSpPr>
                  <a:spLocks/>
                </p:cNvSpPr>
                <p:nvPr/>
              </p:nvSpPr>
              <p:spPr bwMode="auto">
                <a:xfrm>
                  <a:off x="2294179" y="865950"/>
                  <a:ext cx="167018" cy="149460"/>
                </a:xfrm>
                <a:custGeom>
                  <a:avLst/>
                  <a:gdLst>
                    <a:gd name="T0" fmla="*/ 107 w 165"/>
                    <a:gd name="T1" fmla="*/ 0 h 148"/>
                    <a:gd name="T2" fmla="*/ 82 w 165"/>
                    <a:gd name="T3" fmla="*/ 10 h 148"/>
                    <a:gd name="T4" fmla="*/ 102 w 165"/>
                    <a:gd name="T5" fmla="*/ 81 h 148"/>
                    <a:gd name="T6" fmla="*/ 82 w 165"/>
                    <a:gd name="T7" fmla="*/ 109 h 148"/>
                    <a:gd name="T8" fmla="*/ 63 w 165"/>
                    <a:gd name="T9" fmla="*/ 81 h 148"/>
                    <a:gd name="T10" fmla="*/ 82 w 165"/>
                    <a:gd name="T11" fmla="*/ 10 h 148"/>
                    <a:gd name="T12" fmla="*/ 58 w 165"/>
                    <a:gd name="T13" fmla="*/ 0 h 148"/>
                    <a:gd name="T14" fmla="*/ 0 w 165"/>
                    <a:gd name="T15" fmla="*/ 58 h 148"/>
                    <a:gd name="T16" fmla="*/ 0 w 165"/>
                    <a:gd name="T17" fmla="*/ 121 h 148"/>
                    <a:gd name="T18" fmla="*/ 75 w 165"/>
                    <a:gd name="T19" fmla="*/ 148 h 148"/>
                    <a:gd name="T20" fmla="*/ 90 w 165"/>
                    <a:gd name="T21" fmla="*/ 148 h 148"/>
                    <a:gd name="T22" fmla="*/ 165 w 165"/>
                    <a:gd name="T23" fmla="*/ 121 h 148"/>
                    <a:gd name="T24" fmla="*/ 165 w 165"/>
                    <a:gd name="T25" fmla="*/ 58 h 148"/>
                    <a:gd name="T26" fmla="*/ 107 w 165"/>
                    <a:gd name="T2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5" h="148">
                      <a:moveTo>
                        <a:pt x="107" y="0"/>
                      </a:move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102" y="81"/>
                        <a:pt x="102" y="81"/>
                        <a:pt x="102" y="81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36" y="6"/>
                        <a:pt x="0" y="21"/>
                        <a:pt x="0" y="58"/>
                      </a:cubicBezTo>
                      <a:cubicBezTo>
                        <a:pt x="0" y="111"/>
                        <a:pt x="0" y="121"/>
                        <a:pt x="0" y="121"/>
                      </a:cubicBezTo>
                      <a:cubicBezTo>
                        <a:pt x="0" y="121"/>
                        <a:pt x="2" y="148"/>
                        <a:pt x="75" y="148"/>
                      </a:cubicBezTo>
                      <a:cubicBezTo>
                        <a:pt x="90" y="148"/>
                        <a:pt x="90" y="148"/>
                        <a:pt x="90" y="148"/>
                      </a:cubicBezTo>
                      <a:cubicBezTo>
                        <a:pt x="163" y="148"/>
                        <a:pt x="165" y="121"/>
                        <a:pt x="165" y="121"/>
                      </a:cubicBezTo>
                      <a:cubicBezTo>
                        <a:pt x="165" y="121"/>
                        <a:pt x="165" y="111"/>
                        <a:pt x="165" y="58"/>
                      </a:cubicBezTo>
                      <a:cubicBezTo>
                        <a:pt x="165" y="21"/>
                        <a:pt x="129" y="6"/>
                        <a:pt x="107" y="0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Oval 564"/>
                <p:cNvSpPr>
                  <a:spLocks noChangeArrowheads="1"/>
                </p:cNvSpPr>
                <p:nvPr/>
              </p:nvSpPr>
              <p:spPr bwMode="auto">
                <a:xfrm>
                  <a:off x="2322835" y="739898"/>
                  <a:ext cx="109704" cy="110038"/>
                </a:xfrm>
                <a:prstGeom prst="ellipse">
                  <a:avLst/>
                </a:pr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072088" y="4212317"/>
                <a:ext cx="553800" cy="553800"/>
                <a:chOff x="1072088" y="4212317"/>
                <a:chExt cx="553800" cy="553800"/>
              </a:xfrm>
            </p:grpSpPr>
            <p:sp>
              <p:nvSpPr>
                <p:cNvPr id="59" name="右箭头 58"/>
                <p:cNvSpPr/>
                <p:nvPr/>
              </p:nvSpPr>
              <p:spPr>
                <a:xfrm rot="10800000" flipH="1">
                  <a:off x="10720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右箭头 59"/>
                <p:cNvSpPr/>
                <p:nvPr/>
              </p:nvSpPr>
              <p:spPr>
                <a:xfrm rot="16200000" flipH="1">
                  <a:off x="1302838" y="42296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右箭头 60"/>
                <p:cNvSpPr/>
                <p:nvPr/>
              </p:nvSpPr>
              <p:spPr>
                <a:xfrm rot="21600000" flipH="1">
                  <a:off x="15335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右箭头 61"/>
                <p:cNvSpPr/>
                <p:nvPr/>
              </p:nvSpPr>
              <p:spPr>
                <a:xfrm rot="27000000" flipH="1">
                  <a:off x="1302838" y="46911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3" name="文本框 62"/>
          <p:cNvSpPr txBox="1"/>
          <p:nvPr/>
        </p:nvSpPr>
        <p:spPr>
          <a:xfrm>
            <a:off x="1289303" y="1617929"/>
            <a:ext cx="150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1379220" y="1638300"/>
            <a:ext cx="0" cy="60040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415796" y="1885645"/>
            <a:ext cx="1375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BF5E6E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05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</a:t>
            </a:r>
            <a:r>
              <a:rPr lang="en-US" altLang="zh-CN" sz="105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5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77800" y="2489200"/>
            <a:ext cx="201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MX VS.</a:t>
            </a:r>
          </a:p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DRN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26889" y="2995668"/>
            <a:ext cx="751573" cy="659971"/>
            <a:chOff x="8369768" y="1201348"/>
            <a:chExt cx="751573" cy="659971"/>
          </a:xfrm>
        </p:grpSpPr>
        <p:sp>
          <p:nvSpPr>
            <p:cNvPr id="80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190500" y="3853914"/>
            <a:ext cx="212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libero, sit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magna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eros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altLang="zh-CN" sz="1200" dirty="0" smtClean="0">
              <a:solidFill>
                <a:schemeClr val="bg1">
                  <a:alpha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327400" y="5003800"/>
            <a:ext cx="633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posuere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magna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sed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2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276226" y="5702300"/>
            <a:ext cx="2070100" cy="0"/>
          </a:xfrm>
          <a:prstGeom prst="line">
            <a:avLst/>
          </a:prstGeom>
          <a:ln w="6350">
            <a:gradFill>
              <a:gsLst>
                <a:gs pos="3000">
                  <a:srgbClr val="3BF2F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447415" y="5900404"/>
            <a:ext cx="5304685" cy="86439"/>
            <a:chOff x="3447415" y="5820892"/>
            <a:chExt cx="5304685" cy="8643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447415" y="5820892"/>
              <a:ext cx="53046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4485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68930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393002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17074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441147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465219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489291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513364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537436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61508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85581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609653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633725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657797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681870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705942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730014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754087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778159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802231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826304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850376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87444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5339118" y="5589050"/>
            <a:ext cx="152127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5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86287" y="6166594"/>
            <a:ext cx="9619427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3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9993881" y="369299"/>
            <a:ext cx="832274" cy="5404206"/>
            <a:chOff x="10255353" y="446308"/>
            <a:chExt cx="832274" cy="5404206"/>
          </a:xfrm>
        </p:grpSpPr>
        <p:sp>
          <p:nvSpPr>
            <p:cNvPr id="47" name="椭圆 46"/>
            <p:cNvSpPr/>
            <p:nvPr/>
          </p:nvSpPr>
          <p:spPr>
            <a:xfrm>
              <a:off x="10266207" y="1669626"/>
              <a:ext cx="397494" cy="397494"/>
            </a:xfrm>
            <a:prstGeom prst="ellipse">
              <a:avLst/>
            </a:prstGeom>
            <a:gradFill>
              <a:gsLst>
                <a:gs pos="20000">
                  <a:srgbClr val="050537"/>
                </a:gs>
                <a:gs pos="58000">
                  <a:srgbClr val="180F3A"/>
                </a:gs>
                <a:gs pos="84000">
                  <a:srgbClr val="4A113C"/>
                </a:gs>
              </a:gsLst>
              <a:lin ang="540000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 flipV="1">
              <a:off x="10696995" y="2300359"/>
              <a:ext cx="390632" cy="390632"/>
              <a:chOff x="9903080" y="2930146"/>
              <a:chExt cx="485416" cy="485416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0001788" y="3028854"/>
                <a:ext cx="288000" cy="288000"/>
                <a:chOff x="11158224" y="2590626"/>
                <a:chExt cx="288000" cy="288000"/>
              </a:xfrm>
            </p:grpSpPr>
            <p:sp>
              <p:nvSpPr>
                <p:cNvPr id="158" name="椭圆 157"/>
                <p:cNvSpPr>
                  <a:spLocks noChangeAspect="1"/>
                </p:cNvSpPr>
                <p:nvPr/>
              </p:nvSpPr>
              <p:spPr>
                <a:xfrm rot="5400000">
                  <a:off x="11266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rgbClr val="3BF2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159"/>
                <p:cNvSpPr>
                  <a:spLocks noChangeAspect="1"/>
                </p:cNvSpPr>
                <p:nvPr/>
              </p:nvSpPr>
              <p:spPr>
                <a:xfrm rot="-5400000">
                  <a:off x="11158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椭圆 160"/>
                <p:cNvSpPr>
                  <a:spLocks noChangeAspect="1"/>
                </p:cNvSpPr>
                <p:nvPr/>
              </p:nvSpPr>
              <p:spPr>
                <a:xfrm>
                  <a:off x="11266224" y="2590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椭圆 161"/>
                <p:cNvSpPr>
                  <a:spLocks noChangeAspect="1"/>
                </p:cNvSpPr>
                <p:nvPr/>
              </p:nvSpPr>
              <p:spPr>
                <a:xfrm rot="5400000">
                  <a:off x="11374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椭圆 162"/>
                <p:cNvSpPr>
                  <a:spLocks noChangeAspect="1"/>
                </p:cNvSpPr>
                <p:nvPr/>
              </p:nvSpPr>
              <p:spPr>
                <a:xfrm rot="10800000">
                  <a:off x="11266224" y="2806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9903080" y="2930146"/>
                <a:ext cx="485416" cy="48541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100000">
                      <a:srgbClr val="3BF2FB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0785380" y="1921772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0306474" y="3018446"/>
              <a:ext cx="614808" cy="61480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>
              <a:off x="10255353" y="2626698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0370404" y="446308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0596411" y="1133062"/>
              <a:ext cx="0" cy="3824059"/>
            </a:xfrm>
            <a:prstGeom prst="line">
              <a:avLst/>
            </a:prstGeom>
            <a:ln>
              <a:gradFill>
                <a:gsLst>
                  <a:gs pos="40440">
                    <a:srgbClr val="FAFBFE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0000">
                    <a:srgbClr val="FBFCFE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0867232" y="3907937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文本框 174"/>
          <p:cNvSpPr txBox="1"/>
          <p:nvPr/>
        </p:nvSpPr>
        <p:spPr>
          <a:xfrm>
            <a:off x="10262232" y="3812495"/>
            <a:ext cx="11190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3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10272171" y="4056570"/>
            <a:ext cx="1426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5366919" y="2823651"/>
            <a:ext cx="1653006" cy="1425004"/>
          </a:xfrm>
          <a:prstGeom prst="triangle">
            <a:avLst/>
          </a:prstGeom>
          <a:solidFill>
            <a:schemeClr val="tx1">
              <a:alpha val="44000"/>
            </a:schemeClr>
          </a:solidFill>
          <a:ln w="698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30406" y="4594711"/>
            <a:ext cx="15311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0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solidFill>
                  <a:srgbClr val="3BF2F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图表页</a:t>
            </a:r>
            <a:r>
              <a:rPr lang="zh-CN" altLang="en-US" sz="20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000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8300" y="5041900"/>
            <a:ext cx="3835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64846" y="5148803"/>
            <a:ext cx="4490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9924" y="4754104"/>
            <a:ext cx="14312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「大</a:t>
            </a:r>
            <a:r>
              <a:rPr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鲍</a:t>
            </a:r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鱼」</a:t>
            </a:r>
            <a:endParaRPr lang="zh-CN" altLang="en-US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21867" y="4842190"/>
            <a:ext cx="239398" cy="193160"/>
            <a:chOff x="1776409" y="3875098"/>
            <a:chExt cx="279399" cy="225437"/>
          </a:xfrm>
        </p:grpSpPr>
        <p:sp>
          <p:nvSpPr>
            <p:cNvPr id="8" name="Freeform 283"/>
            <p:cNvSpPr>
              <a:spLocks/>
            </p:cNvSpPr>
            <p:nvPr/>
          </p:nvSpPr>
          <p:spPr bwMode="auto">
            <a:xfrm>
              <a:off x="1776409" y="3875098"/>
              <a:ext cx="279399" cy="106364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84"/>
            <p:cNvSpPr>
              <a:spLocks noEditPoints="1"/>
            </p:cNvSpPr>
            <p:nvPr/>
          </p:nvSpPr>
          <p:spPr bwMode="auto">
            <a:xfrm>
              <a:off x="1790699" y="3932260"/>
              <a:ext cx="249237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54547" y="2357120"/>
            <a:ext cx="3838063" cy="2375062"/>
            <a:chOff x="254547" y="1463040"/>
            <a:chExt cx="3838063" cy="2375062"/>
          </a:xfrm>
        </p:grpSpPr>
        <p:grpSp>
          <p:nvGrpSpPr>
            <p:cNvPr id="33" name="组合 32"/>
            <p:cNvGrpSpPr/>
            <p:nvPr/>
          </p:nvGrpSpPr>
          <p:grpSpPr>
            <a:xfrm>
              <a:off x="254547" y="1463040"/>
              <a:ext cx="1137920" cy="1137920"/>
              <a:chOff x="254547" y="1463040"/>
              <a:chExt cx="1137920" cy="1137920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254547" y="1463040"/>
                <a:ext cx="1137920" cy="1137920"/>
                <a:chOff x="10277856" y="2670048"/>
                <a:chExt cx="1085088" cy="1085088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10277856" y="2670048"/>
                  <a:ext cx="1085088" cy="1085088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35000">
                        <a:srgbClr val="00B0F0">
                          <a:alpha val="0"/>
                        </a:srgbClr>
                      </a:gs>
                      <a:gs pos="0">
                        <a:srgbClr val="05C3CD"/>
                      </a:gs>
                      <a:gs pos="90000">
                        <a:srgbClr val="0CC4CE">
                          <a:alpha val="0"/>
                        </a:srgbClr>
                      </a:gs>
                      <a:gs pos="6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10338816" y="2731008"/>
                  <a:ext cx="963168" cy="963168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rgbClr val="3BF2FB"/>
                      </a:gs>
                      <a:gs pos="100000">
                        <a:srgbClr val="00B0F0">
                          <a:alpha val="0"/>
                        </a:srgbClr>
                      </a:gs>
                      <a:gs pos="75000">
                        <a:srgbClr val="3BF2FB"/>
                      </a:gs>
                      <a:gs pos="5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546607" y="1755100"/>
                <a:ext cx="553800" cy="553800"/>
                <a:chOff x="1072088" y="4212317"/>
                <a:chExt cx="553800" cy="553800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1265479" y="4351461"/>
                  <a:ext cx="167018" cy="275512"/>
                  <a:chOff x="2294179" y="739898"/>
                  <a:chExt cx="167018" cy="275512"/>
                </a:xfrm>
              </p:grpSpPr>
              <p:sp>
                <p:nvSpPr>
                  <p:cNvPr id="21" name="Freeform 563"/>
                  <p:cNvSpPr>
                    <a:spLocks/>
                  </p:cNvSpPr>
                  <p:nvPr/>
                </p:nvSpPr>
                <p:spPr bwMode="auto">
                  <a:xfrm>
                    <a:off x="2294179" y="865950"/>
                    <a:ext cx="167018" cy="149460"/>
                  </a:xfrm>
                  <a:custGeom>
                    <a:avLst/>
                    <a:gdLst>
                      <a:gd name="T0" fmla="*/ 107 w 165"/>
                      <a:gd name="T1" fmla="*/ 0 h 148"/>
                      <a:gd name="T2" fmla="*/ 82 w 165"/>
                      <a:gd name="T3" fmla="*/ 10 h 148"/>
                      <a:gd name="T4" fmla="*/ 102 w 165"/>
                      <a:gd name="T5" fmla="*/ 81 h 148"/>
                      <a:gd name="T6" fmla="*/ 82 w 165"/>
                      <a:gd name="T7" fmla="*/ 109 h 148"/>
                      <a:gd name="T8" fmla="*/ 63 w 165"/>
                      <a:gd name="T9" fmla="*/ 81 h 148"/>
                      <a:gd name="T10" fmla="*/ 82 w 165"/>
                      <a:gd name="T11" fmla="*/ 10 h 148"/>
                      <a:gd name="T12" fmla="*/ 58 w 165"/>
                      <a:gd name="T13" fmla="*/ 0 h 148"/>
                      <a:gd name="T14" fmla="*/ 0 w 165"/>
                      <a:gd name="T15" fmla="*/ 58 h 148"/>
                      <a:gd name="T16" fmla="*/ 0 w 165"/>
                      <a:gd name="T17" fmla="*/ 121 h 148"/>
                      <a:gd name="T18" fmla="*/ 75 w 165"/>
                      <a:gd name="T19" fmla="*/ 148 h 148"/>
                      <a:gd name="T20" fmla="*/ 90 w 165"/>
                      <a:gd name="T21" fmla="*/ 148 h 148"/>
                      <a:gd name="T22" fmla="*/ 165 w 165"/>
                      <a:gd name="T23" fmla="*/ 121 h 148"/>
                      <a:gd name="T24" fmla="*/ 165 w 165"/>
                      <a:gd name="T25" fmla="*/ 58 h 148"/>
                      <a:gd name="T26" fmla="*/ 107 w 165"/>
                      <a:gd name="T27" fmla="*/ 0 h 1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65" h="148">
                        <a:moveTo>
                          <a:pt x="107" y="0"/>
                        </a:moveTo>
                        <a:cubicBezTo>
                          <a:pt x="82" y="10"/>
                          <a:pt x="82" y="10"/>
                          <a:pt x="82" y="10"/>
                        </a:cubicBezTo>
                        <a:cubicBezTo>
                          <a:pt x="102" y="81"/>
                          <a:pt x="102" y="81"/>
                          <a:pt x="102" y="81"/>
                        </a:cubicBezTo>
                        <a:cubicBezTo>
                          <a:pt x="82" y="109"/>
                          <a:pt x="82" y="109"/>
                          <a:pt x="82" y="109"/>
                        </a:cubicBezTo>
                        <a:cubicBezTo>
                          <a:pt x="63" y="81"/>
                          <a:pt x="63" y="81"/>
                          <a:pt x="63" y="81"/>
                        </a:cubicBezTo>
                        <a:cubicBezTo>
                          <a:pt x="82" y="10"/>
                          <a:pt x="82" y="10"/>
                          <a:pt x="82" y="10"/>
                        </a:cubicBezTo>
                        <a:cubicBezTo>
                          <a:pt x="58" y="0"/>
                          <a:pt x="58" y="0"/>
                          <a:pt x="58" y="0"/>
                        </a:cubicBezTo>
                        <a:cubicBezTo>
                          <a:pt x="36" y="6"/>
                          <a:pt x="0" y="21"/>
                          <a:pt x="0" y="58"/>
                        </a:cubicBezTo>
                        <a:cubicBezTo>
                          <a:pt x="0" y="111"/>
                          <a:pt x="0" y="121"/>
                          <a:pt x="0" y="121"/>
                        </a:cubicBezTo>
                        <a:cubicBezTo>
                          <a:pt x="0" y="121"/>
                          <a:pt x="2" y="148"/>
                          <a:pt x="75" y="148"/>
                        </a:cubicBezTo>
                        <a:cubicBezTo>
                          <a:pt x="90" y="148"/>
                          <a:pt x="90" y="148"/>
                          <a:pt x="90" y="148"/>
                        </a:cubicBezTo>
                        <a:cubicBezTo>
                          <a:pt x="163" y="148"/>
                          <a:pt x="165" y="121"/>
                          <a:pt x="165" y="121"/>
                        </a:cubicBezTo>
                        <a:cubicBezTo>
                          <a:pt x="165" y="121"/>
                          <a:pt x="165" y="111"/>
                          <a:pt x="165" y="58"/>
                        </a:cubicBezTo>
                        <a:cubicBezTo>
                          <a:pt x="165" y="21"/>
                          <a:pt x="129" y="6"/>
                          <a:pt x="107" y="0"/>
                        </a:cubicBezTo>
                        <a:close/>
                      </a:path>
                    </a:pathLst>
                  </a:custGeom>
                  <a:solidFill>
                    <a:srgbClr val="BB10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Oval 564"/>
                  <p:cNvSpPr>
                    <a:spLocks noChangeArrowheads="1"/>
                  </p:cNvSpPr>
                  <p:nvPr/>
                </p:nvSpPr>
                <p:spPr bwMode="auto">
                  <a:xfrm>
                    <a:off x="2322835" y="739898"/>
                    <a:ext cx="109704" cy="110038"/>
                  </a:xfrm>
                  <a:prstGeom prst="ellipse">
                    <a:avLst/>
                  </a:prstGeom>
                  <a:solidFill>
                    <a:srgbClr val="BB10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1072088" y="4212317"/>
                  <a:ext cx="553800" cy="553800"/>
                  <a:chOff x="1072088" y="4212317"/>
                  <a:chExt cx="553800" cy="553800"/>
                </a:xfrm>
              </p:grpSpPr>
              <p:sp>
                <p:nvSpPr>
                  <p:cNvPr id="17" name="右箭头 16"/>
                  <p:cNvSpPr/>
                  <p:nvPr/>
                </p:nvSpPr>
                <p:spPr>
                  <a:xfrm rot="10800000" flipH="1">
                    <a:off x="1072088" y="446041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右箭头 17"/>
                  <p:cNvSpPr/>
                  <p:nvPr/>
                </p:nvSpPr>
                <p:spPr>
                  <a:xfrm rot="16200000" flipH="1">
                    <a:off x="1302838" y="422966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右箭头 18"/>
                  <p:cNvSpPr/>
                  <p:nvPr/>
                </p:nvSpPr>
                <p:spPr>
                  <a:xfrm rot="21600000" flipH="1">
                    <a:off x="1533588" y="446041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右箭头 19"/>
                  <p:cNvSpPr/>
                  <p:nvPr/>
                </p:nvSpPr>
                <p:spPr>
                  <a:xfrm rot="27000000" flipH="1">
                    <a:off x="1302838" y="469116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25" name="文本框 24"/>
            <p:cNvSpPr txBox="1"/>
            <p:nvPr/>
          </p:nvSpPr>
          <p:spPr>
            <a:xfrm>
              <a:off x="1391958" y="1704300"/>
              <a:ext cx="1502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pc="1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1600" spc="100" dirty="0" smtClean="0">
                  <a:solidFill>
                    <a:srgbClr val="BF5E6E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标题</a:t>
              </a:r>
              <a:r>
                <a:rPr lang="zh-CN" altLang="en-US" sz="1600" spc="1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在此</a:t>
              </a:r>
              <a:r>
                <a:rPr lang="zh-CN" altLang="en-US" sz="1600" spc="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」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98131" y="2083776"/>
              <a:ext cx="190090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Lorem ipsum dolor sit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amet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,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consectetuer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adipiscing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elit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Maecenas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porttitor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congue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massa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</a:t>
              </a:r>
              <a:endParaRPr lang="zh-CN" altLang="en-US" sz="1200" dirty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endParaRPr>
            </a:p>
            <a:p>
              <a:endParaRPr lang="zh-CN" altLang="en-US" sz="1200" dirty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1598247" y="2003200"/>
              <a:ext cx="2494363" cy="28800"/>
            </a:xfrm>
            <a:prstGeom prst="line">
              <a:avLst/>
            </a:prstGeom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290810" y="1610333"/>
            <a:ext cx="496934" cy="496934"/>
            <a:chOff x="3146505" y="1640565"/>
            <a:chExt cx="496934" cy="496934"/>
          </a:xfrm>
        </p:grpSpPr>
        <p:sp>
          <p:nvSpPr>
            <p:cNvPr id="38" name="椭圆 37"/>
            <p:cNvSpPr/>
            <p:nvPr/>
          </p:nvSpPr>
          <p:spPr>
            <a:xfrm>
              <a:off x="3171272" y="1665332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146505" y="1640565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Freeform 478"/>
            <p:cNvSpPr>
              <a:spLocks/>
            </p:cNvSpPr>
            <p:nvPr/>
          </p:nvSpPr>
          <p:spPr bwMode="auto">
            <a:xfrm>
              <a:off x="3257589" y="1762130"/>
              <a:ext cx="250825" cy="250825"/>
            </a:xfrm>
            <a:custGeom>
              <a:avLst/>
              <a:gdLst>
                <a:gd name="T0" fmla="*/ 129 w 258"/>
                <a:gd name="T1" fmla="*/ 245 h 259"/>
                <a:gd name="T2" fmla="*/ 14 w 258"/>
                <a:gd name="T3" fmla="*/ 129 h 259"/>
                <a:gd name="T4" fmla="*/ 129 w 258"/>
                <a:gd name="T5" fmla="*/ 14 h 259"/>
                <a:gd name="T6" fmla="*/ 244 w 258"/>
                <a:gd name="T7" fmla="*/ 129 h 259"/>
                <a:gd name="T8" fmla="*/ 241 w 258"/>
                <a:gd name="T9" fmla="*/ 156 h 259"/>
                <a:gd name="T10" fmla="*/ 255 w 258"/>
                <a:gd name="T11" fmla="*/ 159 h 259"/>
                <a:gd name="T12" fmla="*/ 258 w 258"/>
                <a:gd name="T13" fmla="*/ 129 h 259"/>
                <a:gd name="T14" fmla="*/ 129 w 258"/>
                <a:gd name="T15" fmla="*/ 0 h 259"/>
                <a:gd name="T16" fmla="*/ 0 w 258"/>
                <a:gd name="T17" fmla="*/ 129 h 259"/>
                <a:gd name="T18" fmla="*/ 129 w 258"/>
                <a:gd name="T19" fmla="*/ 259 h 259"/>
                <a:gd name="T20" fmla="*/ 155 w 258"/>
                <a:gd name="T21" fmla="*/ 256 h 259"/>
                <a:gd name="T22" fmla="*/ 152 w 258"/>
                <a:gd name="T23" fmla="*/ 242 h 259"/>
                <a:gd name="T24" fmla="*/ 129 w 258"/>
                <a:gd name="T25" fmla="*/ 2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8" h="259">
                  <a:moveTo>
                    <a:pt x="129" y="245"/>
                  </a:moveTo>
                  <a:cubicBezTo>
                    <a:pt x="65" y="245"/>
                    <a:pt x="14" y="193"/>
                    <a:pt x="14" y="129"/>
                  </a:cubicBezTo>
                  <a:cubicBezTo>
                    <a:pt x="14" y="66"/>
                    <a:pt x="65" y="14"/>
                    <a:pt x="129" y="14"/>
                  </a:cubicBezTo>
                  <a:cubicBezTo>
                    <a:pt x="193" y="14"/>
                    <a:pt x="244" y="66"/>
                    <a:pt x="244" y="129"/>
                  </a:cubicBezTo>
                  <a:cubicBezTo>
                    <a:pt x="244" y="139"/>
                    <a:pt x="243" y="148"/>
                    <a:pt x="241" y="156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7" y="150"/>
                    <a:pt x="258" y="14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29" y="259"/>
                  </a:cubicBezTo>
                  <a:cubicBezTo>
                    <a:pt x="138" y="259"/>
                    <a:pt x="147" y="258"/>
                    <a:pt x="155" y="256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45" y="244"/>
                    <a:pt x="137" y="245"/>
                    <a:pt x="129" y="245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79"/>
            <p:cNvSpPr>
              <a:spLocks noEditPoints="1"/>
            </p:cNvSpPr>
            <p:nvPr/>
          </p:nvSpPr>
          <p:spPr bwMode="auto">
            <a:xfrm>
              <a:off x="3279814" y="1784355"/>
              <a:ext cx="206375" cy="206375"/>
            </a:xfrm>
            <a:custGeom>
              <a:avLst/>
              <a:gdLst>
                <a:gd name="T0" fmla="*/ 106 w 212"/>
                <a:gd name="T1" fmla="*/ 0 h 213"/>
                <a:gd name="T2" fmla="*/ 0 w 212"/>
                <a:gd name="T3" fmla="*/ 106 h 213"/>
                <a:gd name="T4" fmla="*/ 106 w 212"/>
                <a:gd name="T5" fmla="*/ 213 h 213"/>
                <a:gd name="T6" fmla="*/ 127 w 212"/>
                <a:gd name="T7" fmla="*/ 211 h 213"/>
                <a:gd name="T8" fmla="*/ 105 w 212"/>
                <a:gd name="T9" fmla="*/ 106 h 213"/>
                <a:gd name="T10" fmla="*/ 120 w 212"/>
                <a:gd name="T11" fmla="*/ 110 h 213"/>
                <a:gd name="T12" fmla="*/ 117 w 212"/>
                <a:gd name="T13" fmla="*/ 103 h 213"/>
                <a:gd name="T14" fmla="*/ 128 w 212"/>
                <a:gd name="T15" fmla="*/ 92 h 213"/>
                <a:gd name="T16" fmla="*/ 139 w 212"/>
                <a:gd name="T17" fmla="*/ 103 h 213"/>
                <a:gd name="T18" fmla="*/ 132 w 212"/>
                <a:gd name="T19" fmla="*/ 113 h 213"/>
                <a:gd name="T20" fmla="*/ 209 w 212"/>
                <a:gd name="T21" fmla="*/ 131 h 213"/>
                <a:gd name="T22" fmla="*/ 212 w 212"/>
                <a:gd name="T23" fmla="*/ 106 h 213"/>
                <a:gd name="T24" fmla="*/ 106 w 212"/>
                <a:gd name="T25" fmla="*/ 0 h 213"/>
                <a:gd name="T26" fmla="*/ 42 w 212"/>
                <a:gd name="T27" fmla="*/ 54 h 213"/>
                <a:gd name="T28" fmla="*/ 57 w 212"/>
                <a:gd name="T29" fmla="*/ 70 h 213"/>
                <a:gd name="T30" fmla="*/ 42 w 212"/>
                <a:gd name="T31" fmla="*/ 85 h 213"/>
                <a:gd name="T32" fmla="*/ 26 w 212"/>
                <a:gd name="T33" fmla="*/ 70 h 213"/>
                <a:gd name="T34" fmla="*/ 42 w 212"/>
                <a:gd name="T35" fmla="*/ 54 h 213"/>
                <a:gd name="T36" fmla="*/ 40 w 212"/>
                <a:gd name="T37" fmla="*/ 154 h 213"/>
                <a:gd name="T38" fmla="*/ 21 w 212"/>
                <a:gd name="T39" fmla="*/ 135 h 213"/>
                <a:gd name="T40" fmla="*/ 40 w 212"/>
                <a:gd name="T41" fmla="*/ 115 h 213"/>
                <a:gd name="T42" fmla="*/ 60 w 212"/>
                <a:gd name="T43" fmla="*/ 135 h 213"/>
                <a:gd name="T44" fmla="*/ 40 w 212"/>
                <a:gd name="T45" fmla="*/ 154 h 213"/>
                <a:gd name="T46" fmla="*/ 89 w 212"/>
                <a:gd name="T47" fmla="*/ 70 h 213"/>
                <a:gd name="T48" fmla="*/ 102 w 212"/>
                <a:gd name="T49" fmla="*/ 83 h 213"/>
                <a:gd name="T50" fmla="*/ 89 w 212"/>
                <a:gd name="T51" fmla="*/ 96 h 213"/>
                <a:gd name="T52" fmla="*/ 76 w 212"/>
                <a:gd name="T53" fmla="*/ 83 h 213"/>
                <a:gd name="T54" fmla="*/ 89 w 212"/>
                <a:gd name="T55" fmla="*/ 70 h 213"/>
                <a:gd name="T56" fmla="*/ 76 w 212"/>
                <a:gd name="T57" fmla="*/ 133 h 213"/>
                <a:gd name="T58" fmla="*/ 89 w 212"/>
                <a:gd name="T59" fmla="*/ 120 h 213"/>
                <a:gd name="T60" fmla="*/ 102 w 212"/>
                <a:gd name="T61" fmla="*/ 133 h 213"/>
                <a:gd name="T62" fmla="*/ 89 w 212"/>
                <a:gd name="T63" fmla="*/ 146 h 213"/>
                <a:gd name="T64" fmla="*/ 76 w 212"/>
                <a:gd name="T65" fmla="*/ 133 h 213"/>
                <a:gd name="T66" fmla="*/ 117 w 212"/>
                <a:gd name="T67" fmla="*/ 183 h 213"/>
                <a:gd name="T68" fmla="*/ 102 w 212"/>
                <a:gd name="T69" fmla="*/ 198 h 213"/>
                <a:gd name="T70" fmla="*/ 87 w 212"/>
                <a:gd name="T71" fmla="*/ 183 h 213"/>
                <a:gd name="T72" fmla="*/ 102 w 212"/>
                <a:gd name="T73" fmla="*/ 168 h 213"/>
                <a:gd name="T74" fmla="*/ 117 w 212"/>
                <a:gd name="T75" fmla="*/ 183 h 213"/>
                <a:gd name="T76" fmla="*/ 106 w 212"/>
                <a:gd name="T77" fmla="*/ 55 h 213"/>
                <a:gd name="T78" fmla="*/ 88 w 212"/>
                <a:gd name="T79" fmla="*/ 36 h 213"/>
                <a:gd name="T80" fmla="*/ 106 w 212"/>
                <a:gd name="T81" fmla="*/ 18 h 213"/>
                <a:gd name="T82" fmla="*/ 125 w 212"/>
                <a:gd name="T83" fmla="*/ 36 h 213"/>
                <a:gd name="T84" fmla="*/ 106 w 212"/>
                <a:gd name="T85" fmla="*/ 55 h 213"/>
                <a:gd name="T86" fmla="*/ 139 w 212"/>
                <a:gd name="T87" fmla="*/ 49 h 213"/>
                <a:gd name="T88" fmla="*/ 152 w 212"/>
                <a:gd name="T89" fmla="*/ 36 h 213"/>
                <a:gd name="T90" fmla="*/ 165 w 212"/>
                <a:gd name="T91" fmla="*/ 49 h 213"/>
                <a:gd name="T92" fmla="*/ 152 w 212"/>
                <a:gd name="T93" fmla="*/ 62 h 213"/>
                <a:gd name="T94" fmla="*/ 139 w 212"/>
                <a:gd name="T95" fmla="*/ 49 h 213"/>
                <a:gd name="T96" fmla="*/ 175 w 212"/>
                <a:gd name="T97" fmla="*/ 112 h 213"/>
                <a:gd name="T98" fmla="*/ 157 w 212"/>
                <a:gd name="T99" fmla="*/ 95 h 213"/>
                <a:gd name="T100" fmla="*/ 175 w 212"/>
                <a:gd name="T101" fmla="*/ 77 h 213"/>
                <a:gd name="T102" fmla="*/ 193 w 212"/>
                <a:gd name="T103" fmla="*/ 95 h 213"/>
                <a:gd name="T104" fmla="*/ 175 w 212"/>
                <a:gd name="T105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13">
                  <a:moveTo>
                    <a:pt x="106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13" y="213"/>
                    <a:pt x="120" y="212"/>
                    <a:pt x="127" y="21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18" y="108"/>
                    <a:pt x="117" y="105"/>
                    <a:pt x="117" y="103"/>
                  </a:cubicBezTo>
                  <a:cubicBezTo>
                    <a:pt x="117" y="97"/>
                    <a:pt x="122" y="92"/>
                    <a:pt x="128" y="92"/>
                  </a:cubicBezTo>
                  <a:cubicBezTo>
                    <a:pt x="134" y="92"/>
                    <a:pt x="139" y="97"/>
                    <a:pt x="139" y="103"/>
                  </a:cubicBezTo>
                  <a:cubicBezTo>
                    <a:pt x="139" y="107"/>
                    <a:pt x="136" y="111"/>
                    <a:pt x="132" y="113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11" y="123"/>
                    <a:pt x="212" y="115"/>
                    <a:pt x="212" y="106"/>
                  </a:cubicBezTo>
                  <a:cubicBezTo>
                    <a:pt x="212" y="48"/>
                    <a:pt x="165" y="0"/>
                    <a:pt x="106" y="0"/>
                  </a:cubicBezTo>
                  <a:close/>
                  <a:moveTo>
                    <a:pt x="42" y="54"/>
                  </a:moveTo>
                  <a:cubicBezTo>
                    <a:pt x="50" y="54"/>
                    <a:pt x="57" y="61"/>
                    <a:pt x="57" y="70"/>
                  </a:cubicBezTo>
                  <a:cubicBezTo>
                    <a:pt x="57" y="78"/>
                    <a:pt x="50" y="85"/>
                    <a:pt x="42" y="85"/>
                  </a:cubicBezTo>
                  <a:cubicBezTo>
                    <a:pt x="33" y="85"/>
                    <a:pt x="26" y="78"/>
                    <a:pt x="26" y="70"/>
                  </a:cubicBezTo>
                  <a:cubicBezTo>
                    <a:pt x="26" y="61"/>
                    <a:pt x="33" y="54"/>
                    <a:pt x="42" y="54"/>
                  </a:cubicBezTo>
                  <a:close/>
                  <a:moveTo>
                    <a:pt x="40" y="154"/>
                  </a:moveTo>
                  <a:cubicBezTo>
                    <a:pt x="30" y="154"/>
                    <a:pt x="21" y="146"/>
                    <a:pt x="21" y="135"/>
                  </a:cubicBezTo>
                  <a:cubicBezTo>
                    <a:pt x="21" y="124"/>
                    <a:pt x="30" y="115"/>
                    <a:pt x="40" y="115"/>
                  </a:cubicBezTo>
                  <a:cubicBezTo>
                    <a:pt x="51" y="115"/>
                    <a:pt x="60" y="124"/>
                    <a:pt x="60" y="135"/>
                  </a:cubicBezTo>
                  <a:cubicBezTo>
                    <a:pt x="60" y="146"/>
                    <a:pt x="51" y="154"/>
                    <a:pt x="40" y="154"/>
                  </a:cubicBezTo>
                  <a:close/>
                  <a:moveTo>
                    <a:pt x="89" y="70"/>
                  </a:moveTo>
                  <a:cubicBezTo>
                    <a:pt x="96" y="70"/>
                    <a:pt x="102" y="76"/>
                    <a:pt x="102" y="83"/>
                  </a:cubicBezTo>
                  <a:cubicBezTo>
                    <a:pt x="102" y="90"/>
                    <a:pt x="96" y="96"/>
                    <a:pt x="89" y="96"/>
                  </a:cubicBezTo>
                  <a:cubicBezTo>
                    <a:pt x="82" y="96"/>
                    <a:pt x="76" y="90"/>
                    <a:pt x="76" y="83"/>
                  </a:cubicBezTo>
                  <a:cubicBezTo>
                    <a:pt x="76" y="76"/>
                    <a:pt x="82" y="70"/>
                    <a:pt x="89" y="70"/>
                  </a:cubicBezTo>
                  <a:close/>
                  <a:moveTo>
                    <a:pt x="76" y="133"/>
                  </a:moveTo>
                  <a:cubicBezTo>
                    <a:pt x="76" y="126"/>
                    <a:pt x="82" y="120"/>
                    <a:pt x="89" y="120"/>
                  </a:cubicBezTo>
                  <a:cubicBezTo>
                    <a:pt x="96" y="120"/>
                    <a:pt x="102" y="126"/>
                    <a:pt x="102" y="133"/>
                  </a:cubicBezTo>
                  <a:cubicBezTo>
                    <a:pt x="102" y="140"/>
                    <a:pt x="96" y="146"/>
                    <a:pt x="89" y="146"/>
                  </a:cubicBezTo>
                  <a:cubicBezTo>
                    <a:pt x="82" y="146"/>
                    <a:pt x="76" y="140"/>
                    <a:pt x="76" y="133"/>
                  </a:cubicBezTo>
                  <a:close/>
                  <a:moveTo>
                    <a:pt x="117" y="183"/>
                  </a:moveTo>
                  <a:cubicBezTo>
                    <a:pt x="117" y="191"/>
                    <a:pt x="110" y="198"/>
                    <a:pt x="102" y="198"/>
                  </a:cubicBezTo>
                  <a:cubicBezTo>
                    <a:pt x="94" y="198"/>
                    <a:pt x="87" y="191"/>
                    <a:pt x="87" y="183"/>
                  </a:cubicBezTo>
                  <a:cubicBezTo>
                    <a:pt x="87" y="175"/>
                    <a:pt x="94" y="168"/>
                    <a:pt x="102" y="168"/>
                  </a:cubicBezTo>
                  <a:cubicBezTo>
                    <a:pt x="110" y="168"/>
                    <a:pt x="117" y="175"/>
                    <a:pt x="117" y="183"/>
                  </a:cubicBezTo>
                  <a:close/>
                  <a:moveTo>
                    <a:pt x="106" y="55"/>
                  </a:moveTo>
                  <a:cubicBezTo>
                    <a:pt x="96" y="55"/>
                    <a:pt x="88" y="46"/>
                    <a:pt x="88" y="36"/>
                  </a:cubicBezTo>
                  <a:cubicBezTo>
                    <a:pt x="88" y="26"/>
                    <a:pt x="96" y="18"/>
                    <a:pt x="106" y="18"/>
                  </a:cubicBezTo>
                  <a:cubicBezTo>
                    <a:pt x="116" y="18"/>
                    <a:pt x="125" y="26"/>
                    <a:pt x="125" y="36"/>
                  </a:cubicBezTo>
                  <a:cubicBezTo>
                    <a:pt x="125" y="46"/>
                    <a:pt x="116" y="55"/>
                    <a:pt x="106" y="55"/>
                  </a:cubicBezTo>
                  <a:close/>
                  <a:moveTo>
                    <a:pt x="139" y="49"/>
                  </a:moveTo>
                  <a:cubicBezTo>
                    <a:pt x="139" y="42"/>
                    <a:pt x="145" y="36"/>
                    <a:pt x="152" y="36"/>
                  </a:cubicBezTo>
                  <a:cubicBezTo>
                    <a:pt x="159" y="36"/>
                    <a:pt x="165" y="42"/>
                    <a:pt x="165" y="49"/>
                  </a:cubicBezTo>
                  <a:cubicBezTo>
                    <a:pt x="165" y="56"/>
                    <a:pt x="159" y="62"/>
                    <a:pt x="152" y="62"/>
                  </a:cubicBezTo>
                  <a:cubicBezTo>
                    <a:pt x="145" y="62"/>
                    <a:pt x="139" y="56"/>
                    <a:pt x="139" y="49"/>
                  </a:cubicBezTo>
                  <a:close/>
                  <a:moveTo>
                    <a:pt x="175" y="112"/>
                  </a:moveTo>
                  <a:cubicBezTo>
                    <a:pt x="165" y="112"/>
                    <a:pt x="157" y="105"/>
                    <a:pt x="157" y="95"/>
                  </a:cubicBezTo>
                  <a:cubicBezTo>
                    <a:pt x="157" y="85"/>
                    <a:pt x="165" y="77"/>
                    <a:pt x="175" y="77"/>
                  </a:cubicBezTo>
                  <a:cubicBezTo>
                    <a:pt x="185" y="77"/>
                    <a:pt x="193" y="85"/>
                    <a:pt x="193" y="95"/>
                  </a:cubicBezTo>
                  <a:cubicBezTo>
                    <a:pt x="193" y="105"/>
                    <a:pt x="185" y="112"/>
                    <a:pt x="175" y="112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80"/>
            <p:cNvSpPr>
              <a:spLocks/>
            </p:cNvSpPr>
            <p:nvPr/>
          </p:nvSpPr>
          <p:spPr bwMode="auto">
            <a:xfrm>
              <a:off x="3436976" y="1944692"/>
              <a:ext cx="98425" cy="96838"/>
            </a:xfrm>
            <a:custGeom>
              <a:avLst/>
              <a:gdLst>
                <a:gd name="T0" fmla="*/ 90 w 103"/>
                <a:gd name="T1" fmla="*/ 0 h 100"/>
                <a:gd name="T2" fmla="*/ 0 w 103"/>
                <a:gd name="T3" fmla="*/ 87 h 100"/>
                <a:gd name="T4" fmla="*/ 3 w 103"/>
                <a:gd name="T5" fmla="*/ 100 h 100"/>
                <a:gd name="T6" fmla="*/ 103 w 103"/>
                <a:gd name="T7" fmla="*/ 4 h 100"/>
                <a:gd name="T8" fmla="*/ 90 w 10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0">
                  <a:moveTo>
                    <a:pt x="90" y="0"/>
                  </a:moveTo>
                  <a:cubicBezTo>
                    <a:pt x="79" y="44"/>
                    <a:pt x="44" y="78"/>
                    <a:pt x="0" y="87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3" y="90"/>
                    <a:pt x="92" y="52"/>
                    <a:pt x="103" y="4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81"/>
            <p:cNvSpPr>
              <a:spLocks noEditPoints="1"/>
            </p:cNvSpPr>
            <p:nvPr/>
          </p:nvSpPr>
          <p:spPr bwMode="auto">
            <a:xfrm>
              <a:off x="3414751" y="1917705"/>
              <a:ext cx="100013" cy="101600"/>
            </a:xfrm>
            <a:custGeom>
              <a:avLst/>
              <a:gdLst>
                <a:gd name="T0" fmla="*/ 104 w 104"/>
                <a:gd name="T1" fmla="*/ 25 h 105"/>
                <a:gd name="T2" fmla="*/ 27 w 104"/>
                <a:gd name="T3" fmla="*/ 7 h 105"/>
                <a:gd name="T4" fmla="*/ 23 w 104"/>
                <a:gd name="T5" fmla="*/ 8 h 105"/>
                <a:gd name="T6" fmla="*/ 14 w 104"/>
                <a:gd name="T7" fmla="*/ 4 h 105"/>
                <a:gd name="T8" fmla="*/ 0 w 104"/>
                <a:gd name="T9" fmla="*/ 0 h 105"/>
                <a:gd name="T10" fmla="*/ 22 w 104"/>
                <a:gd name="T11" fmla="*/ 105 h 105"/>
                <a:gd name="T12" fmla="*/ 104 w 104"/>
                <a:gd name="T13" fmla="*/ 25 h 105"/>
                <a:gd name="T14" fmla="*/ 73 w 104"/>
                <a:gd name="T15" fmla="*/ 20 h 105"/>
                <a:gd name="T16" fmla="*/ 84 w 104"/>
                <a:gd name="T17" fmla="*/ 31 h 105"/>
                <a:gd name="T18" fmla="*/ 73 w 104"/>
                <a:gd name="T19" fmla="*/ 42 h 105"/>
                <a:gd name="T20" fmla="*/ 62 w 104"/>
                <a:gd name="T21" fmla="*/ 31 h 105"/>
                <a:gd name="T22" fmla="*/ 73 w 104"/>
                <a:gd name="T23" fmla="*/ 20 h 105"/>
                <a:gd name="T24" fmla="*/ 31 w 104"/>
                <a:gd name="T25" fmla="*/ 62 h 105"/>
                <a:gd name="T26" fmla="*/ 13 w 104"/>
                <a:gd name="T27" fmla="*/ 43 h 105"/>
                <a:gd name="T28" fmla="*/ 31 w 104"/>
                <a:gd name="T29" fmla="*/ 24 h 105"/>
                <a:gd name="T30" fmla="*/ 50 w 104"/>
                <a:gd name="T31" fmla="*/ 43 h 105"/>
                <a:gd name="T32" fmla="*/ 31 w 104"/>
                <a:gd name="T33" fmla="*/ 6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5">
                  <a:moveTo>
                    <a:pt x="104" y="2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4" y="8"/>
                    <a:pt x="23" y="8"/>
                  </a:cubicBezTo>
                  <a:cubicBezTo>
                    <a:pt x="19" y="8"/>
                    <a:pt x="16" y="6"/>
                    <a:pt x="1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62" y="97"/>
                    <a:pt x="94" y="65"/>
                    <a:pt x="104" y="25"/>
                  </a:cubicBezTo>
                  <a:close/>
                  <a:moveTo>
                    <a:pt x="73" y="20"/>
                  </a:moveTo>
                  <a:cubicBezTo>
                    <a:pt x="79" y="20"/>
                    <a:pt x="84" y="25"/>
                    <a:pt x="84" y="31"/>
                  </a:cubicBezTo>
                  <a:cubicBezTo>
                    <a:pt x="84" y="37"/>
                    <a:pt x="79" y="42"/>
                    <a:pt x="73" y="42"/>
                  </a:cubicBezTo>
                  <a:cubicBezTo>
                    <a:pt x="67" y="42"/>
                    <a:pt x="62" y="37"/>
                    <a:pt x="62" y="31"/>
                  </a:cubicBezTo>
                  <a:cubicBezTo>
                    <a:pt x="62" y="25"/>
                    <a:pt x="67" y="20"/>
                    <a:pt x="73" y="20"/>
                  </a:cubicBezTo>
                  <a:close/>
                  <a:moveTo>
                    <a:pt x="31" y="62"/>
                  </a:moveTo>
                  <a:cubicBezTo>
                    <a:pt x="21" y="62"/>
                    <a:pt x="13" y="53"/>
                    <a:pt x="13" y="43"/>
                  </a:cubicBezTo>
                  <a:cubicBezTo>
                    <a:pt x="13" y="33"/>
                    <a:pt x="21" y="24"/>
                    <a:pt x="31" y="24"/>
                  </a:cubicBezTo>
                  <a:cubicBezTo>
                    <a:pt x="42" y="24"/>
                    <a:pt x="50" y="33"/>
                    <a:pt x="50" y="43"/>
                  </a:cubicBezTo>
                  <a:cubicBezTo>
                    <a:pt x="50" y="53"/>
                    <a:pt x="42" y="62"/>
                    <a:pt x="31" y="62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3809969" y="1989073"/>
            <a:ext cx="560145" cy="308291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3455" y="1581377"/>
            <a:ext cx="117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2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2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2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639884" y="1808172"/>
            <a:ext cx="165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989613" y="816365"/>
            <a:ext cx="447400" cy="447400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/>
                </a:gs>
                <a:gs pos="100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3964846" y="789421"/>
            <a:ext cx="496934" cy="496934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>
                    <a:alpha val="0"/>
                  </a:srgbClr>
                </a:gs>
                <a:gs pos="34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4099962" y="932114"/>
            <a:ext cx="239398" cy="193160"/>
            <a:chOff x="1776409" y="3875098"/>
            <a:chExt cx="279399" cy="225437"/>
          </a:xfrm>
        </p:grpSpPr>
        <p:sp>
          <p:nvSpPr>
            <p:cNvPr id="54" name="Freeform 283"/>
            <p:cNvSpPr>
              <a:spLocks/>
            </p:cNvSpPr>
            <p:nvPr/>
          </p:nvSpPr>
          <p:spPr bwMode="auto">
            <a:xfrm>
              <a:off x="1776409" y="3875098"/>
              <a:ext cx="279399" cy="106364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84"/>
            <p:cNvSpPr>
              <a:spLocks noEditPoints="1"/>
            </p:cNvSpPr>
            <p:nvPr/>
          </p:nvSpPr>
          <p:spPr bwMode="auto">
            <a:xfrm>
              <a:off x="1790699" y="3932260"/>
              <a:ext cx="249237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4426853" y="1255036"/>
            <a:ext cx="388711" cy="397423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419087" y="853222"/>
            <a:ext cx="15569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TITLE HERE</a:t>
            </a:r>
            <a:endParaRPr lang="zh-CN" altLang="en-US" dirty="0">
              <a:solidFill>
                <a:srgbClr val="3BF2F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9139088" y="399594"/>
            <a:ext cx="1645920" cy="1645920"/>
            <a:chOff x="9673237" y="586658"/>
            <a:chExt cx="1645920" cy="1645920"/>
          </a:xfrm>
        </p:grpSpPr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同心圆 6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878851" y="2138277"/>
            <a:ext cx="209346" cy="209346"/>
            <a:chOff x="10372657" y="2360372"/>
            <a:chExt cx="209346" cy="209346"/>
          </a:xfrm>
        </p:grpSpPr>
        <p:grpSp>
          <p:nvGrpSpPr>
            <p:cNvPr id="71" name="组合 70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73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2" name="椭圆 71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0414401" y="1980801"/>
            <a:ext cx="209346" cy="209346"/>
            <a:chOff x="11004646" y="2153628"/>
            <a:chExt cx="209346" cy="209346"/>
          </a:xfrm>
        </p:grpSpPr>
        <p:grpSp>
          <p:nvGrpSpPr>
            <p:cNvPr id="80" name="组合 79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82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1" name="椭圆 80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45909" y="1611537"/>
            <a:ext cx="209346" cy="209346"/>
            <a:chOff x="11306379" y="1801485"/>
            <a:chExt cx="209346" cy="209346"/>
          </a:xfrm>
        </p:grpSpPr>
        <p:grpSp>
          <p:nvGrpSpPr>
            <p:cNvPr id="87" name="组合 86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89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0" name="直接连接符 99"/>
          <p:cNvCxnSpPr/>
          <p:nvPr/>
        </p:nvCxnSpPr>
        <p:spPr>
          <a:xfrm flipV="1">
            <a:off x="7775858" y="1453747"/>
            <a:ext cx="1269780" cy="354426"/>
          </a:xfrm>
          <a:prstGeom prst="line">
            <a:avLst/>
          </a:prstGeom>
          <a:ln>
            <a:gradFill>
              <a:gsLst>
                <a:gs pos="100000">
                  <a:srgbClr val="22F0FA"/>
                </a:gs>
                <a:gs pos="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8028170" y="2801016"/>
            <a:ext cx="941215" cy="0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9013418" y="2539406"/>
            <a:ext cx="17576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chemeClr val="bg1"/>
                      </a:gs>
                      <a:gs pos="4700">
                        <a:srgbClr val="22F0FA"/>
                      </a:gs>
                      <a:gs pos="100000">
                        <a:schemeClr val="bg1"/>
                      </a:gs>
                    </a:gsLst>
                    <a:lin ang="6000000" scaled="0"/>
                  </a:gradFill>
                </a:ln>
                <a:noFill/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2800" dirty="0">
              <a:ln>
                <a:gradFill>
                  <a:gsLst>
                    <a:gs pos="0">
                      <a:schemeClr val="bg1"/>
                    </a:gs>
                    <a:gs pos="4700">
                      <a:srgbClr val="22F0FA"/>
                    </a:gs>
                    <a:gs pos="100000">
                      <a:schemeClr val="bg1"/>
                    </a:gs>
                  </a:gsLst>
                  <a:lin ang="6000000" scaled="0"/>
                </a:gradFill>
              </a:ln>
              <a:noFill/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045542" y="2918018"/>
            <a:ext cx="290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BB105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 flipH="1" flipV="1">
            <a:off x="7970433" y="3433213"/>
            <a:ext cx="1042985" cy="699947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9128928" y="4074157"/>
            <a:ext cx="496934" cy="496934"/>
            <a:chOff x="3146505" y="1640565"/>
            <a:chExt cx="496934" cy="496934"/>
          </a:xfrm>
        </p:grpSpPr>
        <p:sp>
          <p:nvSpPr>
            <p:cNvPr id="119" name="椭圆 118"/>
            <p:cNvSpPr/>
            <p:nvPr/>
          </p:nvSpPr>
          <p:spPr>
            <a:xfrm>
              <a:off x="3171272" y="1665332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146505" y="1640565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Freeform 478"/>
            <p:cNvSpPr>
              <a:spLocks/>
            </p:cNvSpPr>
            <p:nvPr/>
          </p:nvSpPr>
          <p:spPr bwMode="auto">
            <a:xfrm>
              <a:off x="3257589" y="1762130"/>
              <a:ext cx="250825" cy="250825"/>
            </a:xfrm>
            <a:custGeom>
              <a:avLst/>
              <a:gdLst>
                <a:gd name="T0" fmla="*/ 129 w 258"/>
                <a:gd name="T1" fmla="*/ 245 h 259"/>
                <a:gd name="T2" fmla="*/ 14 w 258"/>
                <a:gd name="T3" fmla="*/ 129 h 259"/>
                <a:gd name="T4" fmla="*/ 129 w 258"/>
                <a:gd name="T5" fmla="*/ 14 h 259"/>
                <a:gd name="T6" fmla="*/ 244 w 258"/>
                <a:gd name="T7" fmla="*/ 129 h 259"/>
                <a:gd name="T8" fmla="*/ 241 w 258"/>
                <a:gd name="T9" fmla="*/ 156 h 259"/>
                <a:gd name="T10" fmla="*/ 255 w 258"/>
                <a:gd name="T11" fmla="*/ 159 h 259"/>
                <a:gd name="T12" fmla="*/ 258 w 258"/>
                <a:gd name="T13" fmla="*/ 129 h 259"/>
                <a:gd name="T14" fmla="*/ 129 w 258"/>
                <a:gd name="T15" fmla="*/ 0 h 259"/>
                <a:gd name="T16" fmla="*/ 0 w 258"/>
                <a:gd name="T17" fmla="*/ 129 h 259"/>
                <a:gd name="T18" fmla="*/ 129 w 258"/>
                <a:gd name="T19" fmla="*/ 259 h 259"/>
                <a:gd name="T20" fmla="*/ 155 w 258"/>
                <a:gd name="T21" fmla="*/ 256 h 259"/>
                <a:gd name="T22" fmla="*/ 152 w 258"/>
                <a:gd name="T23" fmla="*/ 242 h 259"/>
                <a:gd name="T24" fmla="*/ 129 w 258"/>
                <a:gd name="T25" fmla="*/ 2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8" h="259">
                  <a:moveTo>
                    <a:pt x="129" y="245"/>
                  </a:moveTo>
                  <a:cubicBezTo>
                    <a:pt x="65" y="245"/>
                    <a:pt x="14" y="193"/>
                    <a:pt x="14" y="129"/>
                  </a:cubicBezTo>
                  <a:cubicBezTo>
                    <a:pt x="14" y="66"/>
                    <a:pt x="65" y="14"/>
                    <a:pt x="129" y="14"/>
                  </a:cubicBezTo>
                  <a:cubicBezTo>
                    <a:pt x="193" y="14"/>
                    <a:pt x="244" y="66"/>
                    <a:pt x="244" y="129"/>
                  </a:cubicBezTo>
                  <a:cubicBezTo>
                    <a:pt x="244" y="139"/>
                    <a:pt x="243" y="148"/>
                    <a:pt x="241" y="156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7" y="150"/>
                    <a:pt x="258" y="14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29" y="259"/>
                  </a:cubicBezTo>
                  <a:cubicBezTo>
                    <a:pt x="138" y="259"/>
                    <a:pt x="147" y="258"/>
                    <a:pt x="155" y="256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45" y="244"/>
                    <a:pt x="137" y="245"/>
                    <a:pt x="129" y="245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479"/>
            <p:cNvSpPr>
              <a:spLocks noEditPoints="1"/>
            </p:cNvSpPr>
            <p:nvPr/>
          </p:nvSpPr>
          <p:spPr bwMode="auto">
            <a:xfrm>
              <a:off x="3279814" y="1784355"/>
              <a:ext cx="206375" cy="206375"/>
            </a:xfrm>
            <a:custGeom>
              <a:avLst/>
              <a:gdLst>
                <a:gd name="T0" fmla="*/ 106 w 212"/>
                <a:gd name="T1" fmla="*/ 0 h 213"/>
                <a:gd name="T2" fmla="*/ 0 w 212"/>
                <a:gd name="T3" fmla="*/ 106 h 213"/>
                <a:gd name="T4" fmla="*/ 106 w 212"/>
                <a:gd name="T5" fmla="*/ 213 h 213"/>
                <a:gd name="T6" fmla="*/ 127 w 212"/>
                <a:gd name="T7" fmla="*/ 211 h 213"/>
                <a:gd name="T8" fmla="*/ 105 w 212"/>
                <a:gd name="T9" fmla="*/ 106 h 213"/>
                <a:gd name="T10" fmla="*/ 120 w 212"/>
                <a:gd name="T11" fmla="*/ 110 h 213"/>
                <a:gd name="T12" fmla="*/ 117 w 212"/>
                <a:gd name="T13" fmla="*/ 103 h 213"/>
                <a:gd name="T14" fmla="*/ 128 w 212"/>
                <a:gd name="T15" fmla="*/ 92 h 213"/>
                <a:gd name="T16" fmla="*/ 139 w 212"/>
                <a:gd name="T17" fmla="*/ 103 h 213"/>
                <a:gd name="T18" fmla="*/ 132 w 212"/>
                <a:gd name="T19" fmla="*/ 113 h 213"/>
                <a:gd name="T20" fmla="*/ 209 w 212"/>
                <a:gd name="T21" fmla="*/ 131 h 213"/>
                <a:gd name="T22" fmla="*/ 212 w 212"/>
                <a:gd name="T23" fmla="*/ 106 h 213"/>
                <a:gd name="T24" fmla="*/ 106 w 212"/>
                <a:gd name="T25" fmla="*/ 0 h 213"/>
                <a:gd name="T26" fmla="*/ 42 w 212"/>
                <a:gd name="T27" fmla="*/ 54 h 213"/>
                <a:gd name="T28" fmla="*/ 57 w 212"/>
                <a:gd name="T29" fmla="*/ 70 h 213"/>
                <a:gd name="T30" fmla="*/ 42 w 212"/>
                <a:gd name="T31" fmla="*/ 85 h 213"/>
                <a:gd name="T32" fmla="*/ 26 w 212"/>
                <a:gd name="T33" fmla="*/ 70 h 213"/>
                <a:gd name="T34" fmla="*/ 42 w 212"/>
                <a:gd name="T35" fmla="*/ 54 h 213"/>
                <a:gd name="T36" fmla="*/ 40 w 212"/>
                <a:gd name="T37" fmla="*/ 154 h 213"/>
                <a:gd name="T38" fmla="*/ 21 w 212"/>
                <a:gd name="T39" fmla="*/ 135 h 213"/>
                <a:gd name="T40" fmla="*/ 40 w 212"/>
                <a:gd name="T41" fmla="*/ 115 h 213"/>
                <a:gd name="T42" fmla="*/ 60 w 212"/>
                <a:gd name="T43" fmla="*/ 135 h 213"/>
                <a:gd name="T44" fmla="*/ 40 w 212"/>
                <a:gd name="T45" fmla="*/ 154 h 213"/>
                <a:gd name="T46" fmla="*/ 89 w 212"/>
                <a:gd name="T47" fmla="*/ 70 h 213"/>
                <a:gd name="T48" fmla="*/ 102 w 212"/>
                <a:gd name="T49" fmla="*/ 83 h 213"/>
                <a:gd name="T50" fmla="*/ 89 w 212"/>
                <a:gd name="T51" fmla="*/ 96 h 213"/>
                <a:gd name="T52" fmla="*/ 76 w 212"/>
                <a:gd name="T53" fmla="*/ 83 h 213"/>
                <a:gd name="T54" fmla="*/ 89 w 212"/>
                <a:gd name="T55" fmla="*/ 70 h 213"/>
                <a:gd name="T56" fmla="*/ 76 w 212"/>
                <a:gd name="T57" fmla="*/ 133 h 213"/>
                <a:gd name="T58" fmla="*/ 89 w 212"/>
                <a:gd name="T59" fmla="*/ 120 h 213"/>
                <a:gd name="T60" fmla="*/ 102 w 212"/>
                <a:gd name="T61" fmla="*/ 133 h 213"/>
                <a:gd name="T62" fmla="*/ 89 w 212"/>
                <a:gd name="T63" fmla="*/ 146 h 213"/>
                <a:gd name="T64" fmla="*/ 76 w 212"/>
                <a:gd name="T65" fmla="*/ 133 h 213"/>
                <a:gd name="T66" fmla="*/ 117 w 212"/>
                <a:gd name="T67" fmla="*/ 183 h 213"/>
                <a:gd name="T68" fmla="*/ 102 w 212"/>
                <a:gd name="T69" fmla="*/ 198 h 213"/>
                <a:gd name="T70" fmla="*/ 87 w 212"/>
                <a:gd name="T71" fmla="*/ 183 h 213"/>
                <a:gd name="T72" fmla="*/ 102 w 212"/>
                <a:gd name="T73" fmla="*/ 168 h 213"/>
                <a:gd name="T74" fmla="*/ 117 w 212"/>
                <a:gd name="T75" fmla="*/ 183 h 213"/>
                <a:gd name="T76" fmla="*/ 106 w 212"/>
                <a:gd name="T77" fmla="*/ 55 h 213"/>
                <a:gd name="T78" fmla="*/ 88 w 212"/>
                <a:gd name="T79" fmla="*/ 36 h 213"/>
                <a:gd name="T80" fmla="*/ 106 w 212"/>
                <a:gd name="T81" fmla="*/ 18 h 213"/>
                <a:gd name="T82" fmla="*/ 125 w 212"/>
                <a:gd name="T83" fmla="*/ 36 h 213"/>
                <a:gd name="T84" fmla="*/ 106 w 212"/>
                <a:gd name="T85" fmla="*/ 55 h 213"/>
                <a:gd name="T86" fmla="*/ 139 w 212"/>
                <a:gd name="T87" fmla="*/ 49 h 213"/>
                <a:gd name="T88" fmla="*/ 152 w 212"/>
                <a:gd name="T89" fmla="*/ 36 h 213"/>
                <a:gd name="T90" fmla="*/ 165 w 212"/>
                <a:gd name="T91" fmla="*/ 49 h 213"/>
                <a:gd name="T92" fmla="*/ 152 w 212"/>
                <a:gd name="T93" fmla="*/ 62 h 213"/>
                <a:gd name="T94" fmla="*/ 139 w 212"/>
                <a:gd name="T95" fmla="*/ 49 h 213"/>
                <a:gd name="T96" fmla="*/ 175 w 212"/>
                <a:gd name="T97" fmla="*/ 112 h 213"/>
                <a:gd name="T98" fmla="*/ 157 w 212"/>
                <a:gd name="T99" fmla="*/ 95 h 213"/>
                <a:gd name="T100" fmla="*/ 175 w 212"/>
                <a:gd name="T101" fmla="*/ 77 h 213"/>
                <a:gd name="T102" fmla="*/ 193 w 212"/>
                <a:gd name="T103" fmla="*/ 95 h 213"/>
                <a:gd name="T104" fmla="*/ 175 w 212"/>
                <a:gd name="T105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13">
                  <a:moveTo>
                    <a:pt x="106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13" y="213"/>
                    <a:pt x="120" y="212"/>
                    <a:pt x="127" y="21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18" y="108"/>
                    <a:pt x="117" y="105"/>
                    <a:pt x="117" y="103"/>
                  </a:cubicBezTo>
                  <a:cubicBezTo>
                    <a:pt x="117" y="97"/>
                    <a:pt x="122" y="92"/>
                    <a:pt x="128" y="92"/>
                  </a:cubicBezTo>
                  <a:cubicBezTo>
                    <a:pt x="134" y="92"/>
                    <a:pt x="139" y="97"/>
                    <a:pt x="139" y="103"/>
                  </a:cubicBezTo>
                  <a:cubicBezTo>
                    <a:pt x="139" y="107"/>
                    <a:pt x="136" y="111"/>
                    <a:pt x="132" y="113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11" y="123"/>
                    <a:pt x="212" y="115"/>
                    <a:pt x="212" y="106"/>
                  </a:cubicBezTo>
                  <a:cubicBezTo>
                    <a:pt x="212" y="48"/>
                    <a:pt x="165" y="0"/>
                    <a:pt x="106" y="0"/>
                  </a:cubicBezTo>
                  <a:close/>
                  <a:moveTo>
                    <a:pt x="42" y="54"/>
                  </a:moveTo>
                  <a:cubicBezTo>
                    <a:pt x="50" y="54"/>
                    <a:pt x="57" y="61"/>
                    <a:pt x="57" y="70"/>
                  </a:cubicBezTo>
                  <a:cubicBezTo>
                    <a:pt x="57" y="78"/>
                    <a:pt x="50" y="85"/>
                    <a:pt x="42" y="85"/>
                  </a:cubicBezTo>
                  <a:cubicBezTo>
                    <a:pt x="33" y="85"/>
                    <a:pt x="26" y="78"/>
                    <a:pt x="26" y="70"/>
                  </a:cubicBezTo>
                  <a:cubicBezTo>
                    <a:pt x="26" y="61"/>
                    <a:pt x="33" y="54"/>
                    <a:pt x="42" y="54"/>
                  </a:cubicBezTo>
                  <a:close/>
                  <a:moveTo>
                    <a:pt x="40" y="154"/>
                  </a:moveTo>
                  <a:cubicBezTo>
                    <a:pt x="30" y="154"/>
                    <a:pt x="21" y="146"/>
                    <a:pt x="21" y="135"/>
                  </a:cubicBezTo>
                  <a:cubicBezTo>
                    <a:pt x="21" y="124"/>
                    <a:pt x="30" y="115"/>
                    <a:pt x="40" y="115"/>
                  </a:cubicBezTo>
                  <a:cubicBezTo>
                    <a:pt x="51" y="115"/>
                    <a:pt x="60" y="124"/>
                    <a:pt x="60" y="135"/>
                  </a:cubicBezTo>
                  <a:cubicBezTo>
                    <a:pt x="60" y="146"/>
                    <a:pt x="51" y="154"/>
                    <a:pt x="40" y="154"/>
                  </a:cubicBezTo>
                  <a:close/>
                  <a:moveTo>
                    <a:pt x="89" y="70"/>
                  </a:moveTo>
                  <a:cubicBezTo>
                    <a:pt x="96" y="70"/>
                    <a:pt x="102" y="76"/>
                    <a:pt x="102" y="83"/>
                  </a:cubicBezTo>
                  <a:cubicBezTo>
                    <a:pt x="102" y="90"/>
                    <a:pt x="96" y="96"/>
                    <a:pt x="89" y="96"/>
                  </a:cubicBezTo>
                  <a:cubicBezTo>
                    <a:pt x="82" y="96"/>
                    <a:pt x="76" y="90"/>
                    <a:pt x="76" y="83"/>
                  </a:cubicBezTo>
                  <a:cubicBezTo>
                    <a:pt x="76" y="76"/>
                    <a:pt x="82" y="70"/>
                    <a:pt x="89" y="70"/>
                  </a:cubicBezTo>
                  <a:close/>
                  <a:moveTo>
                    <a:pt x="76" y="133"/>
                  </a:moveTo>
                  <a:cubicBezTo>
                    <a:pt x="76" y="126"/>
                    <a:pt x="82" y="120"/>
                    <a:pt x="89" y="120"/>
                  </a:cubicBezTo>
                  <a:cubicBezTo>
                    <a:pt x="96" y="120"/>
                    <a:pt x="102" y="126"/>
                    <a:pt x="102" y="133"/>
                  </a:cubicBezTo>
                  <a:cubicBezTo>
                    <a:pt x="102" y="140"/>
                    <a:pt x="96" y="146"/>
                    <a:pt x="89" y="146"/>
                  </a:cubicBezTo>
                  <a:cubicBezTo>
                    <a:pt x="82" y="146"/>
                    <a:pt x="76" y="140"/>
                    <a:pt x="76" y="133"/>
                  </a:cubicBezTo>
                  <a:close/>
                  <a:moveTo>
                    <a:pt x="117" y="183"/>
                  </a:moveTo>
                  <a:cubicBezTo>
                    <a:pt x="117" y="191"/>
                    <a:pt x="110" y="198"/>
                    <a:pt x="102" y="198"/>
                  </a:cubicBezTo>
                  <a:cubicBezTo>
                    <a:pt x="94" y="198"/>
                    <a:pt x="87" y="191"/>
                    <a:pt x="87" y="183"/>
                  </a:cubicBezTo>
                  <a:cubicBezTo>
                    <a:pt x="87" y="175"/>
                    <a:pt x="94" y="168"/>
                    <a:pt x="102" y="168"/>
                  </a:cubicBezTo>
                  <a:cubicBezTo>
                    <a:pt x="110" y="168"/>
                    <a:pt x="117" y="175"/>
                    <a:pt x="117" y="183"/>
                  </a:cubicBezTo>
                  <a:close/>
                  <a:moveTo>
                    <a:pt x="106" y="55"/>
                  </a:moveTo>
                  <a:cubicBezTo>
                    <a:pt x="96" y="55"/>
                    <a:pt x="88" y="46"/>
                    <a:pt x="88" y="36"/>
                  </a:cubicBezTo>
                  <a:cubicBezTo>
                    <a:pt x="88" y="26"/>
                    <a:pt x="96" y="18"/>
                    <a:pt x="106" y="18"/>
                  </a:cubicBezTo>
                  <a:cubicBezTo>
                    <a:pt x="116" y="18"/>
                    <a:pt x="125" y="26"/>
                    <a:pt x="125" y="36"/>
                  </a:cubicBezTo>
                  <a:cubicBezTo>
                    <a:pt x="125" y="46"/>
                    <a:pt x="116" y="55"/>
                    <a:pt x="106" y="55"/>
                  </a:cubicBezTo>
                  <a:close/>
                  <a:moveTo>
                    <a:pt x="139" y="49"/>
                  </a:moveTo>
                  <a:cubicBezTo>
                    <a:pt x="139" y="42"/>
                    <a:pt x="145" y="36"/>
                    <a:pt x="152" y="36"/>
                  </a:cubicBezTo>
                  <a:cubicBezTo>
                    <a:pt x="159" y="36"/>
                    <a:pt x="165" y="42"/>
                    <a:pt x="165" y="49"/>
                  </a:cubicBezTo>
                  <a:cubicBezTo>
                    <a:pt x="165" y="56"/>
                    <a:pt x="159" y="62"/>
                    <a:pt x="152" y="62"/>
                  </a:cubicBezTo>
                  <a:cubicBezTo>
                    <a:pt x="145" y="62"/>
                    <a:pt x="139" y="56"/>
                    <a:pt x="139" y="49"/>
                  </a:cubicBezTo>
                  <a:close/>
                  <a:moveTo>
                    <a:pt x="175" y="112"/>
                  </a:moveTo>
                  <a:cubicBezTo>
                    <a:pt x="165" y="112"/>
                    <a:pt x="157" y="105"/>
                    <a:pt x="157" y="95"/>
                  </a:cubicBezTo>
                  <a:cubicBezTo>
                    <a:pt x="157" y="85"/>
                    <a:pt x="165" y="77"/>
                    <a:pt x="175" y="77"/>
                  </a:cubicBezTo>
                  <a:cubicBezTo>
                    <a:pt x="185" y="77"/>
                    <a:pt x="193" y="85"/>
                    <a:pt x="193" y="95"/>
                  </a:cubicBezTo>
                  <a:cubicBezTo>
                    <a:pt x="193" y="105"/>
                    <a:pt x="185" y="112"/>
                    <a:pt x="175" y="112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480"/>
            <p:cNvSpPr>
              <a:spLocks/>
            </p:cNvSpPr>
            <p:nvPr/>
          </p:nvSpPr>
          <p:spPr bwMode="auto">
            <a:xfrm>
              <a:off x="3436976" y="1944692"/>
              <a:ext cx="98425" cy="96838"/>
            </a:xfrm>
            <a:custGeom>
              <a:avLst/>
              <a:gdLst>
                <a:gd name="T0" fmla="*/ 90 w 103"/>
                <a:gd name="T1" fmla="*/ 0 h 100"/>
                <a:gd name="T2" fmla="*/ 0 w 103"/>
                <a:gd name="T3" fmla="*/ 87 h 100"/>
                <a:gd name="T4" fmla="*/ 3 w 103"/>
                <a:gd name="T5" fmla="*/ 100 h 100"/>
                <a:gd name="T6" fmla="*/ 103 w 103"/>
                <a:gd name="T7" fmla="*/ 4 h 100"/>
                <a:gd name="T8" fmla="*/ 90 w 10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0">
                  <a:moveTo>
                    <a:pt x="90" y="0"/>
                  </a:moveTo>
                  <a:cubicBezTo>
                    <a:pt x="79" y="44"/>
                    <a:pt x="44" y="78"/>
                    <a:pt x="0" y="87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3" y="90"/>
                    <a:pt x="92" y="52"/>
                    <a:pt x="103" y="4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481"/>
            <p:cNvSpPr>
              <a:spLocks noEditPoints="1"/>
            </p:cNvSpPr>
            <p:nvPr/>
          </p:nvSpPr>
          <p:spPr bwMode="auto">
            <a:xfrm>
              <a:off x="3414751" y="1917705"/>
              <a:ext cx="100013" cy="101600"/>
            </a:xfrm>
            <a:custGeom>
              <a:avLst/>
              <a:gdLst>
                <a:gd name="T0" fmla="*/ 104 w 104"/>
                <a:gd name="T1" fmla="*/ 25 h 105"/>
                <a:gd name="T2" fmla="*/ 27 w 104"/>
                <a:gd name="T3" fmla="*/ 7 h 105"/>
                <a:gd name="T4" fmla="*/ 23 w 104"/>
                <a:gd name="T5" fmla="*/ 8 h 105"/>
                <a:gd name="T6" fmla="*/ 14 w 104"/>
                <a:gd name="T7" fmla="*/ 4 h 105"/>
                <a:gd name="T8" fmla="*/ 0 w 104"/>
                <a:gd name="T9" fmla="*/ 0 h 105"/>
                <a:gd name="T10" fmla="*/ 22 w 104"/>
                <a:gd name="T11" fmla="*/ 105 h 105"/>
                <a:gd name="T12" fmla="*/ 104 w 104"/>
                <a:gd name="T13" fmla="*/ 25 h 105"/>
                <a:gd name="T14" fmla="*/ 73 w 104"/>
                <a:gd name="T15" fmla="*/ 20 h 105"/>
                <a:gd name="T16" fmla="*/ 84 w 104"/>
                <a:gd name="T17" fmla="*/ 31 h 105"/>
                <a:gd name="T18" fmla="*/ 73 w 104"/>
                <a:gd name="T19" fmla="*/ 42 h 105"/>
                <a:gd name="T20" fmla="*/ 62 w 104"/>
                <a:gd name="T21" fmla="*/ 31 h 105"/>
                <a:gd name="T22" fmla="*/ 73 w 104"/>
                <a:gd name="T23" fmla="*/ 20 h 105"/>
                <a:gd name="T24" fmla="*/ 31 w 104"/>
                <a:gd name="T25" fmla="*/ 62 h 105"/>
                <a:gd name="T26" fmla="*/ 13 w 104"/>
                <a:gd name="T27" fmla="*/ 43 h 105"/>
                <a:gd name="T28" fmla="*/ 31 w 104"/>
                <a:gd name="T29" fmla="*/ 24 h 105"/>
                <a:gd name="T30" fmla="*/ 50 w 104"/>
                <a:gd name="T31" fmla="*/ 43 h 105"/>
                <a:gd name="T32" fmla="*/ 31 w 104"/>
                <a:gd name="T33" fmla="*/ 6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5">
                  <a:moveTo>
                    <a:pt x="104" y="2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4" y="8"/>
                    <a:pt x="23" y="8"/>
                  </a:cubicBezTo>
                  <a:cubicBezTo>
                    <a:pt x="19" y="8"/>
                    <a:pt x="16" y="6"/>
                    <a:pt x="1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62" y="97"/>
                    <a:pt x="94" y="65"/>
                    <a:pt x="104" y="25"/>
                  </a:cubicBezTo>
                  <a:close/>
                  <a:moveTo>
                    <a:pt x="73" y="20"/>
                  </a:moveTo>
                  <a:cubicBezTo>
                    <a:pt x="79" y="20"/>
                    <a:pt x="84" y="25"/>
                    <a:pt x="84" y="31"/>
                  </a:cubicBezTo>
                  <a:cubicBezTo>
                    <a:pt x="84" y="37"/>
                    <a:pt x="79" y="42"/>
                    <a:pt x="73" y="42"/>
                  </a:cubicBezTo>
                  <a:cubicBezTo>
                    <a:pt x="67" y="42"/>
                    <a:pt x="62" y="37"/>
                    <a:pt x="62" y="31"/>
                  </a:cubicBezTo>
                  <a:cubicBezTo>
                    <a:pt x="62" y="25"/>
                    <a:pt x="67" y="20"/>
                    <a:pt x="73" y="20"/>
                  </a:cubicBezTo>
                  <a:close/>
                  <a:moveTo>
                    <a:pt x="31" y="62"/>
                  </a:moveTo>
                  <a:cubicBezTo>
                    <a:pt x="21" y="62"/>
                    <a:pt x="13" y="53"/>
                    <a:pt x="13" y="43"/>
                  </a:cubicBezTo>
                  <a:cubicBezTo>
                    <a:pt x="13" y="33"/>
                    <a:pt x="21" y="24"/>
                    <a:pt x="31" y="24"/>
                  </a:cubicBezTo>
                  <a:cubicBezTo>
                    <a:pt x="42" y="24"/>
                    <a:pt x="50" y="33"/>
                    <a:pt x="50" y="43"/>
                  </a:cubicBezTo>
                  <a:cubicBezTo>
                    <a:pt x="50" y="53"/>
                    <a:pt x="42" y="62"/>
                    <a:pt x="31" y="62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9517507" y="4074157"/>
            <a:ext cx="150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9621534" y="4328847"/>
            <a:ext cx="198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6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52984" y="1292934"/>
            <a:ext cx="987552" cy="987552"/>
            <a:chOff x="653288" y="1880616"/>
            <a:chExt cx="987552" cy="987552"/>
          </a:xfrm>
        </p:grpSpPr>
        <p:grpSp>
          <p:nvGrpSpPr>
            <p:cNvPr id="25" name="组合 24"/>
            <p:cNvGrpSpPr/>
            <p:nvPr/>
          </p:nvGrpSpPr>
          <p:grpSpPr>
            <a:xfrm>
              <a:off x="653288" y="1880616"/>
              <a:ext cx="987552" cy="987552"/>
              <a:chOff x="10277856" y="2670048"/>
              <a:chExt cx="1085088" cy="108508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0277856" y="2670048"/>
                <a:ext cx="1085088" cy="1085088"/>
              </a:xfrm>
              <a:prstGeom prst="ellipse">
                <a:avLst/>
              </a:prstGeom>
              <a:noFill/>
              <a:ln w="12700">
                <a:gradFill>
                  <a:gsLst>
                    <a:gs pos="35000">
                      <a:srgbClr val="00B0F0">
                        <a:alpha val="0"/>
                      </a:srgbClr>
                    </a:gs>
                    <a:gs pos="0">
                      <a:srgbClr val="05C3CD"/>
                    </a:gs>
                    <a:gs pos="90000">
                      <a:srgbClr val="0CC4CE">
                        <a:alpha val="0"/>
                      </a:srgbClr>
                    </a:gs>
                    <a:gs pos="6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0338816" y="2731008"/>
                <a:ext cx="963168" cy="963168"/>
              </a:xfrm>
              <a:prstGeom prst="ellipse">
                <a:avLst/>
              </a:prstGeom>
              <a:noFill/>
              <a:ln w="12700">
                <a:gradFill>
                  <a:gsLst>
                    <a:gs pos="0">
                      <a:srgbClr val="3BF2FB"/>
                    </a:gs>
                    <a:gs pos="100000">
                      <a:srgbClr val="00B0F0">
                        <a:alpha val="0"/>
                      </a:srgbClr>
                    </a:gs>
                    <a:gs pos="75000">
                      <a:srgbClr val="3BF2FB"/>
                    </a:gs>
                    <a:gs pos="5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70164" y="2097492"/>
              <a:ext cx="553800" cy="553800"/>
              <a:chOff x="1072088" y="4212317"/>
              <a:chExt cx="553800" cy="55380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1265479" y="4351461"/>
                <a:ext cx="167018" cy="275512"/>
                <a:chOff x="2294179" y="739898"/>
                <a:chExt cx="167018" cy="275512"/>
              </a:xfrm>
            </p:grpSpPr>
            <p:sp>
              <p:nvSpPr>
                <p:cNvPr id="33" name="Freeform 563"/>
                <p:cNvSpPr>
                  <a:spLocks/>
                </p:cNvSpPr>
                <p:nvPr/>
              </p:nvSpPr>
              <p:spPr bwMode="auto">
                <a:xfrm>
                  <a:off x="2294179" y="865950"/>
                  <a:ext cx="167018" cy="149460"/>
                </a:xfrm>
                <a:custGeom>
                  <a:avLst/>
                  <a:gdLst>
                    <a:gd name="T0" fmla="*/ 107 w 165"/>
                    <a:gd name="T1" fmla="*/ 0 h 148"/>
                    <a:gd name="T2" fmla="*/ 82 w 165"/>
                    <a:gd name="T3" fmla="*/ 10 h 148"/>
                    <a:gd name="T4" fmla="*/ 102 w 165"/>
                    <a:gd name="T5" fmla="*/ 81 h 148"/>
                    <a:gd name="T6" fmla="*/ 82 w 165"/>
                    <a:gd name="T7" fmla="*/ 109 h 148"/>
                    <a:gd name="T8" fmla="*/ 63 w 165"/>
                    <a:gd name="T9" fmla="*/ 81 h 148"/>
                    <a:gd name="T10" fmla="*/ 82 w 165"/>
                    <a:gd name="T11" fmla="*/ 10 h 148"/>
                    <a:gd name="T12" fmla="*/ 58 w 165"/>
                    <a:gd name="T13" fmla="*/ 0 h 148"/>
                    <a:gd name="T14" fmla="*/ 0 w 165"/>
                    <a:gd name="T15" fmla="*/ 58 h 148"/>
                    <a:gd name="T16" fmla="*/ 0 w 165"/>
                    <a:gd name="T17" fmla="*/ 121 h 148"/>
                    <a:gd name="T18" fmla="*/ 75 w 165"/>
                    <a:gd name="T19" fmla="*/ 148 h 148"/>
                    <a:gd name="T20" fmla="*/ 90 w 165"/>
                    <a:gd name="T21" fmla="*/ 148 h 148"/>
                    <a:gd name="T22" fmla="*/ 165 w 165"/>
                    <a:gd name="T23" fmla="*/ 121 h 148"/>
                    <a:gd name="T24" fmla="*/ 165 w 165"/>
                    <a:gd name="T25" fmla="*/ 58 h 148"/>
                    <a:gd name="T26" fmla="*/ 107 w 165"/>
                    <a:gd name="T2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5" h="148">
                      <a:moveTo>
                        <a:pt x="107" y="0"/>
                      </a:move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102" y="81"/>
                        <a:pt x="102" y="81"/>
                        <a:pt x="102" y="81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36" y="6"/>
                        <a:pt x="0" y="21"/>
                        <a:pt x="0" y="58"/>
                      </a:cubicBezTo>
                      <a:cubicBezTo>
                        <a:pt x="0" y="111"/>
                        <a:pt x="0" y="121"/>
                        <a:pt x="0" y="121"/>
                      </a:cubicBezTo>
                      <a:cubicBezTo>
                        <a:pt x="0" y="121"/>
                        <a:pt x="2" y="148"/>
                        <a:pt x="75" y="148"/>
                      </a:cubicBezTo>
                      <a:cubicBezTo>
                        <a:pt x="90" y="148"/>
                        <a:pt x="90" y="148"/>
                        <a:pt x="90" y="148"/>
                      </a:cubicBezTo>
                      <a:cubicBezTo>
                        <a:pt x="163" y="148"/>
                        <a:pt x="165" y="121"/>
                        <a:pt x="165" y="121"/>
                      </a:cubicBezTo>
                      <a:cubicBezTo>
                        <a:pt x="165" y="121"/>
                        <a:pt x="165" y="111"/>
                        <a:pt x="165" y="58"/>
                      </a:cubicBezTo>
                      <a:cubicBezTo>
                        <a:pt x="165" y="21"/>
                        <a:pt x="129" y="6"/>
                        <a:pt x="107" y="0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Oval 564"/>
                <p:cNvSpPr>
                  <a:spLocks noChangeArrowheads="1"/>
                </p:cNvSpPr>
                <p:nvPr/>
              </p:nvSpPr>
              <p:spPr bwMode="auto">
                <a:xfrm>
                  <a:off x="2322835" y="739898"/>
                  <a:ext cx="109704" cy="110038"/>
                </a:xfrm>
                <a:prstGeom prst="ellipse">
                  <a:avLst/>
                </a:pr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1072088" y="4212317"/>
                <a:ext cx="553800" cy="553800"/>
                <a:chOff x="1072088" y="4212317"/>
                <a:chExt cx="553800" cy="553800"/>
              </a:xfrm>
            </p:grpSpPr>
            <p:sp>
              <p:nvSpPr>
                <p:cNvPr id="29" name="右箭头 28"/>
                <p:cNvSpPr/>
                <p:nvPr/>
              </p:nvSpPr>
              <p:spPr>
                <a:xfrm rot="10800000" flipH="1">
                  <a:off x="10720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右箭头 29"/>
                <p:cNvSpPr/>
                <p:nvPr/>
              </p:nvSpPr>
              <p:spPr>
                <a:xfrm rot="16200000" flipH="1">
                  <a:off x="1302838" y="42296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右箭头 30"/>
                <p:cNvSpPr/>
                <p:nvPr/>
              </p:nvSpPr>
              <p:spPr>
                <a:xfrm rot="21600000" flipH="1">
                  <a:off x="15335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右箭头 31"/>
                <p:cNvSpPr/>
                <p:nvPr/>
              </p:nvSpPr>
              <p:spPr>
                <a:xfrm rot="27000000" flipH="1">
                  <a:off x="1302838" y="46911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7" name="文本框 36"/>
          <p:cNvSpPr txBox="1"/>
          <p:nvPr/>
        </p:nvSpPr>
        <p:spPr>
          <a:xfrm>
            <a:off x="1289303" y="1545359"/>
            <a:ext cx="1618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2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2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1379220" y="1565730"/>
            <a:ext cx="0" cy="60040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415796" y="1813075"/>
            <a:ext cx="1375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BF5E6E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05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</a:t>
            </a:r>
            <a:r>
              <a:rPr lang="en-US" altLang="zh-CN" sz="105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5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7800" y="2416630"/>
            <a:ext cx="201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MX VS.</a:t>
            </a:r>
          </a:p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DRN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226889" y="2923098"/>
            <a:ext cx="751573" cy="659971"/>
            <a:chOff x="8369768" y="1201348"/>
            <a:chExt cx="751573" cy="659971"/>
          </a:xfrm>
        </p:grpSpPr>
        <p:sp>
          <p:nvSpPr>
            <p:cNvPr id="42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0500" y="3781344"/>
            <a:ext cx="2538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libero, sit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magna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eros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altLang="zh-CN" sz="1200" dirty="0" smtClean="0">
              <a:solidFill>
                <a:schemeClr val="bg1">
                  <a:alpha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109685" y="4481285"/>
            <a:ext cx="7413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276226" y="5600702"/>
            <a:ext cx="2070100" cy="0"/>
          </a:xfrm>
          <a:prstGeom prst="line">
            <a:avLst/>
          </a:prstGeom>
          <a:ln w="6350">
            <a:gradFill>
              <a:gsLst>
                <a:gs pos="3000">
                  <a:srgbClr val="3BF2F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10858854" y="381655"/>
            <a:ext cx="832274" cy="5404206"/>
            <a:chOff x="10255353" y="446308"/>
            <a:chExt cx="832274" cy="5404206"/>
          </a:xfrm>
        </p:grpSpPr>
        <p:sp>
          <p:nvSpPr>
            <p:cNvPr id="79" name="椭圆 78"/>
            <p:cNvSpPr/>
            <p:nvPr/>
          </p:nvSpPr>
          <p:spPr>
            <a:xfrm>
              <a:off x="10266207" y="1669626"/>
              <a:ext cx="397494" cy="397494"/>
            </a:xfrm>
            <a:prstGeom prst="ellipse">
              <a:avLst/>
            </a:prstGeom>
            <a:gradFill>
              <a:gsLst>
                <a:gs pos="20000">
                  <a:srgbClr val="050537"/>
                </a:gs>
                <a:gs pos="58000">
                  <a:srgbClr val="180F3A"/>
                </a:gs>
                <a:gs pos="84000">
                  <a:srgbClr val="4A113C"/>
                </a:gs>
              </a:gsLst>
              <a:lin ang="540000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0" name="组合 79"/>
            <p:cNvGrpSpPr/>
            <p:nvPr/>
          </p:nvGrpSpPr>
          <p:grpSpPr>
            <a:xfrm flipV="1">
              <a:off x="10696995" y="2300359"/>
              <a:ext cx="390632" cy="390632"/>
              <a:chOff x="9903080" y="2930146"/>
              <a:chExt cx="485416" cy="485416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10001788" y="3028854"/>
                <a:ext cx="288000" cy="288000"/>
                <a:chOff x="11158224" y="2590626"/>
                <a:chExt cx="288000" cy="288000"/>
              </a:xfrm>
            </p:grpSpPr>
            <p:sp>
              <p:nvSpPr>
                <p:cNvPr id="89" name="椭圆 88"/>
                <p:cNvSpPr>
                  <a:spLocks noChangeAspect="1"/>
                </p:cNvSpPr>
                <p:nvPr/>
              </p:nvSpPr>
              <p:spPr>
                <a:xfrm rot="5400000">
                  <a:off x="11266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rgbClr val="3BF2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/>
                <p:cNvSpPr>
                  <a:spLocks noChangeAspect="1"/>
                </p:cNvSpPr>
                <p:nvPr/>
              </p:nvSpPr>
              <p:spPr>
                <a:xfrm rot="-5400000">
                  <a:off x="11158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/>
                <p:cNvSpPr>
                  <a:spLocks noChangeAspect="1"/>
                </p:cNvSpPr>
                <p:nvPr/>
              </p:nvSpPr>
              <p:spPr>
                <a:xfrm>
                  <a:off x="11266224" y="2590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椭圆 91"/>
                <p:cNvSpPr>
                  <a:spLocks noChangeAspect="1"/>
                </p:cNvSpPr>
                <p:nvPr/>
              </p:nvSpPr>
              <p:spPr>
                <a:xfrm rot="5400000">
                  <a:off x="11374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/>
                <p:cNvSpPr>
                  <a:spLocks noChangeAspect="1"/>
                </p:cNvSpPr>
                <p:nvPr/>
              </p:nvSpPr>
              <p:spPr>
                <a:xfrm rot="10800000">
                  <a:off x="11266224" y="2806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8" name="椭圆 87"/>
              <p:cNvSpPr/>
              <p:nvPr/>
            </p:nvSpPr>
            <p:spPr>
              <a:xfrm>
                <a:off x="9903080" y="2930146"/>
                <a:ext cx="485416" cy="48541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100000">
                      <a:srgbClr val="3BF2FB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10785380" y="1921772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0306474" y="3018446"/>
              <a:ext cx="614808" cy="61480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10255353" y="2626698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10370404" y="446308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0596411" y="1133062"/>
              <a:ext cx="0" cy="3824059"/>
            </a:xfrm>
            <a:prstGeom prst="line">
              <a:avLst/>
            </a:prstGeom>
            <a:ln>
              <a:gradFill>
                <a:gsLst>
                  <a:gs pos="40440">
                    <a:srgbClr val="FAFBFE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0000">
                    <a:srgbClr val="FBFCFE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10867232" y="3907937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8" name="图表 97"/>
          <p:cNvGraphicFramePr/>
          <p:nvPr>
            <p:extLst>
              <p:ext uri="{D42A27DB-BD31-4B8C-83A1-F6EECF244321}">
                <p14:modId xmlns:p14="http://schemas.microsoft.com/office/powerpoint/2010/main" val="163449665"/>
              </p:ext>
            </p:extLst>
          </p:nvPr>
        </p:nvGraphicFramePr>
        <p:xfrm>
          <a:off x="3200400" y="1244600"/>
          <a:ext cx="7352270" cy="2575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1" name="椭圆 100"/>
          <p:cNvSpPr>
            <a:spLocks noChangeAspect="1"/>
          </p:cNvSpPr>
          <p:nvPr/>
        </p:nvSpPr>
        <p:spPr>
          <a:xfrm>
            <a:off x="4493826" y="1538113"/>
            <a:ext cx="756424" cy="75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>
            <a:spLocks noChangeAspect="1"/>
          </p:cNvSpPr>
          <p:nvPr/>
        </p:nvSpPr>
        <p:spPr>
          <a:xfrm>
            <a:off x="8003351" y="2277400"/>
            <a:ext cx="576324" cy="57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>
            <a:spLocks noChangeAspect="1"/>
          </p:cNvSpPr>
          <p:nvPr/>
        </p:nvSpPr>
        <p:spPr>
          <a:xfrm>
            <a:off x="9605576" y="1934988"/>
            <a:ext cx="756424" cy="75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2958446" y="4114387"/>
            <a:ext cx="20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「标题在此</a:t>
            </a:r>
            <a:r>
              <a:rPr lang="zh-CN" altLang="en-US" sz="20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5286502" y="5609359"/>
            <a:ext cx="16189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2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2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25475" y="5949871"/>
            <a:ext cx="109410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7858" y="1074510"/>
            <a:ext cx="210666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4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0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937046" y="422739"/>
            <a:ext cx="6317908" cy="2968816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20000"/>
                </a:srgbClr>
              </a:gs>
              <a:gs pos="85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85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457200" y="3358596"/>
            <a:ext cx="11264900" cy="0"/>
          </a:xfrm>
          <a:prstGeom prst="line">
            <a:avLst/>
          </a:prstGeom>
          <a:ln w="25400">
            <a:gradFill>
              <a:gsLst>
                <a:gs pos="50000">
                  <a:srgbClr val="3BF2FB"/>
                </a:gs>
                <a:gs pos="0">
                  <a:srgbClr val="3BF2FB">
                    <a:alpha val="0"/>
                  </a:srgbClr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椭圆 21"/>
          <p:cNvSpPr/>
          <p:nvPr/>
        </p:nvSpPr>
        <p:spPr>
          <a:xfrm>
            <a:off x="5705336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3" name="椭圆 22"/>
          <p:cNvSpPr/>
          <p:nvPr/>
        </p:nvSpPr>
        <p:spPr>
          <a:xfrm>
            <a:off x="8159611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4" name="椭圆 23"/>
          <p:cNvSpPr/>
          <p:nvPr/>
        </p:nvSpPr>
        <p:spPr>
          <a:xfrm>
            <a:off x="10613886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796786" y="2967932"/>
            <a:ext cx="781328" cy="781328"/>
            <a:chOff x="796786" y="2967932"/>
            <a:chExt cx="781328" cy="781328"/>
          </a:xfrm>
        </p:grpSpPr>
        <p:sp useBgFill="1">
          <p:nvSpPr>
            <p:cNvPr id="2" name="椭圆 1"/>
            <p:cNvSpPr/>
            <p:nvPr/>
          </p:nvSpPr>
          <p:spPr>
            <a:xfrm>
              <a:off x="796786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056603" y="3208942"/>
              <a:ext cx="261694" cy="299309"/>
              <a:chOff x="2351113" y="4405341"/>
              <a:chExt cx="242891" cy="277801"/>
            </a:xfrm>
          </p:grpSpPr>
          <p:sp>
            <p:nvSpPr>
              <p:cNvPr id="4" name="Freeform 214"/>
              <p:cNvSpPr>
                <a:spLocks/>
              </p:cNvSpPr>
              <p:nvPr/>
            </p:nvSpPr>
            <p:spPr bwMode="auto">
              <a:xfrm>
                <a:off x="2351113" y="4405341"/>
                <a:ext cx="242891" cy="128589"/>
              </a:xfrm>
              <a:custGeom>
                <a:avLst/>
                <a:gdLst>
                  <a:gd name="T0" fmla="*/ 232 w 251"/>
                  <a:gd name="T1" fmla="*/ 75 h 133"/>
                  <a:gd name="T2" fmla="*/ 232 w 251"/>
                  <a:gd name="T3" fmla="*/ 72 h 133"/>
                  <a:gd name="T4" fmla="*/ 186 w 251"/>
                  <a:gd name="T5" fmla="*/ 26 h 133"/>
                  <a:gd name="T6" fmla="*/ 163 w 251"/>
                  <a:gd name="T7" fmla="*/ 32 h 133"/>
                  <a:gd name="T8" fmla="*/ 111 w 251"/>
                  <a:gd name="T9" fmla="*/ 0 h 133"/>
                  <a:gd name="T10" fmla="*/ 60 w 251"/>
                  <a:gd name="T11" fmla="*/ 33 h 133"/>
                  <a:gd name="T12" fmla="*/ 44 w 251"/>
                  <a:gd name="T13" fmla="*/ 27 h 133"/>
                  <a:gd name="T14" fmla="*/ 17 w 251"/>
                  <a:gd name="T15" fmla="*/ 53 h 133"/>
                  <a:gd name="T16" fmla="*/ 19 w 251"/>
                  <a:gd name="T17" fmla="*/ 61 h 133"/>
                  <a:gd name="T18" fmla="*/ 0 w 251"/>
                  <a:gd name="T19" fmla="*/ 95 h 133"/>
                  <a:gd name="T20" fmla="*/ 38 w 251"/>
                  <a:gd name="T21" fmla="*/ 133 h 133"/>
                  <a:gd name="T22" fmla="*/ 38 w 251"/>
                  <a:gd name="T23" fmla="*/ 133 h 133"/>
                  <a:gd name="T24" fmla="*/ 38 w 251"/>
                  <a:gd name="T25" fmla="*/ 133 h 133"/>
                  <a:gd name="T26" fmla="*/ 38 w 251"/>
                  <a:gd name="T27" fmla="*/ 133 h 133"/>
                  <a:gd name="T28" fmla="*/ 38 w 251"/>
                  <a:gd name="T29" fmla="*/ 133 h 133"/>
                  <a:gd name="T30" fmla="*/ 218 w 251"/>
                  <a:gd name="T31" fmla="*/ 133 h 133"/>
                  <a:gd name="T32" fmla="*/ 220 w 251"/>
                  <a:gd name="T33" fmla="*/ 133 h 133"/>
                  <a:gd name="T34" fmla="*/ 251 w 251"/>
                  <a:gd name="T35" fmla="*/ 103 h 133"/>
                  <a:gd name="T36" fmla="*/ 232 w 251"/>
                  <a:gd name="T37" fmla="*/ 7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133">
                    <a:moveTo>
                      <a:pt x="232" y="75"/>
                    </a:moveTo>
                    <a:cubicBezTo>
                      <a:pt x="232" y="74"/>
                      <a:pt x="232" y="73"/>
                      <a:pt x="232" y="72"/>
                    </a:cubicBezTo>
                    <a:cubicBezTo>
                      <a:pt x="232" y="47"/>
                      <a:pt x="211" y="26"/>
                      <a:pt x="186" y="26"/>
                    </a:cubicBezTo>
                    <a:cubicBezTo>
                      <a:pt x="177" y="26"/>
                      <a:pt x="170" y="28"/>
                      <a:pt x="163" y="32"/>
                    </a:cubicBezTo>
                    <a:cubicBezTo>
                      <a:pt x="154" y="13"/>
                      <a:pt x="134" y="0"/>
                      <a:pt x="111" y="0"/>
                    </a:cubicBezTo>
                    <a:cubicBezTo>
                      <a:pt x="89" y="0"/>
                      <a:pt x="69" y="13"/>
                      <a:pt x="60" y="33"/>
                    </a:cubicBezTo>
                    <a:cubicBezTo>
                      <a:pt x="55" y="29"/>
                      <a:pt x="50" y="27"/>
                      <a:pt x="44" y="27"/>
                    </a:cubicBezTo>
                    <a:cubicBezTo>
                      <a:pt x="29" y="27"/>
                      <a:pt x="17" y="39"/>
                      <a:pt x="17" y="53"/>
                    </a:cubicBezTo>
                    <a:cubicBezTo>
                      <a:pt x="17" y="56"/>
                      <a:pt x="18" y="59"/>
                      <a:pt x="19" y="61"/>
                    </a:cubicBezTo>
                    <a:cubicBezTo>
                      <a:pt x="7" y="68"/>
                      <a:pt x="0" y="80"/>
                      <a:pt x="0" y="95"/>
                    </a:cubicBezTo>
                    <a:cubicBezTo>
                      <a:pt x="0" y="116"/>
                      <a:pt x="17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218" y="133"/>
                      <a:pt x="218" y="133"/>
                      <a:pt x="218" y="133"/>
                    </a:cubicBezTo>
                    <a:cubicBezTo>
                      <a:pt x="219" y="133"/>
                      <a:pt x="219" y="133"/>
                      <a:pt x="220" y="133"/>
                    </a:cubicBezTo>
                    <a:cubicBezTo>
                      <a:pt x="237" y="133"/>
                      <a:pt x="251" y="120"/>
                      <a:pt x="251" y="103"/>
                    </a:cubicBezTo>
                    <a:cubicBezTo>
                      <a:pt x="251" y="90"/>
                      <a:pt x="243" y="79"/>
                      <a:pt x="232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" name="Freeform 215"/>
              <p:cNvSpPr>
                <a:spLocks/>
              </p:cNvSpPr>
              <p:nvPr/>
            </p:nvSpPr>
            <p:spPr bwMode="auto">
              <a:xfrm>
                <a:off x="2466994" y="4541853"/>
                <a:ext cx="93664" cy="141289"/>
              </a:xfrm>
              <a:custGeom>
                <a:avLst/>
                <a:gdLst>
                  <a:gd name="T0" fmla="*/ 51 w 59"/>
                  <a:gd name="T1" fmla="*/ 47 h 89"/>
                  <a:gd name="T2" fmla="*/ 0 w 59"/>
                  <a:gd name="T3" fmla="*/ 0 h 89"/>
                  <a:gd name="T4" fmla="*/ 21 w 59"/>
                  <a:gd name="T5" fmla="*/ 37 h 89"/>
                  <a:gd name="T6" fmla="*/ 4 w 59"/>
                  <a:gd name="T7" fmla="*/ 37 h 89"/>
                  <a:gd name="T8" fmla="*/ 59 w 59"/>
                  <a:gd name="T9" fmla="*/ 89 h 89"/>
                  <a:gd name="T10" fmla="*/ 34 w 59"/>
                  <a:gd name="T11" fmla="*/ 47 h 89"/>
                  <a:gd name="T12" fmla="*/ 51 w 59"/>
                  <a:gd name="T13" fmla="*/ 4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89">
                    <a:moveTo>
                      <a:pt x="51" y="47"/>
                    </a:moveTo>
                    <a:lnTo>
                      <a:pt x="0" y="0"/>
                    </a:lnTo>
                    <a:lnTo>
                      <a:pt x="21" y="37"/>
                    </a:lnTo>
                    <a:lnTo>
                      <a:pt x="4" y="37"/>
                    </a:lnTo>
                    <a:lnTo>
                      <a:pt x="59" y="89"/>
                    </a:lnTo>
                    <a:lnTo>
                      <a:pt x="34" y="47"/>
                    </a:lnTo>
                    <a:lnTo>
                      <a:pt x="51" y="47"/>
                    </a:ln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216"/>
              <p:cNvSpPr>
                <a:spLocks/>
              </p:cNvSpPr>
              <p:nvPr/>
            </p:nvSpPr>
            <p:spPr bwMode="auto">
              <a:xfrm>
                <a:off x="2413000" y="4557713"/>
                <a:ext cx="49213" cy="74613"/>
              </a:xfrm>
              <a:custGeom>
                <a:avLst/>
                <a:gdLst>
                  <a:gd name="T0" fmla="*/ 26 w 31"/>
                  <a:gd name="T1" fmla="*/ 25 h 47"/>
                  <a:gd name="T2" fmla="*/ 0 w 31"/>
                  <a:gd name="T3" fmla="*/ 0 h 47"/>
                  <a:gd name="T4" fmla="*/ 11 w 31"/>
                  <a:gd name="T5" fmla="*/ 20 h 47"/>
                  <a:gd name="T6" fmla="*/ 2 w 31"/>
                  <a:gd name="T7" fmla="*/ 20 h 47"/>
                  <a:gd name="T8" fmla="*/ 31 w 31"/>
                  <a:gd name="T9" fmla="*/ 47 h 47"/>
                  <a:gd name="T10" fmla="*/ 17 w 31"/>
                  <a:gd name="T11" fmla="*/ 25 h 47"/>
                  <a:gd name="T12" fmla="*/ 26 w 31"/>
                  <a:gd name="T13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26" y="25"/>
                    </a:moveTo>
                    <a:lnTo>
                      <a:pt x="0" y="0"/>
                    </a:lnTo>
                    <a:lnTo>
                      <a:pt x="11" y="20"/>
                    </a:lnTo>
                    <a:lnTo>
                      <a:pt x="2" y="20"/>
                    </a:lnTo>
                    <a:lnTo>
                      <a:pt x="31" y="47"/>
                    </a:lnTo>
                    <a:lnTo>
                      <a:pt x="17" y="25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3251061" y="2967932"/>
            <a:ext cx="781328" cy="781328"/>
            <a:chOff x="3251061" y="2967932"/>
            <a:chExt cx="781328" cy="781328"/>
          </a:xfrm>
        </p:grpSpPr>
        <p:sp useBgFill="1">
          <p:nvSpPr>
            <p:cNvPr id="21" name="椭圆 20"/>
            <p:cNvSpPr/>
            <p:nvPr/>
          </p:nvSpPr>
          <p:spPr>
            <a:xfrm>
              <a:off x="3251061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480749" y="3198204"/>
              <a:ext cx="321952" cy="320784"/>
              <a:chOff x="3527219" y="3132590"/>
              <a:chExt cx="321952" cy="320784"/>
            </a:xfrm>
            <a:solidFill>
              <a:schemeClr val="bg1"/>
            </a:solidFill>
          </p:grpSpPr>
          <p:sp>
            <p:nvSpPr>
              <p:cNvPr id="8" name="Freeform 9"/>
              <p:cNvSpPr>
                <a:spLocks noEditPoints="1"/>
              </p:cNvSpPr>
              <p:nvPr/>
            </p:nvSpPr>
            <p:spPr bwMode="auto">
              <a:xfrm>
                <a:off x="3570568" y="3132590"/>
                <a:ext cx="235253" cy="320784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0"/>
              <p:cNvSpPr>
                <a:spLocks noEditPoints="1"/>
              </p:cNvSpPr>
              <p:nvPr/>
            </p:nvSpPr>
            <p:spPr bwMode="auto">
              <a:xfrm>
                <a:off x="3527219" y="3163768"/>
                <a:ext cx="321952" cy="170229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1"/>
              <p:cNvSpPr>
                <a:spLocks/>
              </p:cNvSpPr>
              <p:nvPr/>
            </p:nvSpPr>
            <p:spPr bwMode="auto">
              <a:xfrm>
                <a:off x="3630590" y="3200282"/>
                <a:ext cx="115376" cy="11554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solidFill>
                <a:srgbClr val="05D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5939063" y="3225062"/>
            <a:ext cx="313874" cy="267068"/>
            <a:chOff x="5185149" y="3757771"/>
            <a:chExt cx="667095" cy="567616"/>
          </a:xfrm>
        </p:grpSpPr>
        <p:sp>
          <p:nvSpPr>
            <p:cNvPr id="12" name="Freeform 16"/>
            <p:cNvSpPr>
              <a:spLocks noEditPoints="1"/>
            </p:cNvSpPr>
            <p:nvPr/>
          </p:nvSpPr>
          <p:spPr bwMode="auto">
            <a:xfrm>
              <a:off x="5185149" y="3757771"/>
              <a:ext cx="623206" cy="567616"/>
            </a:xfrm>
            <a:custGeom>
              <a:avLst/>
              <a:gdLst>
                <a:gd name="T0" fmla="*/ 499 w 721"/>
                <a:gd name="T1" fmla="*/ 196 h 657"/>
                <a:gd name="T2" fmla="*/ 637 w 721"/>
                <a:gd name="T3" fmla="*/ 322 h 657"/>
                <a:gd name="T4" fmla="*/ 646 w 721"/>
                <a:gd name="T5" fmla="*/ 329 h 657"/>
                <a:gd name="T6" fmla="*/ 672 w 721"/>
                <a:gd name="T7" fmla="*/ 353 h 657"/>
                <a:gd name="T8" fmla="*/ 686 w 721"/>
                <a:gd name="T9" fmla="*/ 367 h 657"/>
                <a:gd name="T10" fmla="*/ 669 w 721"/>
                <a:gd name="T11" fmla="*/ 472 h 657"/>
                <a:gd name="T12" fmla="*/ 611 w 721"/>
                <a:gd name="T13" fmla="*/ 550 h 657"/>
                <a:gd name="T14" fmla="*/ 539 w 721"/>
                <a:gd name="T15" fmla="*/ 598 h 657"/>
                <a:gd name="T16" fmla="*/ 439 w 721"/>
                <a:gd name="T17" fmla="*/ 633 h 657"/>
                <a:gd name="T18" fmla="*/ 433 w 721"/>
                <a:gd name="T19" fmla="*/ 629 h 657"/>
                <a:gd name="T20" fmla="*/ 449 w 721"/>
                <a:gd name="T21" fmla="*/ 594 h 657"/>
                <a:gd name="T22" fmla="*/ 481 w 721"/>
                <a:gd name="T23" fmla="*/ 606 h 657"/>
                <a:gd name="T24" fmla="*/ 501 w 721"/>
                <a:gd name="T25" fmla="*/ 591 h 657"/>
                <a:gd name="T26" fmla="*/ 501 w 721"/>
                <a:gd name="T27" fmla="*/ 577 h 657"/>
                <a:gd name="T28" fmla="*/ 452 w 721"/>
                <a:gd name="T29" fmla="*/ 538 h 657"/>
                <a:gd name="T30" fmla="*/ 449 w 721"/>
                <a:gd name="T31" fmla="*/ 511 h 657"/>
                <a:gd name="T32" fmla="*/ 475 w 721"/>
                <a:gd name="T33" fmla="*/ 508 h 657"/>
                <a:gd name="T34" fmla="*/ 530 w 721"/>
                <a:gd name="T35" fmla="*/ 551 h 657"/>
                <a:gd name="T36" fmla="*/ 567 w 721"/>
                <a:gd name="T37" fmla="*/ 557 h 657"/>
                <a:gd name="T38" fmla="*/ 572 w 721"/>
                <a:gd name="T39" fmla="*/ 549 h 657"/>
                <a:gd name="T40" fmla="*/ 570 w 721"/>
                <a:gd name="T41" fmla="*/ 532 h 657"/>
                <a:gd name="T42" fmla="*/ 506 w 721"/>
                <a:gd name="T43" fmla="*/ 481 h 657"/>
                <a:gd name="T44" fmla="*/ 503 w 721"/>
                <a:gd name="T45" fmla="*/ 455 h 657"/>
                <a:gd name="T46" fmla="*/ 529 w 721"/>
                <a:gd name="T47" fmla="*/ 451 h 657"/>
                <a:gd name="T48" fmla="*/ 596 w 721"/>
                <a:gd name="T49" fmla="*/ 504 h 657"/>
                <a:gd name="T50" fmla="*/ 598 w 721"/>
                <a:gd name="T51" fmla="*/ 505 h 657"/>
                <a:gd name="T52" fmla="*/ 620 w 721"/>
                <a:gd name="T53" fmla="*/ 467 h 657"/>
                <a:gd name="T54" fmla="*/ 549 w 721"/>
                <a:gd name="T55" fmla="*/ 414 h 657"/>
                <a:gd name="T56" fmla="*/ 546 w 721"/>
                <a:gd name="T57" fmla="*/ 388 h 657"/>
                <a:gd name="T58" fmla="*/ 572 w 721"/>
                <a:gd name="T59" fmla="*/ 384 h 657"/>
                <a:gd name="T60" fmla="*/ 642 w 721"/>
                <a:gd name="T61" fmla="*/ 437 h 657"/>
                <a:gd name="T62" fmla="*/ 663 w 721"/>
                <a:gd name="T63" fmla="*/ 429 h 657"/>
                <a:gd name="T64" fmla="*/ 659 w 721"/>
                <a:gd name="T65" fmla="*/ 394 h 657"/>
                <a:gd name="T66" fmla="*/ 645 w 721"/>
                <a:gd name="T67" fmla="*/ 379 h 657"/>
                <a:gd name="T68" fmla="*/ 457 w 721"/>
                <a:gd name="T69" fmla="*/ 209 h 657"/>
                <a:gd name="T70" fmla="*/ 462 w 721"/>
                <a:gd name="T71" fmla="*/ 198 h 657"/>
                <a:gd name="T72" fmla="*/ 496 w 721"/>
                <a:gd name="T73" fmla="*/ 196 h 657"/>
                <a:gd name="T74" fmla="*/ 499 w 721"/>
                <a:gd name="T75" fmla="*/ 196 h 657"/>
                <a:gd name="T76" fmla="*/ 86 w 721"/>
                <a:gd name="T77" fmla="*/ 355 h 657"/>
                <a:gd name="T78" fmla="*/ 59 w 721"/>
                <a:gd name="T79" fmla="*/ 262 h 657"/>
                <a:gd name="T80" fmla="*/ 35 w 721"/>
                <a:gd name="T81" fmla="*/ 239 h 657"/>
                <a:gd name="T82" fmla="*/ 0 w 721"/>
                <a:gd name="T83" fmla="*/ 176 h 657"/>
                <a:gd name="T84" fmla="*/ 16 w 721"/>
                <a:gd name="T85" fmla="*/ 135 h 657"/>
                <a:gd name="T86" fmla="*/ 116 w 721"/>
                <a:gd name="T87" fmla="*/ 27 h 657"/>
                <a:gd name="T88" fmla="*/ 199 w 721"/>
                <a:gd name="T89" fmla="*/ 20 h 657"/>
                <a:gd name="T90" fmla="*/ 242 w 721"/>
                <a:gd name="T91" fmla="*/ 46 h 657"/>
                <a:gd name="T92" fmla="*/ 254 w 721"/>
                <a:gd name="T93" fmla="*/ 50 h 657"/>
                <a:gd name="T94" fmla="*/ 350 w 721"/>
                <a:gd name="T95" fmla="*/ 33 h 657"/>
                <a:gd name="T96" fmla="*/ 284 w 721"/>
                <a:gd name="T97" fmla="*/ 82 h 657"/>
                <a:gd name="T98" fmla="*/ 260 w 721"/>
                <a:gd name="T99" fmla="*/ 87 h 657"/>
                <a:gd name="T100" fmla="*/ 195 w 721"/>
                <a:gd name="T101" fmla="*/ 64 h 657"/>
                <a:gd name="T102" fmla="*/ 176 w 721"/>
                <a:gd name="T103" fmla="*/ 50 h 657"/>
                <a:gd name="T104" fmla="*/ 144 w 721"/>
                <a:gd name="T105" fmla="*/ 53 h 657"/>
                <a:gd name="T106" fmla="*/ 44 w 721"/>
                <a:gd name="T107" fmla="*/ 161 h 657"/>
                <a:gd name="T108" fmla="*/ 44 w 721"/>
                <a:gd name="T109" fmla="*/ 193 h 657"/>
                <a:gd name="T110" fmla="*/ 69 w 721"/>
                <a:gd name="T111" fmla="*/ 220 h 657"/>
                <a:gd name="T112" fmla="*/ 97 w 721"/>
                <a:gd name="T113" fmla="*/ 257 h 657"/>
                <a:gd name="T114" fmla="*/ 115 w 721"/>
                <a:gd name="T115" fmla="*/ 330 h 657"/>
                <a:gd name="T116" fmla="*/ 86 w 721"/>
                <a:gd name="T117" fmla="*/ 35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1" h="657">
                  <a:moveTo>
                    <a:pt x="499" y="196"/>
                  </a:moveTo>
                  <a:cubicBezTo>
                    <a:pt x="545" y="237"/>
                    <a:pt x="592" y="279"/>
                    <a:pt x="637" y="322"/>
                  </a:cubicBezTo>
                  <a:cubicBezTo>
                    <a:pt x="640" y="325"/>
                    <a:pt x="643" y="327"/>
                    <a:pt x="646" y="329"/>
                  </a:cubicBezTo>
                  <a:cubicBezTo>
                    <a:pt x="672" y="353"/>
                    <a:pt x="672" y="353"/>
                    <a:pt x="672" y="353"/>
                  </a:cubicBezTo>
                  <a:cubicBezTo>
                    <a:pt x="686" y="367"/>
                    <a:pt x="686" y="367"/>
                    <a:pt x="686" y="367"/>
                  </a:cubicBezTo>
                  <a:cubicBezTo>
                    <a:pt x="721" y="403"/>
                    <a:pt x="707" y="456"/>
                    <a:pt x="669" y="472"/>
                  </a:cubicBezTo>
                  <a:cubicBezTo>
                    <a:pt x="685" y="513"/>
                    <a:pt x="652" y="552"/>
                    <a:pt x="611" y="550"/>
                  </a:cubicBezTo>
                  <a:cubicBezTo>
                    <a:pt x="606" y="584"/>
                    <a:pt x="574" y="607"/>
                    <a:pt x="539" y="598"/>
                  </a:cubicBezTo>
                  <a:cubicBezTo>
                    <a:pt x="529" y="641"/>
                    <a:pt x="479" y="657"/>
                    <a:pt x="439" y="633"/>
                  </a:cubicBezTo>
                  <a:cubicBezTo>
                    <a:pt x="433" y="629"/>
                    <a:pt x="433" y="629"/>
                    <a:pt x="433" y="629"/>
                  </a:cubicBezTo>
                  <a:cubicBezTo>
                    <a:pt x="441" y="619"/>
                    <a:pt x="446" y="607"/>
                    <a:pt x="449" y="594"/>
                  </a:cubicBezTo>
                  <a:cubicBezTo>
                    <a:pt x="460" y="601"/>
                    <a:pt x="468" y="607"/>
                    <a:pt x="481" y="606"/>
                  </a:cubicBezTo>
                  <a:cubicBezTo>
                    <a:pt x="490" y="605"/>
                    <a:pt x="499" y="600"/>
                    <a:pt x="501" y="591"/>
                  </a:cubicBezTo>
                  <a:cubicBezTo>
                    <a:pt x="502" y="587"/>
                    <a:pt x="502" y="583"/>
                    <a:pt x="501" y="577"/>
                  </a:cubicBezTo>
                  <a:cubicBezTo>
                    <a:pt x="452" y="538"/>
                    <a:pt x="452" y="538"/>
                    <a:pt x="452" y="538"/>
                  </a:cubicBezTo>
                  <a:cubicBezTo>
                    <a:pt x="444" y="531"/>
                    <a:pt x="442" y="519"/>
                    <a:pt x="449" y="511"/>
                  </a:cubicBezTo>
                  <a:cubicBezTo>
                    <a:pt x="455" y="503"/>
                    <a:pt x="467" y="502"/>
                    <a:pt x="475" y="508"/>
                  </a:cubicBezTo>
                  <a:cubicBezTo>
                    <a:pt x="530" y="551"/>
                    <a:pt x="530" y="551"/>
                    <a:pt x="530" y="551"/>
                  </a:cubicBezTo>
                  <a:cubicBezTo>
                    <a:pt x="543" y="562"/>
                    <a:pt x="556" y="566"/>
                    <a:pt x="567" y="557"/>
                  </a:cubicBezTo>
                  <a:cubicBezTo>
                    <a:pt x="569" y="555"/>
                    <a:pt x="571" y="552"/>
                    <a:pt x="572" y="549"/>
                  </a:cubicBezTo>
                  <a:cubicBezTo>
                    <a:pt x="574" y="544"/>
                    <a:pt x="576" y="536"/>
                    <a:pt x="570" y="532"/>
                  </a:cubicBezTo>
                  <a:cubicBezTo>
                    <a:pt x="506" y="481"/>
                    <a:pt x="506" y="481"/>
                    <a:pt x="506" y="481"/>
                  </a:cubicBezTo>
                  <a:cubicBezTo>
                    <a:pt x="498" y="475"/>
                    <a:pt x="496" y="463"/>
                    <a:pt x="503" y="455"/>
                  </a:cubicBezTo>
                  <a:cubicBezTo>
                    <a:pt x="509" y="446"/>
                    <a:pt x="521" y="445"/>
                    <a:pt x="529" y="451"/>
                  </a:cubicBezTo>
                  <a:cubicBezTo>
                    <a:pt x="596" y="504"/>
                    <a:pt x="596" y="504"/>
                    <a:pt x="596" y="504"/>
                  </a:cubicBezTo>
                  <a:cubicBezTo>
                    <a:pt x="597" y="504"/>
                    <a:pt x="597" y="505"/>
                    <a:pt x="598" y="505"/>
                  </a:cubicBezTo>
                  <a:cubicBezTo>
                    <a:pt x="620" y="525"/>
                    <a:pt x="656" y="496"/>
                    <a:pt x="620" y="467"/>
                  </a:cubicBezTo>
                  <a:cubicBezTo>
                    <a:pt x="549" y="414"/>
                    <a:pt x="549" y="414"/>
                    <a:pt x="549" y="414"/>
                  </a:cubicBezTo>
                  <a:cubicBezTo>
                    <a:pt x="541" y="408"/>
                    <a:pt x="539" y="396"/>
                    <a:pt x="546" y="388"/>
                  </a:cubicBezTo>
                  <a:cubicBezTo>
                    <a:pt x="552" y="379"/>
                    <a:pt x="564" y="378"/>
                    <a:pt x="572" y="384"/>
                  </a:cubicBezTo>
                  <a:cubicBezTo>
                    <a:pt x="642" y="437"/>
                    <a:pt x="642" y="437"/>
                    <a:pt x="642" y="437"/>
                  </a:cubicBezTo>
                  <a:cubicBezTo>
                    <a:pt x="649" y="441"/>
                    <a:pt x="659" y="436"/>
                    <a:pt x="663" y="429"/>
                  </a:cubicBezTo>
                  <a:cubicBezTo>
                    <a:pt x="671" y="419"/>
                    <a:pt x="670" y="405"/>
                    <a:pt x="659" y="394"/>
                  </a:cubicBezTo>
                  <a:cubicBezTo>
                    <a:pt x="645" y="379"/>
                    <a:pt x="645" y="379"/>
                    <a:pt x="645" y="379"/>
                  </a:cubicBezTo>
                  <a:cubicBezTo>
                    <a:pt x="457" y="209"/>
                    <a:pt x="457" y="209"/>
                    <a:pt x="457" y="209"/>
                  </a:cubicBezTo>
                  <a:cubicBezTo>
                    <a:pt x="453" y="205"/>
                    <a:pt x="456" y="198"/>
                    <a:pt x="462" y="198"/>
                  </a:cubicBezTo>
                  <a:cubicBezTo>
                    <a:pt x="473" y="198"/>
                    <a:pt x="485" y="198"/>
                    <a:pt x="496" y="196"/>
                  </a:cubicBezTo>
                  <a:cubicBezTo>
                    <a:pt x="497" y="196"/>
                    <a:pt x="498" y="196"/>
                    <a:pt x="499" y="196"/>
                  </a:cubicBezTo>
                  <a:close/>
                  <a:moveTo>
                    <a:pt x="86" y="355"/>
                  </a:moveTo>
                  <a:cubicBezTo>
                    <a:pt x="66" y="330"/>
                    <a:pt x="64" y="295"/>
                    <a:pt x="59" y="262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17" y="219"/>
                    <a:pt x="0" y="205"/>
                    <a:pt x="0" y="176"/>
                  </a:cubicBezTo>
                  <a:cubicBezTo>
                    <a:pt x="0" y="161"/>
                    <a:pt x="6" y="147"/>
                    <a:pt x="16" y="135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38" y="3"/>
                    <a:pt x="174" y="0"/>
                    <a:pt x="199" y="20"/>
                  </a:cubicBezTo>
                  <a:cubicBezTo>
                    <a:pt x="215" y="31"/>
                    <a:pt x="221" y="38"/>
                    <a:pt x="242" y="46"/>
                  </a:cubicBezTo>
                  <a:cubicBezTo>
                    <a:pt x="248" y="48"/>
                    <a:pt x="253" y="50"/>
                    <a:pt x="254" y="50"/>
                  </a:cubicBezTo>
                  <a:cubicBezTo>
                    <a:pt x="284" y="46"/>
                    <a:pt x="316" y="32"/>
                    <a:pt x="350" y="33"/>
                  </a:cubicBezTo>
                  <a:cubicBezTo>
                    <a:pt x="337" y="42"/>
                    <a:pt x="286" y="82"/>
                    <a:pt x="284" y="82"/>
                  </a:cubicBezTo>
                  <a:cubicBezTo>
                    <a:pt x="276" y="84"/>
                    <a:pt x="268" y="86"/>
                    <a:pt x="260" y="87"/>
                  </a:cubicBezTo>
                  <a:cubicBezTo>
                    <a:pt x="241" y="90"/>
                    <a:pt x="208" y="74"/>
                    <a:pt x="195" y="64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66" y="42"/>
                    <a:pt x="152" y="44"/>
                    <a:pt x="144" y="53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36" y="170"/>
                    <a:pt x="36" y="184"/>
                    <a:pt x="44" y="193"/>
                  </a:cubicBezTo>
                  <a:cubicBezTo>
                    <a:pt x="53" y="203"/>
                    <a:pt x="59" y="210"/>
                    <a:pt x="69" y="220"/>
                  </a:cubicBezTo>
                  <a:cubicBezTo>
                    <a:pt x="80" y="230"/>
                    <a:pt x="95" y="244"/>
                    <a:pt x="97" y="257"/>
                  </a:cubicBezTo>
                  <a:cubicBezTo>
                    <a:pt x="100" y="280"/>
                    <a:pt x="102" y="313"/>
                    <a:pt x="115" y="330"/>
                  </a:cubicBezTo>
                  <a:cubicBezTo>
                    <a:pt x="102" y="337"/>
                    <a:pt x="95" y="344"/>
                    <a:pt x="86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56831" y="3757773"/>
              <a:ext cx="595413" cy="551157"/>
            </a:xfrm>
            <a:custGeom>
              <a:avLst/>
              <a:gdLst>
                <a:gd name="T0" fmla="*/ 319 w 689"/>
                <a:gd name="T1" fmla="*/ 543 h 638"/>
                <a:gd name="T2" fmla="*/ 262 w 689"/>
                <a:gd name="T3" fmla="*/ 538 h 638"/>
                <a:gd name="T4" fmla="*/ 258 w 689"/>
                <a:gd name="T5" fmla="*/ 538 h 638"/>
                <a:gd name="T6" fmla="*/ 257 w 689"/>
                <a:gd name="T7" fmla="*/ 535 h 638"/>
                <a:gd name="T8" fmla="*/ 241 w 689"/>
                <a:gd name="T9" fmla="*/ 489 h 638"/>
                <a:gd name="T10" fmla="*/ 241 w 689"/>
                <a:gd name="T11" fmla="*/ 489 h 638"/>
                <a:gd name="T12" fmla="*/ 185 w 689"/>
                <a:gd name="T13" fmla="*/ 484 h 638"/>
                <a:gd name="T14" fmla="*/ 181 w 689"/>
                <a:gd name="T15" fmla="*/ 484 h 638"/>
                <a:gd name="T16" fmla="*/ 180 w 689"/>
                <a:gd name="T17" fmla="*/ 481 h 638"/>
                <a:gd name="T18" fmla="*/ 164 w 689"/>
                <a:gd name="T19" fmla="*/ 435 h 638"/>
                <a:gd name="T20" fmla="*/ 164 w 689"/>
                <a:gd name="T21" fmla="*/ 435 h 638"/>
                <a:gd name="T22" fmla="*/ 117 w 689"/>
                <a:gd name="T23" fmla="*/ 425 h 638"/>
                <a:gd name="T24" fmla="*/ 113 w 689"/>
                <a:gd name="T25" fmla="*/ 425 h 638"/>
                <a:gd name="T26" fmla="*/ 113 w 689"/>
                <a:gd name="T27" fmla="*/ 421 h 638"/>
                <a:gd name="T28" fmla="*/ 100 w 689"/>
                <a:gd name="T29" fmla="*/ 365 h 638"/>
                <a:gd name="T30" fmla="*/ 100 w 689"/>
                <a:gd name="T31" fmla="*/ 365 h 638"/>
                <a:gd name="T32" fmla="*/ 32 w 689"/>
                <a:gd name="T33" fmla="*/ 370 h 638"/>
                <a:gd name="T34" fmla="*/ 18 w 689"/>
                <a:gd name="T35" fmla="*/ 386 h 638"/>
                <a:gd name="T36" fmla="*/ 23 w 689"/>
                <a:gd name="T37" fmla="*/ 455 h 638"/>
                <a:gd name="T38" fmla="*/ 23 w 689"/>
                <a:gd name="T39" fmla="*/ 455 h 638"/>
                <a:gd name="T40" fmla="*/ 66 w 689"/>
                <a:gd name="T41" fmla="*/ 465 h 638"/>
                <a:gd name="T42" fmla="*/ 70 w 689"/>
                <a:gd name="T43" fmla="*/ 466 h 638"/>
                <a:gd name="T44" fmla="*/ 69 w 689"/>
                <a:gd name="T45" fmla="*/ 470 h 638"/>
                <a:gd name="T46" fmla="*/ 76 w 689"/>
                <a:gd name="T47" fmla="*/ 536 h 638"/>
                <a:gd name="T48" fmla="*/ 76 w 689"/>
                <a:gd name="T49" fmla="*/ 536 h 638"/>
                <a:gd name="T50" fmla="*/ 142 w 689"/>
                <a:gd name="T51" fmla="*/ 534 h 638"/>
                <a:gd name="T52" fmla="*/ 145 w 689"/>
                <a:gd name="T53" fmla="*/ 534 h 638"/>
                <a:gd name="T54" fmla="*/ 147 w 689"/>
                <a:gd name="T55" fmla="*/ 537 h 638"/>
                <a:gd name="T56" fmla="*/ 164 w 689"/>
                <a:gd name="T57" fmla="*/ 578 h 638"/>
                <a:gd name="T58" fmla="*/ 164 w 689"/>
                <a:gd name="T59" fmla="*/ 578 h 638"/>
                <a:gd name="T60" fmla="*/ 230 w 689"/>
                <a:gd name="T61" fmla="*/ 576 h 638"/>
                <a:gd name="T62" fmla="*/ 233 w 689"/>
                <a:gd name="T63" fmla="*/ 576 h 638"/>
                <a:gd name="T64" fmla="*/ 235 w 689"/>
                <a:gd name="T65" fmla="*/ 579 h 638"/>
                <a:gd name="T66" fmla="*/ 252 w 689"/>
                <a:gd name="T67" fmla="*/ 621 h 638"/>
                <a:gd name="T68" fmla="*/ 320 w 689"/>
                <a:gd name="T69" fmla="*/ 615 h 638"/>
                <a:gd name="T70" fmla="*/ 324 w 689"/>
                <a:gd name="T71" fmla="*/ 611 h 638"/>
                <a:gd name="T72" fmla="*/ 319 w 689"/>
                <a:gd name="T73" fmla="*/ 543 h 638"/>
                <a:gd name="T74" fmla="*/ 449 w 689"/>
                <a:gd name="T75" fmla="*/ 177 h 638"/>
                <a:gd name="T76" fmla="*/ 576 w 689"/>
                <a:gd name="T77" fmla="*/ 299 h 638"/>
                <a:gd name="T78" fmla="*/ 597 w 689"/>
                <a:gd name="T79" fmla="*/ 306 h 638"/>
                <a:gd name="T80" fmla="*/ 616 w 689"/>
                <a:gd name="T81" fmla="*/ 293 h 638"/>
                <a:gd name="T82" fmla="*/ 636 w 689"/>
                <a:gd name="T83" fmla="*/ 234 h 638"/>
                <a:gd name="T84" fmla="*/ 649 w 689"/>
                <a:gd name="T85" fmla="*/ 209 h 638"/>
                <a:gd name="T86" fmla="*/ 671 w 689"/>
                <a:gd name="T87" fmla="*/ 186 h 638"/>
                <a:gd name="T88" fmla="*/ 672 w 689"/>
                <a:gd name="T89" fmla="*/ 121 h 638"/>
                <a:gd name="T90" fmla="*/ 580 w 689"/>
                <a:gd name="T91" fmla="*/ 21 h 638"/>
                <a:gd name="T92" fmla="*/ 515 w 689"/>
                <a:gd name="T93" fmla="*/ 16 h 638"/>
                <a:gd name="T94" fmla="*/ 493 w 689"/>
                <a:gd name="T95" fmla="*/ 34 h 638"/>
                <a:gd name="T96" fmla="*/ 457 w 689"/>
                <a:gd name="T97" fmla="*/ 44 h 638"/>
                <a:gd name="T98" fmla="*/ 390 w 689"/>
                <a:gd name="T99" fmla="*/ 36 h 638"/>
                <a:gd name="T100" fmla="*/ 274 w 689"/>
                <a:gd name="T101" fmla="*/ 67 h 638"/>
                <a:gd name="T102" fmla="*/ 139 w 689"/>
                <a:gd name="T103" fmla="*/ 171 h 638"/>
                <a:gd name="T104" fmla="*/ 203 w 689"/>
                <a:gd name="T105" fmla="*/ 222 h 638"/>
                <a:gd name="T106" fmla="*/ 301 w 689"/>
                <a:gd name="T107" fmla="*/ 161 h 638"/>
                <a:gd name="T108" fmla="*/ 346 w 689"/>
                <a:gd name="T109" fmla="*/ 158 h 638"/>
                <a:gd name="T110" fmla="*/ 408 w 689"/>
                <a:gd name="T111" fmla="*/ 165 h 638"/>
                <a:gd name="T112" fmla="*/ 449 w 689"/>
                <a:gd name="T113" fmla="*/ 17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9" h="638">
                  <a:moveTo>
                    <a:pt x="319" y="543"/>
                  </a:moveTo>
                  <a:cubicBezTo>
                    <a:pt x="302" y="529"/>
                    <a:pt x="279" y="528"/>
                    <a:pt x="262" y="538"/>
                  </a:cubicBezTo>
                  <a:cubicBezTo>
                    <a:pt x="261" y="539"/>
                    <a:pt x="259" y="539"/>
                    <a:pt x="258" y="538"/>
                  </a:cubicBezTo>
                  <a:cubicBezTo>
                    <a:pt x="257" y="537"/>
                    <a:pt x="257" y="536"/>
                    <a:pt x="257" y="535"/>
                  </a:cubicBezTo>
                  <a:cubicBezTo>
                    <a:pt x="260" y="518"/>
                    <a:pt x="255" y="500"/>
                    <a:pt x="241" y="489"/>
                  </a:cubicBezTo>
                  <a:cubicBezTo>
                    <a:pt x="241" y="489"/>
                    <a:pt x="241" y="489"/>
                    <a:pt x="241" y="489"/>
                  </a:cubicBezTo>
                  <a:cubicBezTo>
                    <a:pt x="225" y="475"/>
                    <a:pt x="202" y="473"/>
                    <a:pt x="185" y="484"/>
                  </a:cubicBezTo>
                  <a:cubicBezTo>
                    <a:pt x="183" y="485"/>
                    <a:pt x="182" y="484"/>
                    <a:pt x="181" y="484"/>
                  </a:cubicBezTo>
                  <a:cubicBezTo>
                    <a:pt x="180" y="483"/>
                    <a:pt x="180" y="482"/>
                    <a:pt x="180" y="481"/>
                  </a:cubicBezTo>
                  <a:cubicBezTo>
                    <a:pt x="183" y="464"/>
                    <a:pt x="177" y="446"/>
                    <a:pt x="164" y="435"/>
                  </a:cubicBezTo>
                  <a:cubicBezTo>
                    <a:pt x="164" y="435"/>
                    <a:pt x="164" y="435"/>
                    <a:pt x="164" y="435"/>
                  </a:cubicBezTo>
                  <a:cubicBezTo>
                    <a:pt x="150" y="423"/>
                    <a:pt x="132" y="420"/>
                    <a:pt x="117" y="425"/>
                  </a:cubicBezTo>
                  <a:cubicBezTo>
                    <a:pt x="115" y="426"/>
                    <a:pt x="114" y="425"/>
                    <a:pt x="113" y="425"/>
                  </a:cubicBezTo>
                  <a:cubicBezTo>
                    <a:pt x="112" y="424"/>
                    <a:pt x="112" y="422"/>
                    <a:pt x="113" y="421"/>
                  </a:cubicBezTo>
                  <a:cubicBezTo>
                    <a:pt x="121" y="402"/>
                    <a:pt x="116" y="379"/>
                    <a:pt x="100" y="365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80" y="347"/>
                    <a:pt x="49" y="350"/>
                    <a:pt x="32" y="370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0" y="406"/>
                    <a:pt x="2" y="437"/>
                    <a:pt x="23" y="455"/>
                  </a:cubicBezTo>
                  <a:cubicBezTo>
                    <a:pt x="23" y="455"/>
                    <a:pt x="23" y="455"/>
                    <a:pt x="23" y="455"/>
                  </a:cubicBezTo>
                  <a:cubicBezTo>
                    <a:pt x="35" y="465"/>
                    <a:pt x="51" y="469"/>
                    <a:pt x="66" y="465"/>
                  </a:cubicBezTo>
                  <a:cubicBezTo>
                    <a:pt x="68" y="465"/>
                    <a:pt x="69" y="465"/>
                    <a:pt x="70" y="466"/>
                  </a:cubicBezTo>
                  <a:cubicBezTo>
                    <a:pt x="70" y="467"/>
                    <a:pt x="70" y="469"/>
                    <a:pt x="69" y="470"/>
                  </a:cubicBezTo>
                  <a:cubicBezTo>
                    <a:pt x="54" y="490"/>
                    <a:pt x="57" y="519"/>
                    <a:pt x="76" y="536"/>
                  </a:cubicBezTo>
                  <a:cubicBezTo>
                    <a:pt x="76" y="536"/>
                    <a:pt x="76" y="536"/>
                    <a:pt x="76" y="536"/>
                  </a:cubicBezTo>
                  <a:cubicBezTo>
                    <a:pt x="95" y="553"/>
                    <a:pt x="124" y="552"/>
                    <a:pt x="142" y="534"/>
                  </a:cubicBezTo>
                  <a:cubicBezTo>
                    <a:pt x="143" y="533"/>
                    <a:pt x="144" y="533"/>
                    <a:pt x="145" y="534"/>
                  </a:cubicBezTo>
                  <a:cubicBezTo>
                    <a:pt x="147" y="534"/>
                    <a:pt x="147" y="535"/>
                    <a:pt x="147" y="537"/>
                  </a:cubicBezTo>
                  <a:cubicBezTo>
                    <a:pt x="146" y="552"/>
                    <a:pt x="151" y="568"/>
                    <a:pt x="164" y="578"/>
                  </a:cubicBezTo>
                  <a:cubicBezTo>
                    <a:pt x="164" y="578"/>
                    <a:pt x="164" y="578"/>
                    <a:pt x="164" y="578"/>
                  </a:cubicBezTo>
                  <a:cubicBezTo>
                    <a:pt x="183" y="595"/>
                    <a:pt x="212" y="594"/>
                    <a:pt x="230" y="576"/>
                  </a:cubicBezTo>
                  <a:cubicBezTo>
                    <a:pt x="231" y="575"/>
                    <a:pt x="232" y="575"/>
                    <a:pt x="233" y="576"/>
                  </a:cubicBezTo>
                  <a:cubicBezTo>
                    <a:pt x="234" y="576"/>
                    <a:pt x="235" y="577"/>
                    <a:pt x="235" y="579"/>
                  </a:cubicBezTo>
                  <a:cubicBezTo>
                    <a:pt x="233" y="594"/>
                    <a:pt x="239" y="610"/>
                    <a:pt x="252" y="621"/>
                  </a:cubicBezTo>
                  <a:cubicBezTo>
                    <a:pt x="272" y="638"/>
                    <a:pt x="303" y="636"/>
                    <a:pt x="320" y="615"/>
                  </a:cubicBezTo>
                  <a:cubicBezTo>
                    <a:pt x="324" y="611"/>
                    <a:pt x="324" y="611"/>
                    <a:pt x="324" y="611"/>
                  </a:cubicBezTo>
                  <a:cubicBezTo>
                    <a:pt x="341" y="591"/>
                    <a:pt x="339" y="560"/>
                    <a:pt x="319" y="543"/>
                  </a:cubicBezTo>
                  <a:close/>
                  <a:moveTo>
                    <a:pt x="449" y="177"/>
                  </a:moveTo>
                  <a:cubicBezTo>
                    <a:pt x="489" y="216"/>
                    <a:pt x="535" y="260"/>
                    <a:pt x="576" y="299"/>
                  </a:cubicBezTo>
                  <a:cubicBezTo>
                    <a:pt x="582" y="305"/>
                    <a:pt x="589" y="307"/>
                    <a:pt x="597" y="306"/>
                  </a:cubicBezTo>
                  <a:cubicBezTo>
                    <a:pt x="605" y="305"/>
                    <a:pt x="612" y="300"/>
                    <a:pt x="616" y="293"/>
                  </a:cubicBezTo>
                  <a:cubicBezTo>
                    <a:pt x="626" y="275"/>
                    <a:pt x="632" y="256"/>
                    <a:pt x="636" y="234"/>
                  </a:cubicBezTo>
                  <a:cubicBezTo>
                    <a:pt x="638" y="224"/>
                    <a:pt x="642" y="216"/>
                    <a:pt x="649" y="209"/>
                  </a:cubicBezTo>
                  <a:cubicBezTo>
                    <a:pt x="671" y="186"/>
                    <a:pt x="671" y="186"/>
                    <a:pt x="671" y="186"/>
                  </a:cubicBezTo>
                  <a:cubicBezTo>
                    <a:pt x="688" y="168"/>
                    <a:pt x="689" y="139"/>
                    <a:pt x="672" y="121"/>
                  </a:cubicBezTo>
                  <a:cubicBezTo>
                    <a:pt x="580" y="21"/>
                    <a:pt x="580" y="21"/>
                    <a:pt x="580" y="21"/>
                  </a:cubicBezTo>
                  <a:cubicBezTo>
                    <a:pt x="563" y="3"/>
                    <a:pt x="534" y="0"/>
                    <a:pt x="515" y="16"/>
                  </a:cubicBezTo>
                  <a:cubicBezTo>
                    <a:pt x="493" y="34"/>
                    <a:pt x="493" y="34"/>
                    <a:pt x="493" y="34"/>
                  </a:cubicBezTo>
                  <a:cubicBezTo>
                    <a:pt x="483" y="42"/>
                    <a:pt x="471" y="45"/>
                    <a:pt x="457" y="44"/>
                  </a:cubicBezTo>
                  <a:cubicBezTo>
                    <a:pt x="435" y="41"/>
                    <a:pt x="412" y="38"/>
                    <a:pt x="390" y="36"/>
                  </a:cubicBezTo>
                  <a:cubicBezTo>
                    <a:pt x="347" y="30"/>
                    <a:pt x="308" y="41"/>
                    <a:pt x="274" y="67"/>
                  </a:cubicBezTo>
                  <a:cubicBezTo>
                    <a:pt x="229" y="101"/>
                    <a:pt x="184" y="136"/>
                    <a:pt x="139" y="171"/>
                  </a:cubicBezTo>
                  <a:cubicBezTo>
                    <a:pt x="95" y="207"/>
                    <a:pt x="151" y="255"/>
                    <a:pt x="203" y="222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315" y="153"/>
                    <a:pt x="331" y="152"/>
                    <a:pt x="346" y="158"/>
                  </a:cubicBezTo>
                  <a:cubicBezTo>
                    <a:pt x="364" y="167"/>
                    <a:pt x="388" y="168"/>
                    <a:pt x="408" y="165"/>
                  </a:cubicBezTo>
                  <a:cubicBezTo>
                    <a:pt x="423" y="162"/>
                    <a:pt x="437" y="166"/>
                    <a:pt x="449" y="177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12509" y="3178742"/>
            <a:ext cx="275532" cy="359708"/>
            <a:chOff x="6548410" y="5124435"/>
            <a:chExt cx="538723" cy="703303"/>
          </a:xfrm>
          <a:solidFill>
            <a:schemeClr val="bg1"/>
          </a:solidFill>
        </p:grpSpPr>
        <p:sp>
          <p:nvSpPr>
            <p:cNvPr id="18" name="Freeform 21"/>
            <p:cNvSpPr>
              <a:spLocks noEditPoints="1"/>
            </p:cNvSpPr>
            <p:nvPr/>
          </p:nvSpPr>
          <p:spPr bwMode="auto">
            <a:xfrm>
              <a:off x="6597785" y="5124435"/>
              <a:ext cx="439975" cy="450949"/>
            </a:xfrm>
            <a:custGeom>
              <a:avLst/>
              <a:gdLst>
                <a:gd name="T0" fmla="*/ 16 w 509"/>
                <a:gd name="T1" fmla="*/ 394 h 522"/>
                <a:gd name="T2" fmla="*/ 111 w 509"/>
                <a:gd name="T3" fmla="*/ 413 h 522"/>
                <a:gd name="T4" fmla="*/ 129 w 509"/>
                <a:gd name="T5" fmla="*/ 414 h 522"/>
                <a:gd name="T6" fmla="*/ 254 w 509"/>
                <a:gd name="T7" fmla="*/ 394 h 522"/>
                <a:gd name="T8" fmla="*/ 380 w 509"/>
                <a:gd name="T9" fmla="*/ 414 h 522"/>
                <a:gd name="T10" fmla="*/ 398 w 509"/>
                <a:gd name="T11" fmla="*/ 413 h 522"/>
                <a:gd name="T12" fmla="*/ 493 w 509"/>
                <a:gd name="T13" fmla="*/ 394 h 522"/>
                <a:gd name="T14" fmla="*/ 509 w 509"/>
                <a:gd name="T15" fmla="*/ 410 h 522"/>
                <a:gd name="T16" fmla="*/ 509 w 509"/>
                <a:gd name="T17" fmla="*/ 432 h 522"/>
                <a:gd name="T18" fmla="*/ 254 w 509"/>
                <a:gd name="T19" fmla="*/ 522 h 522"/>
                <a:gd name="T20" fmla="*/ 0 w 509"/>
                <a:gd name="T21" fmla="*/ 432 h 522"/>
                <a:gd name="T22" fmla="*/ 0 w 509"/>
                <a:gd name="T23" fmla="*/ 410 h 522"/>
                <a:gd name="T24" fmla="*/ 16 w 509"/>
                <a:gd name="T25" fmla="*/ 394 h 522"/>
                <a:gd name="T26" fmla="*/ 385 w 509"/>
                <a:gd name="T27" fmla="*/ 337 h 522"/>
                <a:gd name="T28" fmla="*/ 366 w 509"/>
                <a:gd name="T29" fmla="*/ 334 h 522"/>
                <a:gd name="T30" fmla="*/ 254 w 509"/>
                <a:gd name="T31" fmla="*/ 356 h 522"/>
                <a:gd name="T32" fmla="*/ 142 w 509"/>
                <a:gd name="T33" fmla="*/ 334 h 522"/>
                <a:gd name="T34" fmla="*/ 124 w 509"/>
                <a:gd name="T35" fmla="*/ 337 h 522"/>
                <a:gd name="T36" fmla="*/ 83 w 509"/>
                <a:gd name="T37" fmla="*/ 305 h 522"/>
                <a:gd name="T38" fmla="*/ 70 w 509"/>
                <a:gd name="T39" fmla="*/ 80 h 522"/>
                <a:gd name="T40" fmla="*/ 150 w 509"/>
                <a:gd name="T41" fmla="*/ 0 h 522"/>
                <a:gd name="T42" fmla="*/ 199 w 509"/>
                <a:gd name="T43" fmla="*/ 7 h 522"/>
                <a:gd name="T44" fmla="*/ 254 w 509"/>
                <a:gd name="T45" fmla="*/ 0 h 522"/>
                <a:gd name="T46" fmla="*/ 310 w 509"/>
                <a:gd name="T47" fmla="*/ 7 h 522"/>
                <a:gd name="T48" fmla="*/ 359 w 509"/>
                <a:gd name="T49" fmla="*/ 0 h 522"/>
                <a:gd name="T50" fmla="*/ 439 w 509"/>
                <a:gd name="T51" fmla="*/ 80 h 522"/>
                <a:gd name="T52" fmla="*/ 426 w 509"/>
                <a:gd name="T53" fmla="*/ 305 h 522"/>
                <a:gd name="T54" fmla="*/ 385 w 509"/>
                <a:gd name="T55" fmla="*/ 33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9" h="522">
                  <a:moveTo>
                    <a:pt x="16" y="394"/>
                  </a:moveTo>
                  <a:cubicBezTo>
                    <a:pt x="65" y="394"/>
                    <a:pt x="88" y="405"/>
                    <a:pt x="111" y="413"/>
                  </a:cubicBezTo>
                  <a:cubicBezTo>
                    <a:pt x="117" y="415"/>
                    <a:pt x="122" y="416"/>
                    <a:pt x="129" y="414"/>
                  </a:cubicBezTo>
                  <a:cubicBezTo>
                    <a:pt x="157" y="407"/>
                    <a:pt x="205" y="394"/>
                    <a:pt x="254" y="394"/>
                  </a:cubicBezTo>
                  <a:cubicBezTo>
                    <a:pt x="304" y="394"/>
                    <a:pt x="352" y="407"/>
                    <a:pt x="380" y="414"/>
                  </a:cubicBezTo>
                  <a:cubicBezTo>
                    <a:pt x="387" y="416"/>
                    <a:pt x="392" y="415"/>
                    <a:pt x="398" y="413"/>
                  </a:cubicBezTo>
                  <a:cubicBezTo>
                    <a:pt x="421" y="405"/>
                    <a:pt x="444" y="394"/>
                    <a:pt x="493" y="394"/>
                  </a:cubicBezTo>
                  <a:cubicBezTo>
                    <a:pt x="501" y="394"/>
                    <a:pt x="509" y="402"/>
                    <a:pt x="509" y="410"/>
                  </a:cubicBezTo>
                  <a:cubicBezTo>
                    <a:pt x="509" y="432"/>
                    <a:pt x="509" y="432"/>
                    <a:pt x="509" y="432"/>
                  </a:cubicBezTo>
                  <a:cubicBezTo>
                    <a:pt x="509" y="492"/>
                    <a:pt x="366" y="522"/>
                    <a:pt x="254" y="522"/>
                  </a:cubicBezTo>
                  <a:cubicBezTo>
                    <a:pt x="143" y="522"/>
                    <a:pt x="0" y="492"/>
                    <a:pt x="0" y="43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401"/>
                    <a:pt x="7" y="394"/>
                    <a:pt x="16" y="394"/>
                  </a:cubicBezTo>
                  <a:close/>
                  <a:moveTo>
                    <a:pt x="385" y="337"/>
                  </a:moveTo>
                  <a:cubicBezTo>
                    <a:pt x="378" y="336"/>
                    <a:pt x="373" y="333"/>
                    <a:pt x="366" y="334"/>
                  </a:cubicBezTo>
                  <a:cubicBezTo>
                    <a:pt x="338" y="341"/>
                    <a:pt x="305" y="356"/>
                    <a:pt x="254" y="356"/>
                  </a:cubicBezTo>
                  <a:cubicBezTo>
                    <a:pt x="204" y="356"/>
                    <a:pt x="171" y="341"/>
                    <a:pt x="142" y="334"/>
                  </a:cubicBezTo>
                  <a:cubicBezTo>
                    <a:pt x="136" y="333"/>
                    <a:pt x="131" y="336"/>
                    <a:pt x="124" y="337"/>
                  </a:cubicBezTo>
                  <a:cubicBezTo>
                    <a:pt x="107" y="338"/>
                    <a:pt x="84" y="323"/>
                    <a:pt x="83" y="305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36"/>
                    <a:pt x="106" y="0"/>
                    <a:pt x="150" y="0"/>
                  </a:cubicBezTo>
                  <a:cubicBezTo>
                    <a:pt x="171" y="0"/>
                    <a:pt x="184" y="7"/>
                    <a:pt x="199" y="7"/>
                  </a:cubicBezTo>
                  <a:cubicBezTo>
                    <a:pt x="214" y="7"/>
                    <a:pt x="233" y="0"/>
                    <a:pt x="254" y="0"/>
                  </a:cubicBezTo>
                  <a:cubicBezTo>
                    <a:pt x="276" y="0"/>
                    <a:pt x="295" y="7"/>
                    <a:pt x="310" y="7"/>
                  </a:cubicBezTo>
                  <a:cubicBezTo>
                    <a:pt x="325" y="7"/>
                    <a:pt x="338" y="0"/>
                    <a:pt x="359" y="0"/>
                  </a:cubicBezTo>
                  <a:cubicBezTo>
                    <a:pt x="403" y="0"/>
                    <a:pt x="439" y="36"/>
                    <a:pt x="439" y="80"/>
                  </a:cubicBezTo>
                  <a:cubicBezTo>
                    <a:pt x="439" y="155"/>
                    <a:pt x="426" y="230"/>
                    <a:pt x="426" y="305"/>
                  </a:cubicBezTo>
                  <a:cubicBezTo>
                    <a:pt x="426" y="323"/>
                    <a:pt x="402" y="338"/>
                    <a:pt x="385" y="337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 noEditPoints="1"/>
            </p:cNvSpPr>
            <p:nvPr/>
          </p:nvSpPr>
          <p:spPr bwMode="auto">
            <a:xfrm>
              <a:off x="6548410" y="5257563"/>
              <a:ext cx="538723" cy="570175"/>
            </a:xfrm>
            <a:custGeom>
              <a:avLst/>
              <a:gdLst>
                <a:gd name="T0" fmla="*/ 100 w 623"/>
                <a:gd name="T1" fmla="*/ 153 h 660"/>
                <a:gd name="T2" fmla="*/ 73 w 623"/>
                <a:gd name="T3" fmla="*/ 183 h 660"/>
                <a:gd name="T4" fmla="*/ 43 w 623"/>
                <a:gd name="T5" fmla="*/ 156 h 660"/>
                <a:gd name="T6" fmla="*/ 30 w 623"/>
                <a:gd name="T7" fmla="*/ 45 h 660"/>
                <a:gd name="T8" fmla="*/ 94 w 623"/>
                <a:gd name="T9" fmla="*/ 41 h 660"/>
                <a:gd name="T10" fmla="*/ 100 w 623"/>
                <a:gd name="T11" fmla="*/ 153 h 660"/>
                <a:gd name="T12" fmla="*/ 76 w 623"/>
                <a:gd name="T13" fmla="*/ 502 h 660"/>
                <a:gd name="T14" fmla="*/ 57 w 623"/>
                <a:gd name="T15" fmla="*/ 521 h 660"/>
                <a:gd name="T16" fmla="*/ 38 w 623"/>
                <a:gd name="T17" fmla="*/ 502 h 660"/>
                <a:gd name="T18" fmla="*/ 38 w 623"/>
                <a:gd name="T19" fmla="*/ 487 h 660"/>
                <a:gd name="T20" fmla="*/ 78 w 623"/>
                <a:gd name="T21" fmla="*/ 440 h 660"/>
                <a:gd name="T22" fmla="*/ 289 w 623"/>
                <a:gd name="T23" fmla="*/ 406 h 660"/>
                <a:gd name="T24" fmla="*/ 334 w 623"/>
                <a:gd name="T25" fmla="*/ 406 h 660"/>
                <a:gd name="T26" fmla="*/ 545 w 623"/>
                <a:gd name="T27" fmla="*/ 440 h 660"/>
                <a:gd name="T28" fmla="*/ 585 w 623"/>
                <a:gd name="T29" fmla="*/ 487 h 660"/>
                <a:gd name="T30" fmla="*/ 585 w 623"/>
                <a:gd name="T31" fmla="*/ 502 h 660"/>
                <a:gd name="T32" fmla="*/ 566 w 623"/>
                <a:gd name="T33" fmla="*/ 521 h 660"/>
                <a:gd name="T34" fmla="*/ 547 w 623"/>
                <a:gd name="T35" fmla="*/ 502 h 660"/>
                <a:gd name="T36" fmla="*/ 547 w 623"/>
                <a:gd name="T37" fmla="*/ 490 h 660"/>
                <a:gd name="T38" fmla="*/ 538 w 623"/>
                <a:gd name="T39" fmla="*/ 481 h 660"/>
                <a:gd name="T40" fmla="*/ 341 w 623"/>
                <a:gd name="T41" fmla="*/ 468 h 660"/>
                <a:gd name="T42" fmla="*/ 334 w 623"/>
                <a:gd name="T43" fmla="*/ 470 h 660"/>
                <a:gd name="T44" fmla="*/ 331 w 623"/>
                <a:gd name="T45" fmla="*/ 477 h 660"/>
                <a:gd name="T46" fmla="*/ 331 w 623"/>
                <a:gd name="T47" fmla="*/ 502 h 660"/>
                <a:gd name="T48" fmla="*/ 311 w 623"/>
                <a:gd name="T49" fmla="*/ 521 h 660"/>
                <a:gd name="T50" fmla="*/ 292 w 623"/>
                <a:gd name="T51" fmla="*/ 502 h 660"/>
                <a:gd name="T52" fmla="*/ 292 w 623"/>
                <a:gd name="T53" fmla="*/ 477 h 660"/>
                <a:gd name="T54" fmla="*/ 289 w 623"/>
                <a:gd name="T55" fmla="*/ 470 h 660"/>
                <a:gd name="T56" fmla="*/ 282 w 623"/>
                <a:gd name="T57" fmla="*/ 468 h 660"/>
                <a:gd name="T58" fmla="*/ 85 w 623"/>
                <a:gd name="T59" fmla="*/ 481 h 660"/>
                <a:gd name="T60" fmla="*/ 76 w 623"/>
                <a:gd name="T61" fmla="*/ 490 h 660"/>
                <a:gd name="T62" fmla="*/ 76 w 623"/>
                <a:gd name="T63" fmla="*/ 502 h 660"/>
                <a:gd name="T64" fmla="*/ 566 w 623"/>
                <a:gd name="T65" fmla="*/ 545 h 660"/>
                <a:gd name="T66" fmla="*/ 623 w 623"/>
                <a:gd name="T67" fmla="*/ 602 h 660"/>
                <a:gd name="T68" fmla="*/ 566 w 623"/>
                <a:gd name="T69" fmla="*/ 660 h 660"/>
                <a:gd name="T70" fmla="*/ 509 w 623"/>
                <a:gd name="T71" fmla="*/ 602 h 660"/>
                <a:gd name="T72" fmla="*/ 566 w 623"/>
                <a:gd name="T73" fmla="*/ 545 h 660"/>
                <a:gd name="T74" fmla="*/ 57 w 623"/>
                <a:gd name="T75" fmla="*/ 545 h 660"/>
                <a:gd name="T76" fmla="*/ 114 w 623"/>
                <a:gd name="T77" fmla="*/ 602 h 660"/>
                <a:gd name="T78" fmla="*/ 57 w 623"/>
                <a:gd name="T79" fmla="*/ 660 h 660"/>
                <a:gd name="T80" fmla="*/ 0 w 623"/>
                <a:gd name="T81" fmla="*/ 602 h 660"/>
                <a:gd name="T82" fmla="*/ 57 w 623"/>
                <a:gd name="T83" fmla="*/ 545 h 660"/>
                <a:gd name="T84" fmla="*/ 311 w 623"/>
                <a:gd name="T85" fmla="*/ 545 h 660"/>
                <a:gd name="T86" fmla="*/ 369 w 623"/>
                <a:gd name="T87" fmla="*/ 602 h 660"/>
                <a:gd name="T88" fmla="*/ 311 w 623"/>
                <a:gd name="T89" fmla="*/ 660 h 660"/>
                <a:gd name="T90" fmla="*/ 254 w 623"/>
                <a:gd name="T91" fmla="*/ 602 h 660"/>
                <a:gd name="T92" fmla="*/ 311 w 623"/>
                <a:gd name="T93" fmla="*/ 545 h 660"/>
                <a:gd name="T94" fmla="*/ 580 w 623"/>
                <a:gd name="T95" fmla="*/ 156 h 660"/>
                <a:gd name="T96" fmla="*/ 550 w 623"/>
                <a:gd name="T97" fmla="*/ 183 h 660"/>
                <a:gd name="T98" fmla="*/ 523 w 623"/>
                <a:gd name="T99" fmla="*/ 153 h 660"/>
                <a:gd name="T100" fmla="*/ 529 w 623"/>
                <a:gd name="T101" fmla="*/ 41 h 660"/>
                <a:gd name="T102" fmla="*/ 593 w 623"/>
                <a:gd name="T103" fmla="*/ 45 h 660"/>
                <a:gd name="T104" fmla="*/ 580 w 623"/>
                <a:gd name="T105" fmla="*/ 15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3" h="660">
                  <a:moveTo>
                    <a:pt x="100" y="153"/>
                  </a:moveTo>
                  <a:cubicBezTo>
                    <a:pt x="101" y="169"/>
                    <a:pt x="89" y="182"/>
                    <a:pt x="73" y="183"/>
                  </a:cubicBezTo>
                  <a:cubicBezTo>
                    <a:pt x="57" y="184"/>
                    <a:pt x="44" y="172"/>
                    <a:pt x="43" y="15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9" y="12"/>
                    <a:pt x="91" y="0"/>
                    <a:pt x="94" y="41"/>
                  </a:cubicBezTo>
                  <a:cubicBezTo>
                    <a:pt x="100" y="153"/>
                    <a:pt x="100" y="153"/>
                    <a:pt x="100" y="153"/>
                  </a:cubicBezTo>
                  <a:close/>
                  <a:moveTo>
                    <a:pt x="76" y="502"/>
                  </a:moveTo>
                  <a:cubicBezTo>
                    <a:pt x="76" y="513"/>
                    <a:pt x="68" y="521"/>
                    <a:pt x="57" y="521"/>
                  </a:cubicBezTo>
                  <a:cubicBezTo>
                    <a:pt x="47" y="521"/>
                    <a:pt x="38" y="513"/>
                    <a:pt x="38" y="502"/>
                  </a:cubicBezTo>
                  <a:cubicBezTo>
                    <a:pt x="38" y="487"/>
                    <a:pt x="38" y="487"/>
                    <a:pt x="38" y="487"/>
                  </a:cubicBezTo>
                  <a:cubicBezTo>
                    <a:pt x="38" y="464"/>
                    <a:pt x="55" y="444"/>
                    <a:pt x="78" y="440"/>
                  </a:cubicBezTo>
                  <a:cubicBezTo>
                    <a:pt x="289" y="406"/>
                    <a:pt x="289" y="406"/>
                    <a:pt x="289" y="406"/>
                  </a:cubicBezTo>
                  <a:cubicBezTo>
                    <a:pt x="304" y="406"/>
                    <a:pt x="319" y="406"/>
                    <a:pt x="334" y="406"/>
                  </a:cubicBezTo>
                  <a:cubicBezTo>
                    <a:pt x="545" y="440"/>
                    <a:pt x="545" y="440"/>
                    <a:pt x="545" y="440"/>
                  </a:cubicBezTo>
                  <a:cubicBezTo>
                    <a:pt x="568" y="444"/>
                    <a:pt x="585" y="464"/>
                    <a:pt x="585" y="487"/>
                  </a:cubicBezTo>
                  <a:cubicBezTo>
                    <a:pt x="585" y="502"/>
                    <a:pt x="585" y="502"/>
                    <a:pt x="585" y="502"/>
                  </a:cubicBezTo>
                  <a:cubicBezTo>
                    <a:pt x="585" y="513"/>
                    <a:pt x="576" y="521"/>
                    <a:pt x="566" y="521"/>
                  </a:cubicBezTo>
                  <a:cubicBezTo>
                    <a:pt x="555" y="521"/>
                    <a:pt x="547" y="513"/>
                    <a:pt x="547" y="502"/>
                  </a:cubicBezTo>
                  <a:cubicBezTo>
                    <a:pt x="547" y="498"/>
                    <a:pt x="547" y="494"/>
                    <a:pt x="547" y="490"/>
                  </a:cubicBezTo>
                  <a:cubicBezTo>
                    <a:pt x="547" y="485"/>
                    <a:pt x="543" y="481"/>
                    <a:pt x="538" y="481"/>
                  </a:cubicBezTo>
                  <a:cubicBezTo>
                    <a:pt x="341" y="468"/>
                    <a:pt x="341" y="468"/>
                    <a:pt x="341" y="468"/>
                  </a:cubicBezTo>
                  <a:cubicBezTo>
                    <a:pt x="338" y="468"/>
                    <a:pt x="336" y="468"/>
                    <a:pt x="334" y="470"/>
                  </a:cubicBezTo>
                  <a:cubicBezTo>
                    <a:pt x="332" y="472"/>
                    <a:pt x="331" y="475"/>
                    <a:pt x="331" y="477"/>
                  </a:cubicBezTo>
                  <a:cubicBezTo>
                    <a:pt x="331" y="502"/>
                    <a:pt x="331" y="502"/>
                    <a:pt x="331" y="502"/>
                  </a:cubicBezTo>
                  <a:cubicBezTo>
                    <a:pt x="331" y="513"/>
                    <a:pt x="322" y="521"/>
                    <a:pt x="311" y="521"/>
                  </a:cubicBezTo>
                  <a:cubicBezTo>
                    <a:pt x="301" y="521"/>
                    <a:pt x="292" y="513"/>
                    <a:pt x="292" y="502"/>
                  </a:cubicBezTo>
                  <a:cubicBezTo>
                    <a:pt x="292" y="477"/>
                    <a:pt x="292" y="477"/>
                    <a:pt x="292" y="477"/>
                  </a:cubicBezTo>
                  <a:cubicBezTo>
                    <a:pt x="292" y="475"/>
                    <a:pt x="291" y="472"/>
                    <a:pt x="289" y="470"/>
                  </a:cubicBezTo>
                  <a:cubicBezTo>
                    <a:pt x="287" y="468"/>
                    <a:pt x="285" y="468"/>
                    <a:pt x="282" y="468"/>
                  </a:cubicBezTo>
                  <a:cubicBezTo>
                    <a:pt x="85" y="481"/>
                    <a:pt x="85" y="481"/>
                    <a:pt x="85" y="481"/>
                  </a:cubicBezTo>
                  <a:cubicBezTo>
                    <a:pt x="80" y="481"/>
                    <a:pt x="76" y="485"/>
                    <a:pt x="76" y="490"/>
                  </a:cubicBezTo>
                  <a:cubicBezTo>
                    <a:pt x="76" y="502"/>
                    <a:pt x="76" y="502"/>
                    <a:pt x="76" y="502"/>
                  </a:cubicBezTo>
                  <a:close/>
                  <a:moveTo>
                    <a:pt x="566" y="545"/>
                  </a:moveTo>
                  <a:cubicBezTo>
                    <a:pt x="597" y="545"/>
                    <a:pt x="623" y="571"/>
                    <a:pt x="623" y="602"/>
                  </a:cubicBezTo>
                  <a:cubicBezTo>
                    <a:pt x="623" y="634"/>
                    <a:pt x="597" y="660"/>
                    <a:pt x="566" y="660"/>
                  </a:cubicBezTo>
                  <a:cubicBezTo>
                    <a:pt x="534" y="660"/>
                    <a:pt x="509" y="634"/>
                    <a:pt x="509" y="602"/>
                  </a:cubicBezTo>
                  <a:cubicBezTo>
                    <a:pt x="509" y="571"/>
                    <a:pt x="534" y="545"/>
                    <a:pt x="566" y="545"/>
                  </a:cubicBezTo>
                  <a:close/>
                  <a:moveTo>
                    <a:pt x="57" y="545"/>
                  </a:moveTo>
                  <a:cubicBezTo>
                    <a:pt x="89" y="545"/>
                    <a:pt x="114" y="571"/>
                    <a:pt x="114" y="602"/>
                  </a:cubicBezTo>
                  <a:cubicBezTo>
                    <a:pt x="114" y="634"/>
                    <a:pt x="89" y="660"/>
                    <a:pt x="57" y="660"/>
                  </a:cubicBezTo>
                  <a:cubicBezTo>
                    <a:pt x="26" y="660"/>
                    <a:pt x="0" y="634"/>
                    <a:pt x="0" y="602"/>
                  </a:cubicBezTo>
                  <a:cubicBezTo>
                    <a:pt x="0" y="571"/>
                    <a:pt x="26" y="545"/>
                    <a:pt x="57" y="545"/>
                  </a:cubicBezTo>
                  <a:close/>
                  <a:moveTo>
                    <a:pt x="311" y="545"/>
                  </a:moveTo>
                  <a:cubicBezTo>
                    <a:pt x="343" y="545"/>
                    <a:pt x="369" y="571"/>
                    <a:pt x="369" y="602"/>
                  </a:cubicBezTo>
                  <a:cubicBezTo>
                    <a:pt x="369" y="634"/>
                    <a:pt x="343" y="660"/>
                    <a:pt x="311" y="660"/>
                  </a:cubicBezTo>
                  <a:cubicBezTo>
                    <a:pt x="280" y="660"/>
                    <a:pt x="254" y="634"/>
                    <a:pt x="254" y="602"/>
                  </a:cubicBezTo>
                  <a:cubicBezTo>
                    <a:pt x="254" y="571"/>
                    <a:pt x="280" y="545"/>
                    <a:pt x="311" y="545"/>
                  </a:cubicBezTo>
                  <a:close/>
                  <a:moveTo>
                    <a:pt x="580" y="156"/>
                  </a:moveTo>
                  <a:cubicBezTo>
                    <a:pt x="579" y="172"/>
                    <a:pt x="566" y="184"/>
                    <a:pt x="550" y="183"/>
                  </a:cubicBezTo>
                  <a:cubicBezTo>
                    <a:pt x="534" y="182"/>
                    <a:pt x="522" y="169"/>
                    <a:pt x="523" y="153"/>
                  </a:cubicBezTo>
                  <a:cubicBezTo>
                    <a:pt x="529" y="41"/>
                    <a:pt x="529" y="41"/>
                    <a:pt x="529" y="41"/>
                  </a:cubicBezTo>
                  <a:cubicBezTo>
                    <a:pt x="532" y="0"/>
                    <a:pt x="594" y="12"/>
                    <a:pt x="593" y="45"/>
                  </a:cubicBezTo>
                  <a:cubicBezTo>
                    <a:pt x="580" y="156"/>
                    <a:pt x="580" y="156"/>
                    <a:pt x="58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831441" y="3194159"/>
            <a:ext cx="346218" cy="328874"/>
            <a:chOff x="5099014" y="3772690"/>
            <a:chExt cx="591389" cy="561764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099014" y="3772690"/>
              <a:ext cx="591389" cy="561764"/>
            </a:xfrm>
            <a:custGeom>
              <a:avLst/>
              <a:gdLst>
                <a:gd name="T0" fmla="*/ 359 w 684"/>
                <a:gd name="T1" fmla="*/ 57 h 650"/>
                <a:gd name="T2" fmla="*/ 331 w 684"/>
                <a:gd name="T3" fmla="*/ 28 h 650"/>
                <a:gd name="T4" fmla="*/ 360 w 684"/>
                <a:gd name="T5" fmla="*/ 0 h 650"/>
                <a:gd name="T6" fmla="*/ 360 w 684"/>
                <a:gd name="T7" fmla="*/ 0 h 650"/>
                <a:gd name="T8" fmla="*/ 360 w 684"/>
                <a:gd name="T9" fmla="*/ 0 h 650"/>
                <a:gd name="T10" fmla="*/ 360 w 684"/>
                <a:gd name="T11" fmla="*/ 0 h 650"/>
                <a:gd name="T12" fmla="*/ 361 w 684"/>
                <a:gd name="T13" fmla="*/ 0 h 650"/>
                <a:gd name="T14" fmla="*/ 361 w 684"/>
                <a:gd name="T15" fmla="*/ 0 h 650"/>
                <a:gd name="T16" fmla="*/ 589 w 684"/>
                <a:gd name="T17" fmla="*/ 95 h 650"/>
                <a:gd name="T18" fmla="*/ 684 w 684"/>
                <a:gd name="T19" fmla="*/ 325 h 650"/>
                <a:gd name="T20" fmla="*/ 589 w 684"/>
                <a:gd name="T21" fmla="*/ 554 h 650"/>
                <a:gd name="T22" fmla="*/ 359 w 684"/>
                <a:gd name="T23" fmla="*/ 650 h 650"/>
                <a:gd name="T24" fmla="*/ 130 w 684"/>
                <a:gd name="T25" fmla="*/ 554 h 650"/>
                <a:gd name="T26" fmla="*/ 34 w 684"/>
                <a:gd name="T27" fmla="*/ 325 h 650"/>
                <a:gd name="T28" fmla="*/ 43 w 684"/>
                <a:gd name="T29" fmla="*/ 253 h 650"/>
                <a:gd name="T30" fmla="*/ 56 w 684"/>
                <a:gd name="T31" fmla="*/ 210 h 650"/>
                <a:gd name="T32" fmla="*/ 15 w 684"/>
                <a:gd name="T33" fmla="*/ 193 h 650"/>
                <a:gd name="T34" fmla="*/ 5 w 684"/>
                <a:gd name="T35" fmla="*/ 187 h 650"/>
                <a:gd name="T36" fmla="*/ 1 w 684"/>
                <a:gd name="T37" fmla="*/ 176 h 650"/>
                <a:gd name="T38" fmla="*/ 2 w 684"/>
                <a:gd name="T39" fmla="*/ 165 h 650"/>
                <a:gd name="T40" fmla="*/ 9 w 684"/>
                <a:gd name="T41" fmla="*/ 155 h 650"/>
                <a:gd name="T42" fmla="*/ 124 w 684"/>
                <a:gd name="T43" fmla="*/ 66 h 650"/>
                <a:gd name="T44" fmla="*/ 134 w 684"/>
                <a:gd name="T45" fmla="*/ 61 h 650"/>
                <a:gd name="T46" fmla="*/ 146 w 684"/>
                <a:gd name="T47" fmla="*/ 63 h 650"/>
                <a:gd name="T48" fmla="*/ 155 w 684"/>
                <a:gd name="T49" fmla="*/ 70 h 650"/>
                <a:gd name="T50" fmla="*/ 159 w 684"/>
                <a:gd name="T51" fmla="*/ 80 h 650"/>
                <a:gd name="T52" fmla="*/ 180 w 684"/>
                <a:gd name="T53" fmla="*/ 224 h 650"/>
                <a:gd name="T54" fmla="*/ 178 w 684"/>
                <a:gd name="T55" fmla="*/ 236 h 650"/>
                <a:gd name="T56" fmla="*/ 171 w 684"/>
                <a:gd name="T57" fmla="*/ 245 h 650"/>
                <a:gd name="T58" fmla="*/ 161 w 684"/>
                <a:gd name="T59" fmla="*/ 249 h 650"/>
                <a:gd name="T60" fmla="*/ 149 w 684"/>
                <a:gd name="T61" fmla="*/ 248 h 650"/>
                <a:gd name="T62" fmla="*/ 108 w 684"/>
                <a:gd name="T63" fmla="*/ 231 h 650"/>
                <a:gd name="T64" fmla="*/ 98 w 684"/>
                <a:gd name="T65" fmla="*/ 266 h 650"/>
                <a:gd name="T66" fmla="*/ 92 w 684"/>
                <a:gd name="T67" fmla="*/ 325 h 650"/>
                <a:gd name="T68" fmla="*/ 170 w 684"/>
                <a:gd name="T69" fmla="*/ 514 h 650"/>
                <a:gd name="T70" fmla="*/ 359 w 684"/>
                <a:gd name="T71" fmla="*/ 592 h 650"/>
                <a:gd name="T72" fmla="*/ 549 w 684"/>
                <a:gd name="T73" fmla="*/ 514 h 650"/>
                <a:gd name="T74" fmla="*/ 627 w 684"/>
                <a:gd name="T75" fmla="*/ 325 h 650"/>
                <a:gd name="T76" fmla="*/ 549 w 684"/>
                <a:gd name="T77" fmla="*/ 136 h 650"/>
                <a:gd name="T78" fmla="*/ 360 w 684"/>
                <a:gd name="T79" fmla="*/ 57 h 650"/>
                <a:gd name="T80" fmla="*/ 360 w 684"/>
                <a:gd name="T81" fmla="*/ 57 h 650"/>
                <a:gd name="T82" fmla="*/ 360 w 684"/>
                <a:gd name="T83" fmla="*/ 57 h 650"/>
                <a:gd name="T84" fmla="*/ 360 w 684"/>
                <a:gd name="T85" fmla="*/ 57 h 650"/>
                <a:gd name="T86" fmla="*/ 359 w 684"/>
                <a:gd name="T87" fmla="*/ 5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4" h="650">
                  <a:moveTo>
                    <a:pt x="359" y="57"/>
                  </a:moveTo>
                  <a:cubicBezTo>
                    <a:pt x="343" y="57"/>
                    <a:pt x="331" y="44"/>
                    <a:pt x="331" y="28"/>
                  </a:cubicBezTo>
                  <a:cubicBezTo>
                    <a:pt x="331" y="13"/>
                    <a:pt x="344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50" y="0"/>
                    <a:pt x="531" y="37"/>
                    <a:pt x="589" y="95"/>
                  </a:cubicBezTo>
                  <a:cubicBezTo>
                    <a:pt x="648" y="154"/>
                    <a:pt x="684" y="235"/>
                    <a:pt x="684" y="325"/>
                  </a:cubicBezTo>
                  <a:cubicBezTo>
                    <a:pt x="684" y="414"/>
                    <a:pt x="648" y="496"/>
                    <a:pt x="589" y="554"/>
                  </a:cubicBezTo>
                  <a:cubicBezTo>
                    <a:pt x="530" y="613"/>
                    <a:pt x="449" y="650"/>
                    <a:pt x="359" y="650"/>
                  </a:cubicBezTo>
                  <a:cubicBezTo>
                    <a:pt x="270" y="650"/>
                    <a:pt x="188" y="613"/>
                    <a:pt x="130" y="554"/>
                  </a:cubicBezTo>
                  <a:cubicBezTo>
                    <a:pt x="71" y="496"/>
                    <a:pt x="34" y="414"/>
                    <a:pt x="34" y="325"/>
                  </a:cubicBezTo>
                  <a:cubicBezTo>
                    <a:pt x="34" y="301"/>
                    <a:pt x="37" y="277"/>
                    <a:pt x="43" y="253"/>
                  </a:cubicBezTo>
                  <a:cubicBezTo>
                    <a:pt x="46" y="238"/>
                    <a:pt x="50" y="224"/>
                    <a:pt x="56" y="210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11" y="192"/>
                    <a:pt x="8" y="190"/>
                    <a:pt x="5" y="187"/>
                  </a:cubicBezTo>
                  <a:cubicBezTo>
                    <a:pt x="3" y="183"/>
                    <a:pt x="1" y="180"/>
                    <a:pt x="1" y="176"/>
                  </a:cubicBezTo>
                  <a:cubicBezTo>
                    <a:pt x="0" y="172"/>
                    <a:pt x="1" y="168"/>
                    <a:pt x="2" y="165"/>
                  </a:cubicBezTo>
                  <a:cubicBezTo>
                    <a:pt x="4" y="161"/>
                    <a:pt x="6" y="158"/>
                    <a:pt x="9" y="15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7" y="63"/>
                    <a:pt x="131" y="62"/>
                    <a:pt x="134" y="61"/>
                  </a:cubicBezTo>
                  <a:cubicBezTo>
                    <a:pt x="138" y="61"/>
                    <a:pt x="142" y="61"/>
                    <a:pt x="146" y="63"/>
                  </a:cubicBezTo>
                  <a:cubicBezTo>
                    <a:pt x="149" y="64"/>
                    <a:pt x="153" y="67"/>
                    <a:pt x="155" y="70"/>
                  </a:cubicBezTo>
                  <a:cubicBezTo>
                    <a:pt x="157" y="73"/>
                    <a:pt x="159" y="76"/>
                    <a:pt x="159" y="8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8"/>
                    <a:pt x="180" y="232"/>
                    <a:pt x="178" y="236"/>
                  </a:cubicBezTo>
                  <a:cubicBezTo>
                    <a:pt x="177" y="239"/>
                    <a:pt x="175" y="242"/>
                    <a:pt x="171" y="245"/>
                  </a:cubicBezTo>
                  <a:cubicBezTo>
                    <a:pt x="168" y="247"/>
                    <a:pt x="165" y="249"/>
                    <a:pt x="161" y="249"/>
                  </a:cubicBezTo>
                  <a:cubicBezTo>
                    <a:pt x="157" y="250"/>
                    <a:pt x="153" y="249"/>
                    <a:pt x="149" y="248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4" y="243"/>
                    <a:pt x="101" y="254"/>
                    <a:pt x="98" y="266"/>
                  </a:cubicBezTo>
                  <a:cubicBezTo>
                    <a:pt x="94" y="285"/>
                    <a:pt x="92" y="305"/>
                    <a:pt x="92" y="325"/>
                  </a:cubicBezTo>
                  <a:cubicBezTo>
                    <a:pt x="92" y="399"/>
                    <a:pt x="122" y="466"/>
                    <a:pt x="170" y="514"/>
                  </a:cubicBezTo>
                  <a:cubicBezTo>
                    <a:pt x="219" y="562"/>
                    <a:pt x="285" y="592"/>
                    <a:pt x="359" y="592"/>
                  </a:cubicBezTo>
                  <a:cubicBezTo>
                    <a:pt x="433" y="592"/>
                    <a:pt x="500" y="562"/>
                    <a:pt x="549" y="514"/>
                  </a:cubicBezTo>
                  <a:cubicBezTo>
                    <a:pt x="597" y="466"/>
                    <a:pt x="627" y="399"/>
                    <a:pt x="627" y="325"/>
                  </a:cubicBezTo>
                  <a:cubicBezTo>
                    <a:pt x="627" y="251"/>
                    <a:pt x="597" y="184"/>
                    <a:pt x="549" y="136"/>
                  </a:cubicBezTo>
                  <a:cubicBezTo>
                    <a:pt x="501" y="87"/>
                    <a:pt x="434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59" y="57"/>
                    <a:pt x="359" y="57"/>
                    <a:pt x="359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268348" y="3850225"/>
              <a:ext cx="217976" cy="344885"/>
            </a:xfrm>
            <a:custGeom>
              <a:avLst/>
              <a:gdLst>
                <a:gd name="T0" fmla="*/ 51 w 252"/>
                <a:gd name="T1" fmla="*/ 388 h 399"/>
                <a:gd name="T2" fmla="*/ 11 w 252"/>
                <a:gd name="T3" fmla="*/ 388 h 399"/>
                <a:gd name="T4" fmla="*/ 11 w 252"/>
                <a:gd name="T5" fmla="*/ 347 h 399"/>
                <a:gd name="T6" fmla="*/ 84 w 252"/>
                <a:gd name="T7" fmla="*/ 274 h 399"/>
                <a:gd name="T8" fmla="*/ 75 w 252"/>
                <a:gd name="T9" fmla="*/ 235 h 399"/>
                <a:gd name="T10" fmla="*/ 101 w 252"/>
                <a:gd name="T11" fmla="*/ 172 h 399"/>
                <a:gd name="T12" fmla="*/ 144 w 252"/>
                <a:gd name="T13" fmla="*/ 149 h 399"/>
                <a:gd name="T14" fmla="*/ 144 w 252"/>
                <a:gd name="T15" fmla="*/ 19 h 399"/>
                <a:gd name="T16" fmla="*/ 163 w 252"/>
                <a:gd name="T17" fmla="*/ 0 h 399"/>
                <a:gd name="T18" fmla="*/ 183 w 252"/>
                <a:gd name="T19" fmla="*/ 19 h 399"/>
                <a:gd name="T20" fmla="*/ 183 w 252"/>
                <a:gd name="T21" fmla="*/ 149 h 399"/>
                <a:gd name="T22" fmla="*/ 226 w 252"/>
                <a:gd name="T23" fmla="*/ 172 h 399"/>
                <a:gd name="T24" fmla="*/ 252 w 252"/>
                <a:gd name="T25" fmla="*/ 235 h 399"/>
                <a:gd name="T26" fmla="*/ 226 w 252"/>
                <a:gd name="T27" fmla="*/ 297 h 399"/>
                <a:gd name="T28" fmla="*/ 163 w 252"/>
                <a:gd name="T29" fmla="*/ 323 h 399"/>
                <a:gd name="T30" fmla="*/ 125 w 252"/>
                <a:gd name="T31" fmla="*/ 314 h 399"/>
                <a:gd name="T32" fmla="*/ 51 w 252"/>
                <a:gd name="T33" fmla="*/ 388 h 399"/>
                <a:gd name="T34" fmla="*/ 190 w 252"/>
                <a:gd name="T35" fmla="*/ 208 h 399"/>
                <a:gd name="T36" fmla="*/ 163 w 252"/>
                <a:gd name="T37" fmla="*/ 197 h 399"/>
                <a:gd name="T38" fmla="*/ 137 w 252"/>
                <a:gd name="T39" fmla="*/ 208 h 399"/>
                <a:gd name="T40" fmla="*/ 126 w 252"/>
                <a:gd name="T41" fmla="*/ 235 h 399"/>
                <a:gd name="T42" fmla="*/ 137 w 252"/>
                <a:gd name="T43" fmla="*/ 261 h 399"/>
                <a:gd name="T44" fmla="*/ 163 w 252"/>
                <a:gd name="T45" fmla="*/ 272 h 399"/>
                <a:gd name="T46" fmla="*/ 190 w 252"/>
                <a:gd name="T47" fmla="*/ 261 h 399"/>
                <a:gd name="T48" fmla="*/ 201 w 252"/>
                <a:gd name="T49" fmla="*/ 235 h 399"/>
                <a:gd name="T50" fmla="*/ 190 w 252"/>
                <a:gd name="T51" fmla="*/ 2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399">
                  <a:moveTo>
                    <a:pt x="51" y="388"/>
                  </a:moveTo>
                  <a:cubicBezTo>
                    <a:pt x="40" y="399"/>
                    <a:pt x="22" y="399"/>
                    <a:pt x="11" y="388"/>
                  </a:cubicBezTo>
                  <a:cubicBezTo>
                    <a:pt x="0" y="377"/>
                    <a:pt x="0" y="359"/>
                    <a:pt x="11" y="347"/>
                  </a:cubicBezTo>
                  <a:cubicBezTo>
                    <a:pt x="84" y="274"/>
                    <a:pt x="84" y="274"/>
                    <a:pt x="84" y="274"/>
                  </a:cubicBezTo>
                  <a:cubicBezTo>
                    <a:pt x="78" y="262"/>
                    <a:pt x="75" y="249"/>
                    <a:pt x="75" y="235"/>
                  </a:cubicBezTo>
                  <a:cubicBezTo>
                    <a:pt x="75" y="210"/>
                    <a:pt x="85" y="188"/>
                    <a:pt x="101" y="172"/>
                  </a:cubicBezTo>
                  <a:cubicBezTo>
                    <a:pt x="113" y="161"/>
                    <a:pt x="128" y="152"/>
                    <a:pt x="144" y="149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4" y="8"/>
                    <a:pt x="153" y="0"/>
                    <a:pt x="163" y="0"/>
                  </a:cubicBezTo>
                  <a:cubicBezTo>
                    <a:pt x="174" y="0"/>
                    <a:pt x="183" y="8"/>
                    <a:pt x="183" y="1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99" y="152"/>
                    <a:pt x="214" y="161"/>
                    <a:pt x="226" y="172"/>
                  </a:cubicBezTo>
                  <a:cubicBezTo>
                    <a:pt x="242" y="188"/>
                    <a:pt x="252" y="210"/>
                    <a:pt x="252" y="235"/>
                  </a:cubicBezTo>
                  <a:cubicBezTo>
                    <a:pt x="252" y="259"/>
                    <a:pt x="242" y="281"/>
                    <a:pt x="226" y="297"/>
                  </a:cubicBezTo>
                  <a:cubicBezTo>
                    <a:pt x="210" y="313"/>
                    <a:pt x="188" y="323"/>
                    <a:pt x="163" y="323"/>
                  </a:cubicBezTo>
                  <a:cubicBezTo>
                    <a:pt x="150" y="323"/>
                    <a:pt x="136" y="320"/>
                    <a:pt x="125" y="314"/>
                  </a:cubicBezTo>
                  <a:cubicBezTo>
                    <a:pt x="51" y="388"/>
                    <a:pt x="51" y="388"/>
                    <a:pt x="51" y="388"/>
                  </a:cubicBezTo>
                  <a:close/>
                  <a:moveTo>
                    <a:pt x="190" y="208"/>
                  </a:moveTo>
                  <a:cubicBezTo>
                    <a:pt x="183" y="201"/>
                    <a:pt x="174" y="197"/>
                    <a:pt x="163" y="197"/>
                  </a:cubicBezTo>
                  <a:cubicBezTo>
                    <a:pt x="153" y="197"/>
                    <a:pt x="144" y="201"/>
                    <a:pt x="137" y="208"/>
                  </a:cubicBezTo>
                  <a:cubicBezTo>
                    <a:pt x="130" y="215"/>
                    <a:pt x="126" y="224"/>
                    <a:pt x="126" y="235"/>
                  </a:cubicBezTo>
                  <a:cubicBezTo>
                    <a:pt x="126" y="245"/>
                    <a:pt x="130" y="254"/>
                    <a:pt x="137" y="261"/>
                  </a:cubicBezTo>
                  <a:cubicBezTo>
                    <a:pt x="144" y="268"/>
                    <a:pt x="153" y="272"/>
                    <a:pt x="163" y="272"/>
                  </a:cubicBezTo>
                  <a:cubicBezTo>
                    <a:pt x="174" y="272"/>
                    <a:pt x="183" y="268"/>
                    <a:pt x="190" y="261"/>
                  </a:cubicBezTo>
                  <a:cubicBezTo>
                    <a:pt x="197" y="254"/>
                    <a:pt x="201" y="245"/>
                    <a:pt x="201" y="235"/>
                  </a:cubicBezTo>
                  <a:cubicBezTo>
                    <a:pt x="201" y="224"/>
                    <a:pt x="197" y="215"/>
                    <a:pt x="190" y="208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任意多边形 47"/>
          <p:cNvSpPr/>
          <p:nvPr/>
        </p:nvSpPr>
        <p:spPr>
          <a:xfrm>
            <a:off x="3615571" y="869271"/>
            <a:ext cx="4960858" cy="2331130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15000"/>
                </a:srgbClr>
              </a:gs>
              <a:gs pos="60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60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2700" y="1271373"/>
            <a:ext cx="1705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34778" y="1602259"/>
            <a:ext cx="2199503" cy="0"/>
          </a:xfrm>
          <a:prstGeom prst="line">
            <a:avLst/>
          </a:prstGeom>
          <a:ln w="6350"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35239" y="1649970"/>
            <a:ext cx="283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0118848" y="439554"/>
            <a:ext cx="1776207" cy="1908069"/>
            <a:chOff x="9179048" y="439554"/>
            <a:chExt cx="1776207" cy="1908069"/>
          </a:xfrm>
        </p:grpSpPr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9179048" y="439554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19050">
              <a:gradFill>
                <a:gsLst>
                  <a:gs pos="0">
                    <a:srgbClr val="3BF2FB"/>
                  </a:gs>
                  <a:gs pos="100000">
                    <a:srgbClr val="3BF2FB">
                      <a:alpha val="5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9878851" y="2138277"/>
              <a:ext cx="209346" cy="209346"/>
              <a:chOff x="10372657" y="2360372"/>
              <a:chExt cx="209346" cy="209346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10431720" y="2418123"/>
                <a:ext cx="92824" cy="83338"/>
                <a:chOff x="10482008" y="3024507"/>
                <a:chExt cx="258340" cy="231940"/>
              </a:xfrm>
              <a:noFill/>
            </p:grpSpPr>
            <p:sp>
              <p:nvSpPr>
                <p:cNvPr id="63" name="Freeform 620"/>
                <p:cNvSpPr>
                  <a:spLocks/>
                </p:cNvSpPr>
                <p:nvPr/>
              </p:nvSpPr>
              <p:spPr bwMode="auto">
                <a:xfrm>
                  <a:off x="10482008" y="3069292"/>
                  <a:ext cx="258340" cy="187155"/>
                </a:xfrm>
                <a:custGeom>
                  <a:avLst/>
                  <a:gdLst>
                    <a:gd name="T0" fmla="*/ 232 w 232"/>
                    <a:gd name="T1" fmla="*/ 160 h 168"/>
                    <a:gd name="T2" fmla="*/ 224 w 232"/>
                    <a:gd name="T3" fmla="*/ 168 h 168"/>
                    <a:gd name="T4" fmla="*/ 8 w 232"/>
                    <a:gd name="T5" fmla="*/ 168 h 168"/>
                    <a:gd name="T6" fmla="*/ 0 w 232"/>
                    <a:gd name="T7" fmla="*/ 160 h 168"/>
                    <a:gd name="T8" fmla="*/ 0 w 232"/>
                    <a:gd name="T9" fmla="*/ 8 h 168"/>
                    <a:gd name="T10" fmla="*/ 8 w 232"/>
                    <a:gd name="T11" fmla="*/ 0 h 168"/>
                    <a:gd name="T12" fmla="*/ 224 w 232"/>
                    <a:gd name="T13" fmla="*/ 0 h 168"/>
                    <a:gd name="T14" fmla="*/ 232 w 232"/>
                    <a:gd name="T15" fmla="*/ 8 h 168"/>
                    <a:gd name="T16" fmla="*/ 232 w 232"/>
                    <a:gd name="T17" fmla="*/ 16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2" h="168">
                      <a:moveTo>
                        <a:pt x="232" y="160"/>
                      </a:moveTo>
                      <a:cubicBezTo>
                        <a:pt x="232" y="164"/>
                        <a:pt x="228" y="168"/>
                        <a:pt x="224" y="168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4" y="168"/>
                        <a:pt x="0" y="164"/>
                        <a:pt x="0" y="16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224" y="0"/>
                        <a:pt x="224" y="0"/>
                        <a:pt x="224" y="0"/>
                      </a:cubicBezTo>
                      <a:cubicBezTo>
                        <a:pt x="228" y="0"/>
                        <a:pt x="232" y="4"/>
                        <a:pt x="232" y="8"/>
                      </a:cubicBezTo>
                      <a:lnTo>
                        <a:pt x="232" y="160"/>
                      </a:lnTo>
                      <a:close/>
                    </a:path>
                  </a:pathLst>
                </a:cu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621"/>
                <p:cNvSpPr>
                  <a:spLocks/>
                </p:cNvSpPr>
                <p:nvPr/>
              </p:nvSpPr>
              <p:spPr bwMode="auto">
                <a:xfrm>
                  <a:off x="10571107" y="3024507"/>
                  <a:ext cx="80142" cy="44785"/>
                </a:xfrm>
                <a:custGeom>
                  <a:avLst/>
                  <a:gdLst>
                    <a:gd name="T0" fmla="*/ 0 w 72"/>
                    <a:gd name="T1" fmla="*/ 40 h 40"/>
                    <a:gd name="T2" fmla="*/ 0 w 72"/>
                    <a:gd name="T3" fmla="*/ 4 h 40"/>
                    <a:gd name="T4" fmla="*/ 4 w 72"/>
                    <a:gd name="T5" fmla="*/ 0 h 40"/>
                    <a:gd name="T6" fmla="*/ 68 w 72"/>
                    <a:gd name="T7" fmla="*/ 0 h 40"/>
                    <a:gd name="T8" fmla="*/ 72 w 72"/>
                    <a:gd name="T9" fmla="*/ 4 h 40"/>
                    <a:gd name="T10" fmla="*/ 72 w 72"/>
                    <a:gd name="T11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40">
                      <a:moveTo>
                        <a:pt x="0" y="4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70" y="0"/>
                        <a:pt x="72" y="2"/>
                        <a:pt x="72" y="4"/>
                      </a:cubicBezTo>
                      <a:cubicBezTo>
                        <a:pt x="72" y="40"/>
                        <a:pt x="72" y="40"/>
                        <a:pt x="72" y="40"/>
                      </a:cubicBezTo>
                    </a:path>
                  </a:pathLst>
                </a:cu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Line 622"/>
                <p:cNvSpPr>
                  <a:spLocks noChangeShapeType="1"/>
                </p:cNvSpPr>
                <p:nvPr/>
              </p:nvSpPr>
              <p:spPr bwMode="auto">
                <a:xfrm>
                  <a:off x="10571107" y="3042421"/>
                  <a:ext cx="80142" cy="0"/>
                </a:xfrm>
                <a:prstGeom prst="line">
                  <a:avLst/>
                </a:pr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Line 623"/>
                <p:cNvSpPr>
                  <a:spLocks noChangeShapeType="1"/>
                </p:cNvSpPr>
                <p:nvPr/>
              </p:nvSpPr>
              <p:spPr bwMode="auto">
                <a:xfrm>
                  <a:off x="10513122" y="3122563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Line 624"/>
                <p:cNvSpPr>
                  <a:spLocks noChangeShapeType="1"/>
                </p:cNvSpPr>
                <p:nvPr/>
              </p:nvSpPr>
              <p:spPr bwMode="auto">
                <a:xfrm>
                  <a:off x="10513122" y="3167348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Line 625"/>
                <p:cNvSpPr>
                  <a:spLocks noChangeShapeType="1"/>
                </p:cNvSpPr>
                <p:nvPr/>
              </p:nvSpPr>
              <p:spPr bwMode="auto">
                <a:xfrm>
                  <a:off x="10513122" y="3211662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" name="椭圆 61"/>
              <p:cNvSpPr/>
              <p:nvPr/>
            </p:nvSpPr>
            <p:spPr>
              <a:xfrm>
                <a:off x="10372657" y="2360372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0414401" y="1980801"/>
              <a:ext cx="209346" cy="209346"/>
              <a:chOff x="11004646" y="2153628"/>
              <a:chExt cx="209346" cy="209346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11055338" y="2215437"/>
                <a:ext cx="107962" cy="85728"/>
                <a:chOff x="11018958" y="3043364"/>
                <a:chExt cx="254097" cy="201769"/>
              </a:xfrm>
            </p:grpSpPr>
            <p:sp>
              <p:nvSpPr>
                <p:cNvPr id="72" name="Freeform 600"/>
                <p:cNvSpPr>
                  <a:spLocks/>
                </p:cNvSpPr>
                <p:nvPr/>
              </p:nvSpPr>
              <p:spPr bwMode="auto">
                <a:xfrm>
                  <a:off x="11018958" y="3125863"/>
                  <a:ext cx="67885" cy="46671"/>
                </a:xfrm>
                <a:custGeom>
                  <a:avLst/>
                  <a:gdLst>
                    <a:gd name="T0" fmla="*/ 0 w 144"/>
                    <a:gd name="T1" fmla="*/ 0 h 99"/>
                    <a:gd name="T2" fmla="*/ 66 w 144"/>
                    <a:gd name="T3" fmla="*/ 99 h 99"/>
                    <a:gd name="T4" fmla="*/ 144 w 144"/>
                    <a:gd name="T5" fmla="*/ 1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" h="99">
                      <a:moveTo>
                        <a:pt x="0" y="0"/>
                      </a:moveTo>
                      <a:lnTo>
                        <a:pt x="66" y="99"/>
                      </a:lnTo>
                      <a:lnTo>
                        <a:pt x="144" y="10"/>
                      </a:ln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601"/>
                <p:cNvSpPr>
                  <a:spLocks/>
                </p:cNvSpPr>
                <p:nvPr/>
              </p:nvSpPr>
              <p:spPr bwMode="auto">
                <a:xfrm>
                  <a:off x="11205170" y="3128220"/>
                  <a:ext cx="67885" cy="46671"/>
                </a:xfrm>
                <a:custGeom>
                  <a:avLst/>
                  <a:gdLst>
                    <a:gd name="T0" fmla="*/ 144 w 144"/>
                    <a:gd name="T1" fmla="*/ 99 h 99"/>
                    <a:gd name="T2" fmla="*/ 78 w 144"/>
                    <a:gd name="T3" fmla="*/ 0 h 99"/>
                    <a:gd name="T4" fmla="*/ 0 w 144"/>
                    <a:gd name="T5" fmla="*/ 9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" h="99">
                      <a:moveTo>
                        <a:pt x="144" y="99"/>
                      </a:moveTo>
                      <a:lnTo>
                        <a:pt x="78" y="0"/>
                      </a:lnTo>
                      <a:lnTo>
                        <a:pt x="0" y="92"/>
                      </a:ln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602"/>
                <p:cNvSpPr>
                  <a:spLocks/>
                </p:cNvSpPr>
                <p:nvPr/>
              </p:nvSpPr>
              <p:spPr bwMode="auto">
                <a:xfrm>
                  <a:off x="11079300" y="3128220"/>
                  <a:ext cx="171598" cy="116913"/>
                </a:xfrm>
                <a:custGeom>
                  <a:avLst/>
                  <a:gdLst>
                    <a:gd name="T0" fmla="*/ 146 w 154"/>
                    <a:gd name="T1" fmla="*/ 0 h 105"/>
                    <a:gd name="T2" fmla="*/ 80 w 154"/>
                    <a:gd name="T3" fmla="*/ 98 h 105"/>
                    <a:gd name="T4" fmla="*/ 0 w 154"/>
                    <a:gd name="T5" fmla="*/ 7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4" h="105">
                      <a:moveTo>
                        <a:pt x="146" y="0"/>
                      </a:moveTo>
                      <a:cubicBezTo>
                        <a:pt x="154" y="45"/>
                        <a:pt x="122" y="88"/>
                        <a:pt x="80" y="98"/>
                      </a:cubicBezTo>
                      <a:cubicBezTo>
                        <a:pt x="50" y="105"/>
                        <a:pt x="20" y="96"/>
                        <a:pt x="0" y="76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603"/>
                <p:cNvSpPr>
                  <a:spLocks/>
                </p:cNvSpPr>
                <p:nvPr/>
              </p:nvSpPr>
              <p:spPr bwMode="auto">
                <a:xfrm>
                  <a:off x="11035929" y="3043364"/>
                  <a:ext cx="181498" cy="129170"/>
                </a:xfrm>
                <a:custGeom>
                  <a:avLst/>
                  <a:gdLst>
                    <a:gd name="T0" fmla="*/ 13 w 163"/>
                    <a:gd name="T1" fmla="*/ 116 h 116"/>
                    <a:gd name="T2" fmla="*/ 79 w 163"/>
                    <a:gd name="T3" fmla="*/ 8 h 116"/>
                    <a:gd name="T4" fmla="*/ 163 w 163"/>
                    <a:gd name="T5" fmla="*/ 34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3" h="116">
                      <a:moveTo>
                        <a:pt x="13" y="116"/>
                      </a:moveTo>
                      <a:cubicBezTo>
                        <a:pt x="0" y="67"/>
                        <a:pt x="33" y="18"/>
                        <a:pt x="79" y="8"/>
                      </a:cubicBezTo>
                      <a:cubicBezTo>
                        <a:pt x="111" y="0"/>
                        <a:pt x="143" y="11"/>
                        <a:pt x="163" y="34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" name="椭圆 70"/>
              <p:cNvSpPr/>
              <p:nvPr/>
            </p:nvSpPr>
            <p:spPr>
              <a:xfrm>
                <a:off x="11004646" y="2153628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0745909" y="1611537"/>
              <a:ext cx="209346" cy="209346"/>
              <a:chOff x="11306379" y="1801485"/>
              <a:chExt cx="209346" cy="209346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11371398" y="1865083"/>
                <a:ext cx="79308" cy="82150"/>
                <a:chOff x="11551665" y="3015550"/>
                <a:chExt cx="249854" cy="258811"/>
              </a:xfrm>
            </p:grpSpPr>
            <p:sp>
              <p:nvSpPr>
                <p:cNvPr id="79" name="Freeform 617"/>
                <p:cNvSpPr>
                  <a:spLocks/>
                </p:cNvSpPr>
                <p:nvPr/>
              </p:nvSpPr>
              <p:spPr bwMode="auto">
                <a:xfrm>
                  <a:off x="11551665" y="3042421"/>
                  <a:ext cx="249854" cy="124927"/>
                </a:xfrm>
                <a:custGeom>
                  <a:avLst/>
                  <a:gdLst>
                    <a:gd name="T0" fmla="*/ 0 w 224"/>
                    <a:gd name="T1" fmla="*/ 112 h 112"/>
                    <a:gd name="T2" fmla="*/ 28 w 224"/>
                    <a:gd name="T3" fmla="*/ 88 h 112"/>
                    <a:gd name="T4" fmla="*/ 56 w 224"/>
                    <a:gd name="T5" fmla="*/ 112 h 112"/>
                    <a:gd name="T6" fmla="*/ 84 w 224"/>
                    <a:gd name="T7" fmla="*/ 88 h 112"/>
                    <a:gd name="T8" fmla="*/ 112 w 224"/>
                    <a:gd name="T9" fmla="*/ 112 h 112"/>
                    <a:gd name="T10" fmla="*/ 140 w 224"/>
                    <a:gd name="T11" fmla="*/ 88 h 112"/>
                    <a:gd name="T12" fmla="*/ 168 w 224"/>
                    <a:gd name="T13" fmla="*/ 112 h 112"/>
                    <a:gd name="T14" fmla="*/ 196 w 224"/>
                    <a:gd name="T15" fmla="*/ 88 h 112"/>
                    <a:gd name="T16" fmla="*/ 224 w 224"/>
                    <a:gd name="T17" fmla="*/ 112 h 112"/>
                    <a:gd name="T18" fmla="*/ 112 w 224"/>
                    <a:gd name="T19" fmla="*/ 0 h 112"/>
                    <a:gd name="T20" fmla="*/ 0 w 224"/>
                    <a:gd name="T21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4" h="112">
                      <a:moveTo>
                        <a:pt x="0" y="112"/>
                      </a:moveTo>
                      <a:cubicBezTo>
                        <a:pt x="0" y="97"/>
                        <a:pt x="13" y="88"/>
                        <a:pt x="28" y="88"/>
                      </a:cubicBezTo>
                      <a:cubicBezTo>
                        <a:pt x="43" y="88"/>
                        <a:pt x="56" y="100"/>
                        <a:pt x="56" y="112"/>
                      </a:cubicBezTo>
                      <a:cubicBezTo>
                        <a:pt x="56" y="100"/>
                        <a:pt x="69" y="88"/>
                        <a:pt x="84" y="88"/>
                      </a:cubicBezTo>
                      <a:cubicBezTo>
                        <a:pt x="99" y="88"/>
                        <a:pt x="112" y="100"/>
                        <a:pt x="112" y="112"/>
                      </a:cubicBezTo>
                      <a:cubicBezTo>
                        <a:pt x="112" y="100"/>
                        <a:pt x="125" y="88"/>
                        <a:pt x="140" y="88"/>
                      </a:cubicBezTo>
                      <a:cubicBezTo>
                        <a:pt x="155" y="88"/>
                        <a:pt x="168" y="100"/>
                        <a:pt x="168" y="112"/>
                      </a:cubicBezTo>
                      <a:cubicBezTo>
                        <a:pt x="168" y="100"/>
                        <a:pt x="181" y="88"/>
                        <a:pt x="196" y="88"/>
                      </a:cubicBezTo>
                      <a:cubicBezTo>
                        <a:pt x="211" y="88"/>
                        <a:pt x="224" y="97"/>
                        <a:pt x="224" y="112"/>
                      </a:cubicBezTo>
                      <a:cubicBezTo>
                        <a:pt x="224" y="50"/>
                        <a:pt x="174" y="0"/>
                        <a:pt x="112" y="0"/>
                      </a:cubicBezTo>
                      <a:cubicBezTo>
                        <a:pt x="50" y="0"/>
                        <a:pt x="0" y="50"/>
                        <a:pt x="0" y="112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618"/>
                <p:cNvSpPr>
                  <a:spLocks/>
                </p:cNvSpPr>
                <p:nvPr/>
              </p:nvSpPr>
              <p:spPr bwMode="auto">
                <a:xfrm>
                  <a:off x="11676592" y="3167348"/>
                  <a:ext cx="35357" cy="107013"/>
                </a:xfrm>
                <a:custGeom>
                  <a:avLst/>
                  <a:gdLst>
                    <a:gd name="T0" fmla="*/ 32 w 32"/>
                    <a:gd name="T1" fmla="*/ 80 h 96"/>
                    <a:gd name="T2" fmla="*/ 16 w 32"/>
                    <a:gd name="T3" fmla="*/ 96 h 96"/>
                    <a:gd name="T4" fmla="*/ 0 w 32"/>
                    <a:gd name="T5" fmla="*/ 80 h 96"/>
                    <a:gd name="T6" fmla="*/ 0 w 32"/>
                    <a:gd name="T7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" h="96">
                      <a:moveTo>
                        <a:pt x="32" y="80"/>
                      </a:moveTo>
                      <a:cubicBezTo>
                        <a:pt x="32" y="89"/>
                        <a:pt x="25" y="96"/>
                        <a:pt x="16" y="96"/>
                      </a:cubicBezTo>
                      <a:cubicBezTo>
                        <a:pt x="7" y="96"/>
                        <a:pt x="0" y="89"/>
                        <a:pt x="0" y="8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Line 619"/>
                <p:cNvSpPr>
                  <a:spLocks noChangeShapeType="1"/>
                </p:cNvSpPr>
                <p:nvPr/>
              </p:nvSpPr>
              <p:spPr bwMode="auto">
                <a:xfrm flipV="1">
                  <a:off x="11676592" y="3015550"/>
                  <a:ext cx="0" cy="26871"/>
                </a:xfrm>
                <a:prstGeom prst="line">
                  <a:avLst/>
                </a:pr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8" name="椭圆 77"/>
              <p:cNvSpPr/>
              <p:nvPr/>
            </p:nvSpPr>
            <p:spPr>
              <a:xfrm>
                <a:off x="11306379" y="1801485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0" name="文本框 89"/>
          <p:cNvSpPr txBox="1"/>
          <p:nvPr/>
        </p:nvSpPr>
        <p:spPr>
          <a:xfrm>
            <a:off x="9144000" y="77470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D4126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Iron</a:t>
            </a:r>
            <a:r>
              <a:rPr lang="en-US" altLang="zh-CN" sz="16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 Man</a:t>
            </a:r>
            <a:endParaRPr lang="zh-CN" altLang="en-US" sz="16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128000" y="1041400"/>
            <a:ext cx="191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</a:t>
            </a:r>
          </a:p>
          <a:p>
            <a:endParaRPr lang="en-US" altLang="zh-CN" sz="1200" dirty="0" smtClean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2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15643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2016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67688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101975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2017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2854020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549900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2018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301945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997825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2019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749870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0197795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0445750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2020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25475" y="5978173"/>
            <a:ext cx="109410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1" y="5517756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908721" y="4890757"/>
            <a:ext cx="2284559" cy="338554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perspectiveRelaxed" fov="2700000">
                <a:rot lat="18873593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alpha val="66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Tips</a:t>
            </a:r>
            <a:r>
              <a:rPr lang="zh-CN" altLang="en-US" sz="1600" dirty="0" smtClean="0">
                <a:solidFill>
                  <a:schemeClr val="bg1">
                    <a:alpha val="66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：阴影 </a:t>
            </a:r>
            <a:r>
              <a:rPr lang="en-US" altLang="zh-CN" sz="1600" dirty="0" smtClean="0">
                <a:solidFill>
                  <a:schemeClr val="bg1">
                    <a:alpha val="66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-&gt; </a:t>
            </a:r>
            <a:r>
              <a:rPr lang="zh-CN" altLang="en-US" sz="1600" dirty="0" smtClean="0">
                <a:solidFill>
                  <a:schemeClr val="bg1">
                    <a:alpha val="66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透视</a:t>
            </a:r>
            <a:endParaRPr lang="zh-CN" altLang="en-US" sz="1600" dirty="0">
              <a:solidFill>
                <a:schemeClr val="bg1">
                  <a:alpha val="66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7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22" name="任意多边形 121"/>
          <p:cNvSpPr/>
          <p:nvPr/>
        </p:nvSpPr>
        <p:spPr>
          <a:xfrm>
            <a:off x="2937046" y="115843"/>
            <a:ext cx="6317908" cy="2968816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20000"/>
                </a:srgbClr>
              </a:gs>
              <a:gs pos="85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85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 122"/>
          <p:cNvSpPr/>
          <p:nvPr/>
        </p:nvSpPr>
        <p:spPr>
          <a:xfrm flipH="1" flipV="1">
            <a:off x="2937046" y="3369139"/>
            <a:ext cx="6317908" cy="2968816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20000"/>
                </a:srgbClr>
              </a:gs>
              <a:gs pos="85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85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>
            <a:off x="1428098" y="1929116"/>
            <a:ext cx="781328" cy="781328"/>
            <a:chOff x="796786" y="2967932"/>
            <a:chExt cx="781328" cy="781328"/>
          </a:xfrm>
        </p:grpSpPr>
        <p:sp useBgFill="1">
          <p:nvSpPr>
            <p:cNvPr id="125" name="椭圆 124"/>
            <p:cNvSpPr/>
            <p:nvPr/>
          </p:nvSpPr>
          <p:spPr>
            <a:xfrm>
              <a:off x="796786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056603" y="3208942"/>
              <a:ext cx="261694" cy="299309"/>
              <a:chOff x="2351113" y="4405341"/>
              <a:chExt cx="242891" cy="277801"/>
            </a:xfrm>
          </p:grpSpPr>
          <p:sp>
            <p:nvSpPr>
              <p:cNvPr id="127" name="Freeform 214"/>
              <p:cNvSpPr>
                <a:spLocks/>
              </p:cNvSpPr>
              <p:nvPr/>
            </p:nvSpPr>
            <p:spPr bwMode="auto">
              <a:xfrm>
                <a:off x="2351113" y="4405341"/>
                <a:ext cx="242891" cy="128589"/>
              </a:xfrm>
              <a:custGeom>
                <a:avLst/>
                <a:gdLst>
                  <a:gd name="T0" fmla="*/ 232 w 251"/>
                  <a:gd name="T1" fmla="*/ 75 h 133"/>
                  <a:gd name="T2" fmla="*/ 232 w 251"/>
                  <a:gd name="T3" fmla="*/ 72 h 133"/>
                  <a:gd name="T4" fmla="*/ 186 w 251"/>
                  <a:gd name="T5" fmla="*/ 26 h 133"/>
                  <a:gd name="T6" fmla="*/ 163 w 251"/>
                  <a:gd name="T7" fmla="*/ 32 h 133"/>
                  <a:gd name="T8" fmla="*/ 111 w 251"/>
                  <a:gd name="T9" fmla="*/ 0 h 133"/>
                  <a:gd name="T10" fmla="*/ 60 w 251"/>
                  <a:gd name="T11" fmla="*/ 33 h 133"/>
                  <a:gd name="T12" fmla="*/ 44 w 251"/>
                  <a:gd name="T13" fmla="*/ 27 h 133"/>
                  <a:gd name="T14" fmla="*/ 17 w 251"/>
                  <a:gd name="T15" fmla="*/ 53 h 133"/>
                  <a:gd name="T16" fmla="*/ 19 w 251"/>
                  <a:gd name="T17" fmla="*/ 61 h 133"/>
                  <a:gd name="T18" fmla="*/ 0 w 251"/>
                  <a:gd name="T19" fmla="*/ 95 h 133"/>
                  <a:gd name="T20" fmla="*/ 38 w 251"/>
                  <a:gd name="T21" fmla="*/ 133 h 133"/>
                  <a:gd name="T22" fmla="*/ 38 w 251"/>
                  <a:gd name="T23" fmla="*/ 133 h 133"/>
                  <a:gd name="T24" fmla="*/ 38 w 251"/>
                  <a:gd name="T25" fmla="*/ 133 h 133"/>
                  <a:gd name="T26" fmla="*/ 38 w 251"/>
                  <a:gd name="T27" fmla="*/ 133 h 133"/>
                  <a:gd name="T28" fmla="*/ 38 w 251"/>
                  <a:gd name="T29" fmla="*/ 133 h 133"/>
                  <a:gd name="T30" fmla="*/ 218 w 251"/>
                  <a:gd name="T31" fmla="*/ 133 h 133"/>
                  <a:gd name="T32" fmla="*/ 220 w 251"/>
                  <a:gd name="T33" fmla="*/ 133 h 133"/>
                  <a:gd name="T34" fmla="*/ 251 w 251"/>
                  <a:gd name="T35" fmla="*/ 103 h 133"/>
                  <a:gd name="T36" fmla="*/ 232 w 251"/>
                  <a:gd name="T37" fmla="*/ 7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133">
                    <a:moveTo>
                      <a:pt x="232" y="75"/>
                    </a:moveTo>
                    <a:cubicBezTo>
                      <a:pt x="232" y="74"/>
                      <a:pt x="232" y="73"/>
                      <a:pt x="232" y="72"/>
                    </a:cubicBezTo>
                    <a:cubicBezTo>
                      <a:pt x="232" y="47"/>
                      <a:pt x="211" y="26"/>
                      <a:pt x="186" y="26"/>
                    </a:cubicBezTo>
                    <a:cubicBezTo>
                      <a:pt x="177" y="26"/>
                      <a:pt x="170" y="28"/>
                      <a:pt x="163" y="32"/>
                    </a:cubicBezTo>
                    <a:cubicBezTo>
                      <a:pt x="154" y="13"/>
                      <a:pt x="134" y="0"/>
                      <a:pt x="111" y="0"/>
                    </a:cubicBezTo>
                    <a:cubicBezTo>
                      <a:pt x="89" y="0"/>
                      <a:pt x="69" y="13"/>
                      <a:pt x="60" y="33"/>
                    </a:cubicBezTo>
                    <a:cubicBezTo>
                      <a:pt x="55" y="29"/>
                      <a:pt x="50" y="27"/>
                      <a:pt x="44" y="27"/>
                    </a:cubicBezTo>
                    <a:cubicBezTo>
                      <a:pt x="29" y="27"/>
                      <a:pt x="17" y="39"/>
                      <a:pt x="17" y="53"/>
                    </a:cubicBezTo>
                    <a:cubicBezTo>
                      <a:pt x="17" y="56"/>
                      <a:pt x="18" y="59"/>
                      <a:pt x="19" y="61"/>
                    </a:cubicBezTo>
                    <a:cubicBezTo>
                      <a:pt x="7" y="68"/>
                      <a:pt x="0" y="80"/>
                      <a:pt x="0" y="95"/>
                    </a:cubicBezTo>
                    <a:cubicBezTo>
                      <a:pt x="0" y="116"/>
                      <a:pt x="17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218" y="133"/>
                      <a:pt x="218" y="133"/>
                      <a:pt x="218" y="133"/>
                    </a:cubicBezTo>
                    <a:cubicBezTo>
                      <a:pt x="219" y="133"/>
                      <a:pt x="219" y="133"/>
                      <a:pt x="220" y="133"/>
                    </a:cubicBezTo>
                    <a:cubicBezTo>
                      <a:pt x="237" y="133"/>
                      <a:pt x="251" y="120"/>
                      <a:pt x="251" y="103"/>
                    </a:cubicBezTo>
                    <a:cubicBezTo>
                      <a:pt x="251" y="90"/>
                      <a:pt x="243" y="79"/>
                      <a:pt x="232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28" name="Freeform 215"/>
              <p:cNvSpPr>
                <a:spLocks/>
              </p:cNvSpPr>
              <p:nvPr/>
            </p:nvSpPr>
            <p:spPr bwMode="auto">
              <a:xfrm>
                <a:off x="2466994" y="4541853"/>
                <a:ext cx="93664" cy="141289"/>
              </a:xfrm>
              <a:custGeom>
                <a:avLst/>
                <a:gdLst>
                  <a:gd name="T0" fmla="*/ 51 w 59"/>
                  <a:gd name="T1" fmla="*/ 47 h 89"/>
                  <a:gd name="T2" fmla="*/ 0 w 59"/>
                  <a:gd name="T3" fmla="*/ 0 h 89"/>
                  <a:gd name="T4" fmla="*/ 21 w 59"/>
                  <a:gd name="T5" fmla="*/ 37 h 89"/>
                  <a:gd name="T6" fmla="*/ 4 w 59"/>
                  <a:gd name="T7" fmla="*/ 37 h 89"/>
                  <a:gd name="T8" fmla="*/ 59 w 59"/>
                  <a:gd name="T9" fmla="*/ 89 h 89"/>
                  <a:gd name="T10" fmla="*/ 34 w 59"/>
                  <a:gd name="T11" fmla="*/ 47 h 89"/>
                  <a:gd name="T12" fmla="*/ 51 w 59"/>
                  <a:gd name="T13" fmla="*/ 4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89">
                    <a:moveTo>
                      <a:pt x="51" y="47"/>
                    </a:moveTo>
                    <a:lnTo>
                      <a:pt x="0" y="0"/>
                    </a:lnTo>
                    <a:lnTo>
                      <a:pt x="21" y="37"/>
                    </a:lnTo>
                    <a:lnTo>
                      <a:pt x="4" y="37"/>
                    </a:lnTo>
                    <a:lnTo>
                      <a:pt x="59" y="89"/>
                    </a:lnTo>
                    <a:lnTo>
                      <a:pt x="34" y="47"/>
                    </a:lnTo>
                    <a:lnTo>
                      <a:pt x="51" y="47"/>
                    </a:ln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16"/>
              <p:cNvSpPr>
                <a:spLocks/>
              </p:cNvSpPr>
              <p:nvPr/>
            </p:nvSpPr>
            <p:spPr bwMode="auto">
              <a:xfrm>
                <a:off x="2413000" y="4557713"/>
                <a:ext cx="49213" cy="74613"/>
              </a:xfrm>
              <a:custGeom>
                <a:avLst/>
                <a:gdLst>
                  <a:gd name="T0" fmla="*/ 26 w 31"/>
                  <a:gd name="T1" fmla="*/ 25 h 47"/>
                  <a:gd name="T2" fmla="*/ 0 w 31"/>
                  <a:gd name="T3" fmla="*/ 0 h 47"/>
                  <a:gd name="T4" fmla="*/ 11 w 31"/>
                  <a:gd name="T5" fmla="*/ 20 h 47"/>
                  <a:gd name="T6" fmla="*/ 2 w 31"/>
                  <a:gd name="T7" fmla="*/ 20 h 47"/>
                  <a:gd name="T8" fmla="*/ 31 w 31"/>
                  <a:gd name="T9" fmla="*/ 47 h 47"/>
                  <a:gd name="T10" fmla="*/ 17 w 31"/>
                  <a:gd name="T11" fmla="*/ 25 h 47"/>
                  <a:gd name="T12" fmla="*/ 26 w 31"/>
                  <a:gd name="T13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26" y="25"/>
                    </a:moveTo>
                    <a:lnTo>
                      <a:pt x="0" y="0"/>
                    </a:lnTo>
                    <a:lnTo>
                      <a:pt x="11" y="20"/>
                    </a:lnTo>
                    <a:lnTo>
                      <a:pt x="2" y="20"/>
                    </a:lnTo>
                    <a:lnTo>
                      <a:pt x="31" y="47"/>
                    </a:lnTo>
                    <a:lnTo>
                      <a:pt x="17" y="25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4595031" y="1222277"/>
            <a:ext cx="1192408" cy="1192408"/>
            <a:chOff x="3251061" y="2967932"/>
            <a:chExt cx="781328" cy="781328"/>
          </a:xfrm>
        </p:grpSpPr>
        <p:sp useBgFill="1">
          <p:nvSpPr>
            <p:cNvPr id="131" name="椭圆 130"/>
            <p:cNvSpPr/>
            <p:nvPr/>
          </p:nvSpPr>
          <p:spPr>
            <a:xfrm>
              <a:off x="3251061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3480749" y="3198204"/>
              <a:ext cx="321952" cy="320784"/>
              <a:chOff x="3527219" y="3132590"/>
              <a:chExt cx="321952" cy="320784"/>
            </a:xfrm>
            <a:solidFill>
              <a:schemeClr val="bg1"/>
            </a:solidFill>
          </p:grpSpPr>
          <p:sp>
            <p:nvSpPr>
              <p:cNvPr id="133" name="Freeform 9"/>
              <p:cNvSpPr>
                <a:spLocks noEditPoints="1"/>
              </p:cNvSpPr>
              <p:nvPr/>
            </p:nvSpPr>
            <p:spPr bwMode="auto">
              <a:xfrm>
                <a:off x="3570568" y="3132590"/>
                <a:ext cx="235253" cy="320784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0"/>
              <p:cNvSpPr>
                <a:spLocks noEditPoints="1"/>
              </p:cNvSpPr>
              <p:nvPr/>
            </p:nvSpPr>
            <p:spPr bwMode="auto">
              <a:xfrm>
                <a:off x="3527219" y="3163768"/>
                <a:ext cx="321952" cy="170229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1"/>
              <p:cNvSpPr>
                <a:spLocks/>
              </p:cNvSpPr>
              <p:nvPr/>
            </p:nvSpPr>
            <p:spPr bwMode="auto">
              <a:xfrm>
                <a:off x="3630590" y="3200282"/>
                <a:ext cx="115376" cy="11554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solidFill>
                <a:srgbClr val="05D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6" name="组合 145"/>
          <p:cNvGrpSpPr/>
          <p:nvPr/>
        </p:nvGrpSpPr>
        <p:grpSpPr>
          <a:xfrm>
            <a:off x="8246938" y="2531360"/>
            <a:ext cx="1022608" cy="1022608"/>
            <a:chOff x="8159611" y="2967932"/>
            <a:chExt cx="781328" cy="781328"/>
          </a:xfrm>
        </p:grpSpPr>
        <p:sp useBgFill="1">
          <p:nvSpPr>
            <p:cNvPr id="136" name="椭圆 135"/>
            <p:cNvSpPr/>
            <p:nvPr/>
          </p:nvSpPr>
          <p:spPr>
            <a:xfrm>
              <a:off x="8159611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8412509" y="3178742"/>
              <a:ext cx="275532" cy="359708"/>
              <a:chOff x="6548410" y="5124435"/>
              <a:chExt cx="538723" cy="703303"/>
            </a:xfrm>
            <a:solidFill>
              <a:schemeClr val="bg1"/>
            </a:solidFill>
          </p:grpSpPr>
          <p:sp>
            <p:nvSpPr>
              <p:cNvPr id="138" name="Freeform 21"/>
              <p:cNvSpPr>
                <a:spLocks noEditPoints="1"/>
              </p:cNvSpPr>
              <p:nvPr/>
            </p:nvSpPr>
            <p:spPr bwMode="auto">
              <a:xfrm>
                <a:off x="6597785" y="5124435"/>
                <a:ext cx="439975" cy="450949"/>
              </a:xfrm>
              <a:custGeom>
                <a:avLst/>
                <a:gdLst>
                  <a:gd name="T0" fmla="*/ 16 w 509"/>
                  <a:gd name="T1" fmla="*/ 394 h 522"/>
                  <a:gd name="T2" fmla="*/ 111 w 509"/>
                  <a:gd name="T3" fmla="*/ 413 h 522"/>
                  <a:gd name="T4" fmla="*/ 129 w 509"/>
                  <a:gd name="T5" fmla="*/ 414 h 522"/>
                  <a:gd name="T6" fmla="*/ 254 w 509"/>
                  <a:gd name="T7" fmla="*/ 394 h 522"/>
                  <a:gd name="T8" fmla="*/ 380 w 509"/>
                  <a:gd name="T9" fmla="*/ 414 h 522"/>
                  <a:gd name="T10" fmla="*/ 398 w 509"/>
                  <a:gd name="T11" fmla="*/ 413 h 522"/>
                  <a:gd name="T12" fmla="*/ 493 w 509"/>
                  <a:gd name="T13" fmla="*/ 394 h 522"/>
                  <a:gd name="T14" fmla="*/ 509 w 509"/>
                  <a:gd name="T15" fmla="*/ 410 h 522"/>
                  <a:gd name="T16" fmla="*/ 509 w 509"/>
                  <a:gd name="T17" fmla="*/ 432 h 522"/>
                  <a:gd name="T18" fmla="*/ 254 w 509"/>
                  <a:gd name="T19" fmla="*/ 522 h 522"/>
                  <a:gd name="T20" fmla="*/ 0 w 509"/>
                  <a:gd name="T21" fmla="*/ 432 h 522"/>
                  <a:gd name="T22" fmla="*/ 0 w 509"/>
                  <a:gd name="T23" fmla="*/ 410 h 522"/>
                  <a:gd name="T24" fmla="*/ 16 w 509"/>
                  <a:gd name="T25" fmla="*/ 394 h 522"/>
                  <a:gd name="T26" fmla="*/ 385 w 509"/>
                  <a:gd name="T27" fmla="*/ 337 h 522"/>
                  <a:gd name="T28" fmla="*/ 366 w 509"/>
                  <a:gd name="T29" fmla="*/ 334 h 522"/>
                  <a:gd name="T30" fmla="*/ 254 w 509"/>
                  <a:gd name="T31" fmla="*/ 356 h 522"/>
                  <a:gd name="T32" fmla="*/ 142 w 509"/>
                  <a:gd name="T33" fmla="*/ 334 h 522"/>
                  <a:gd name="T34" fmla="*/ 124 w 509"/>
                  <a:gd name="T35" fmla="*/ 337 h 522"/>
                  <a:gd name="T36" fmla="*/ 83 w 509"/>
                  <a:gd name="T37" fmla="*/ 305 h 522"/>
                  <a:gd name="T38" fmla="*/ 70 w 509"/>
                  <a:gd name="T39" fmla="*/ 80 h 522"/>
                  <a:gd name="T40" fmla="*/ 150 w 509"/>
                  <a:gd name="T41" fmla="*/ 0 h 522"/>
                  <a:gd name="T42" fmla="*/ 199 w 509"/>
                  <a:gd name="T43" fmla="*/ 7 h 522"/>
                  <a:gd name="T44" fmla="*/ 254 w 509"/>
                  <a:gd name="T45" fmla="*/ 0 h 522"/>
                  <a:gd name="T46" fmla="*/ 310 w 509"/>
                  <a:gd name="T47" fmla="*/ 7 h 522"/>
                  <a:gd name="T48" fmla="*/ 359 w 509"/>
                  <a:gd name="T49" fmla="*/ 0 h 522"/>
                  <a:gd name="T50" fmla="*/ 439 w 509"/>
                  <a:gd name="T51" fmla="*/ 80 h 522"/>
                  <a:gd name="T52" fmla="*/ 426 w 509"/>
                  <a:gd name="T53" fmla="*/ 305 h 522"/>
                  <a:gd name="T54" fmla="*/ 385 w 509"/>
                  <a:gd name="T55" fmla="*/ 337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09" h="522">
                    <a:moveTo>
                      <a:pt x="16" y="394"/>
                    </a:moveTo>
                    <a:cubicBezTo>
                      <a:pt x="65" y="394"/>
                      <a:pt x="88" y="405"/>
                      <a:pt x="111" y="413"/>
                    </a:cubicBezTo>
                    <a:cubicBezTo>
                      <a:pt x="117" y="415"/>
                      <a:pt x="122" y="416"/>
                      <a:pt x="129" y="414"/>
                    </a:cubicBezTo>
                    <a:cubicBezTo>
                      <a:pt x="157" y="407"/>
                      <a:pt x="205" y="394"/>
                      <a:pt x="254" y="394"/>
                    </a:cubicBezTo>
                    <a:cubicBezTo>
                      <a:pt x="304" y="394"/>
                      <a:pt x="352" y="407"/>
                      <a:pt x="380" y="414"/>
                    </a:cubicBezTo>
                    <a:cubicBezTo>
                      <a:pt x="387" y="416"/>
                      <a:pt x="392" y="415"/>
                      <a:pt x="398" y="413"/>
                    </a:cubicBezTo>
                    <a:cubicBezTo>
                      <a:pt x="421" y="405"/>
                      <a:pt x="444" y="394"/>
                      <a:pt x="493" y="394"/>
                    </a:cubicBezTo>
                    <a:cubicBezTo>
                      <a:pt x="501" y="394"/>
                      <a:pt x="509" y="402"/>
                      <a:pt x="509" y="410"/>
                    </a:cubicBezTo>
                    <a:cubicBezTo>
                      <a:pt x="509" y="432"/>
                      <a:pt x="509" y="432"/>
                      <a:pt x="509" y="432"/>
                    </a:cubicBezTo>
                    <a:cubicBezTo>
                      <a:pt x="509" y="492"/>
                      <a:pt x="366" y="522"/>
                      <a:pt x="254" y="522"/>
                    </a:cubicBezTo>
                    <a:cubicBezTo>
                      <a:pt x="143" y="522"/>
                      <a:pt x="0" y="492"/>
                      <a:pt x="0" y="432"/>
                    </a:cubicBezTo>
                    <a:cubicBezTo>
                      <a:pt x="0" y="410"/>
                      <a:pt x="0" y="410"/>
                      <a:pt x="0" y="410"/>
                    </a:cubicBezTo>
                    <a:cubicBezTo>
                      <a:pt x="0" y="401"/>
                      <a:pt x="7" y="394"/>
                      <a:pt x="16" y="394"/>
                    </a:cubicBezTo>
                    <a:close/>
                    <a:moveTo>
                      <a:pt x="385" y="337"/>
                    </a:moveTo>
                    <a:cubicBezTo>
                      <a:pt x="378" y="336"/>
                      <a:pt x="373" y="333"/>
                      <a:pt x="366" y="334"/>
                    </a:cubicBezTo>
                    <a:cubicBezTo>
                      <a:pt x="338" y="341"/>
                      <a:pt x="305" y="356"/>
                      <a:pt x="254" y="356"/>
                    </a:cubicBezTo>
                    <a:cubicBezTo>
                      <a:pt x="204" y="356"/>
                      <a:pt x="171" y="341"/>
                      <a:pt x="142" y="334"/>
                    </a:cubicBezTo>
                    <a:cubicBezTo>
                      <a:pt x="136" y="333"/>
                      <a:pt x="131" y="336"/>
                      <a:pt x="124" y="337"/>
                    </a:cubicBezTo>
                    <a:cubicBezTo>
                      <a:pt x="107" y="338"/>
                      <a:pt x="84" y="323"/>
                      <a:pt x="83" y="305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68" y="36"/>
                      <a:pt x="106" y="0"/>
                      <a:pt x="150" y="0"/>
                    </a:cubicBezTo>
                    <a:cubicBezTo>
                      <a:pt x="171" y="0"/>
                      <a:pt x="184" y="7"/>
                      <a:pt x="199" y="7"/>
                    </a:cubicBezTo>
                    <a:cubicBezTo>
                      <a:pt x="214" y="7"/>
                      <a:pt x="233" y="0"/>
                      <a:pt x="254" y="0"/>
                    </a:cubicBezTo>
                    <a:cubicBezTo>
                      <a:pt x="276" y="0"/>
                      <a:pt x="295" y="7"/>
                      <a:pt x="310" y="7"/>
                    </a:cubicBezTo>
                    <a:cubicBezTo>
                      <a:pt x="325" y="7"/>
                      <a:pt x="338" y="0"/>
                      <a:pt x="359" y="0"/>
                    </a:cubicBezTo>
                    <a:cubicBezTo>
                      <a:pt x="403" y="0"/>
                      <a:pt x="439" y="36"/>
                      <a:pt x="439" y="80"/>
                    </a:cubicBezTo>
                    <a:cubicBezTo>
                      <a:pt x="439" y="155"/>
                      <a:pt x="426" y="230"/>
                      <a:pt x="426" y="305"/>
                    </a:cubicBezTo>
                    <a:cubicBezTo>
                      <a:pt x="426" y="323"/>
                      <a:pt x="402" y="338"/>
                      <a:pt x="385" y="337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2"/>
              <p:cNvSpPr>
                <a:spLocks noEditPoints="1"/>
              </p:cNvSpPr>
              <p:nvPr/>
            </p:nvSpPr>
            <p:spPr bwMode="auto">
              <a:xfrm>
                <a:off x="6548410" y="5257563"/>
                <a:ext cx="538723" cy="570175"/>
              </a:xfrm>
              <a:custGeom>
                <a:avLst/>
                <a:gdLst>
                  <a:gd name="T0" fmla="*/ 100 w 623"/>
                  <a:gd name="T1" fmla="*/ 153 h 660"/>
                  <a:gd name="T2" fmla="*/ 73 w 623"/>
                  <a:gd name="T3" fmla="*/ 183 h 660"/>
                  <a:gd name="T4" fmla="*/ 43 w 623"/>
                  <a:gd name="T5" fmla="*/ 156 h 660"/>
                  <a:gd name="T6" fmla="*/ 30 w 623"/>
                  <a:gd name="T7" fmla="*/ 45 h 660"/>
                  <a:gd name="T8" fmla="*/ 94 w 623"/>
                  <a:gd name="T9" fmla="*/ 41 h 660"/>
                  <a:gd name="T10" fmla="*/ 100 w 623"/>
                  <a:gd name="T11" fmla="*/ 153 h 660"/>
                  <a:gd name="T12" fmla="*/ 76 w 623"/>
                  <a:gd name="T13" fmla="*/ 502 h 660"/>
                  <a:gd name="T14" fmla="*/ 57 w 623"/>
                  <a:gd name="T15" fmla="*/ 521 h 660"/>
                  <a:gd name="T16" fmla="*/ 38 w 623"/>
                  <a:gd name="T17" fmla="*/ 502 h 660"/>
                  <a:gd name="T18" fmla="*/ 38 w 623"/>
                  <a:gd name="T19" fmla="*/ 487 h 660"/>
                  <a:gd name="T20" fmla="*/ 78 w 623"/>
                  <a:gd name="T21" fmla="*/ 440 h 660"/>
                  <a:gd name="T22" fmla="*/ 289 w 623"/>
                  <a:gd name="T23" fmla="*/ 406 h 660"/>
                  <a:gd name="T24" fmla="*/ 334 w 623"/>
                  <a:gd name="T25" fmla="*/ 406 h 660"/>
                  <a:gd name="T26" fmla="*/ 545 w 623"/>
                  <a:gd name="T27" fmla="*/ 440 h 660"/>
                  <a:gd name="T28" fmla="*/ 585 w 623"/>
                  <a:gd name="T29" fmla="*/ 487 h 660"/>
                  <a:gd name="T30" fmla="*/ 585 w 623"/>
                  <a:gd name="T31" fmla="*/ 502 h 660"/>
                  <a:gd name="T32" fmla="*/ 566 w 623"/>
                  <a:gd name="T33" fmla="*/ 521 h 660"/>
                  <a:gd name="T34" fmla="*/ 547 w 623"/>
                  <a:gd name="T35" fmla="*/ 502 h 660"/>
                  <a:gd name="T36" fmla="*/ 547 w 623"/>
                  <a:gd name="T37" fmla="*/ 490 h 660"/>
                  <a:gd name="T38" fmla="*/ 538 w 623"/>
                  <a:gd name="T39" fmla="*/ 481 h 660"/>
                  <a:gd name="T40" fmla="*/ 341 w 623"/>
                  <a:gd name="T41" fmla="*/ 468 h 660"/>
                  <a:gd name="T42" fmla="*/ 334 w 623"/>
                  <a:gd name="T43" fmla="*/ 470 h 660"/>
                  <a:gd name="T44" fmla="*/ 331 w 623"/>
                  <a:gd name="T45" fmla="*/ 477 h 660"/>
                  <a:gd name="T46" fmla="*/ 331 w 623"/>
                  <a:gd name="T47" fmla="*/ 502 h 660"/>
                  <a:gd name="T48" fmla="*/ 311 w 623"/>
                  <a:gd name="T49" fmla="*/ 521 h 660"/>
                  <a:gd name="T50" fmla="*/ 292 w 623"/>
                  <a:gd name="T51" fmla="*/ 502 h 660"/>
                  <a:gd name="T52" fmla="*/ 292 w 623"/>
                  <a:gd name="T53" fmla="*/ 477 h 660"/>
                  <a:gd name="T54" fmla="*/ 289 w 623"/>
                  <a:gd name="T55" fmla="*/ 470 h 660"/>
                  <a:gd name="T56" fmla="*/ 282 w 623"/>
                  <a:gd name="T57" fmla="*/ 468 h 660"/>
                  <a:gd name="T58" fmla="*/ 85 w 623"/>
                  <a:gd name="T59" fmla="*/ 481 h 660"/>
                  <a:gd name="T60" fmla="*/ 76 w 623"/>
                  <a:gd name="T61" fmla="*/ 490 h 660"/>
                  <a:gd name="T62" fmla="*/ 76 w 623"/>
                  <a:gd name="T63" fmla="*/ 502 h 660"/>
                  <a:gd name="T64" fmla="*/ 566 w 623"/>
                  <a:gd name="T65" fmla="*/ 545 h 660"/>
                  <a:gd name="T66" fmla="*/ 623 w 623"/>
                  <a:gd name="T67" fmla="*/ 602 h 660"/>
                  <a:gd name="T68" fmla="*/ 566 w 623"/>
                  <a:gd name="T69" fmla="*/ 660 h 660"/>
                  <a:gd name="T70" fmla="*/ 509 w 623"/>
                  <a:gd name="T71" fmla="*/ 602 h 660"/>
                  <a:gd name="T72" fmla="*/ 566 w 623"/>
                  <a:gd name="T73" fmla="*/ 545 h 660"/>
                  <a:gd name="T74" fmla="*/ 57 w 623"/>
                  <a:gd name="T75" fmla="*/ 545 h 660"/>
                  <a:gd name="T76" fmla="*/ 114 w 623"/>
                  <a:gd name="T77" fmla="*/ 602 h 660"/>
                  <a:gd name="T78" fmla="*/ 57 w 623"/>
                  <a:gd name="T79" fmla="*/ 660 h 660"/>
                  <a:gd name="T80" fmla="*/ 0 w 623"/>
                  <a:gd name="T81" fmla="*/ 602 h 660"/>
                  <a:gd name="T82" fmla="*/ 57 w 623"/>
                  <a:gd name="T83" fmla="*/ 545 h 660"/>
                  <a:gd name="T84" fmla="*/ 311 w 623"/>
                  <a:gd name="T85" fmla="*/ 545 h 660"/>
                  <a:gd name="T86" fmla="*/ 369 w 623"/>
                  <a:gd name="T87" fmla="*/ 602 h 660"/>
                  <a:gd name="T88" fmla="*/ 311 w 623"/>
                  <a:gd name="T89" fmla="*/ 660 h 660"/>
                  <a:gd name="T90" fmla="*/ 254 w 623"/>
                  <a:gd name="T91" fmla="*/ 602 h 660"/>
                  <a:gd name="T92" fmla="*/ 311 w 623"/>
                  <a:gd name="T93" fmla="*/ 545 h 660"/>
                  <a:gd name="T94" fmla="*/ 580 w 623"/>
                  <a:gd name="T95" fmla="*/ 156 h 660"/>
                  <a:gd name="T96" fmla="*/ 550 w 623"/>
                  <a:gd name="T97" fmla="*/ 183 h 660"/>
                  <a:gd name="T98" fmla="*/ 523 w 623"/>
                  <a:gd name="T99" fmla="*/ 153 h 660"/>
                  <a:gd name="T100" fmla="*/ 529 w 623"/>
                  <a:gd name="T101" fmla="*/ 41 h 660"/>
                  <a:gd name="T102" fmla="*/ 593 w 623"/>
                  <a:gd name="T103" fmla="*/ 45 h 660"/>
                  <a:gd name="T104" fmla="*/ 580 w 623"/>
                  <a:gd name="T105" fmla="*/ 156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3" h="660">
                    <a:moveTo>
                      <a:pt x="100" y="153"/>
                    </a:moveTo>
                    <a:cubicBezTo>
                      <a:pt x="101" y="169"/>
                      <a:pt x="89" y="182"/>
                      <a:pt x="73" y="183"/>
                    </a:cubicBezTo>
                    <a:cubicBezTo>
                      <a:pt x="57" y="184"/>
                      <a:pt x="44" y="172"/>
                      <a:pt x="43" y="156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9" y="12"/>
                      <a:pt x="91" y="0"/>
                      <a:pt x="94" y="41"/>
                    </a:cubicBezTo>
                    <a:cubicBezTo>
                      <a:pt x="100" y="153"/>
                      <a:pt x="100" y="153"/>
                      <a:pt x="100" y="153"/>
                    </a:cubicBezTo>
                    <a:close/>
                    <a:moveTo>
                      <a:pt x="76" y="502"/>
                    </a:moveTo>
                    <a:cubicBezTo>
                      <a:pt x="76" y="513"/>
                      <a:pt x="68" y="521"/>
                      <a:pt x="57" y="521"/>
                    </a:cubicBezTo>
                    <a:cubicBezTo>
                      <a:pt x="47" y="521"/>
                      <a:pt x="38" y="513"/>
                      <a:pt x="38" y="502"/>
                    </a:cubicBezTo>
                    <a:cubicBezTo>
                      <a:pt x="38" y="487"/>
                      <a:pt x="38" y="487"/>
                      <a:pt x="38" y="487"/>
                    </a:cubicBezTo>
                    <a:cubicBezTo>
                      <a:pt x="38" y="464"/>
                      <a:pt x="55" y="444"/>
                      <a:pt x="78" y="440"/>
                    </a:cubicBezTo>
                    <a:cubicBezTo>
                      <a:pt x="289" y="406"/>
                      <a:pt x="289" y="406"/>
                      <a:pt x="289" y="406"/>
                    </a:cubicBezTo>
                    <a:cubicBezTo>
                      <a:pt x="304" y="406"/>
                      <a:pt x="319" y="406"/>
                      <a:pt x="334" y="406"/>
                    </a:cubicBezTo>
                    <a:cubicBezTo>
                      <a:pt x="545" y="440"/>
                      <a:pt x="545" y="440"/>
                      <a:pt x="545" y="440"/>
                    </a:cubicBezTo>
                    <a:cubicBezTo>
                      <a:pt x="568" y="444"/>
                      <a:pt x="585" y="464"/>
                      <a:pt x="585" y="487"/>
                    </a:cubicBezTo>
                    <a:cubicBezTo>
                      <a:pt x="585" y="502"/>
                      <a:pt x="585" y="502"/>
                      <a:pt x="585" y="502"/>
                    </a:cubicBezTo>
                    <a:cubicBezTo>
                      <a:pt x="585" y="513"/>
                      <a:pt x="576" y="521"/>
                      <a:pt x="566" y="521"/>
                    </a:cubicBezTo>
                    <a:cubicBezTo>
                      <a:pt x="555" y="521"/>
                      <a:pt x="547" y="513"/>
                      <a:pt x="547" y="502"/>
                    </a:cubicBezTo>
                    <a:cubicBezTo>
                      <a:pt x="547" y="498"/>
                      <a:pt x="547" y="494"/>
                      <a:pt x="547" y="490"/>
                    </a:cubicBezTo>
                    <a:cubicBezTo>
                      <a:pt x="547" y="485"/>
                      <a:pt x="543" y="481"/>
                      <a:pt x="538" y="481"/>
                    </a:cubicBezTo>
                    <a:cubicBezTo>
                      <a:pt x="341" y="468"/>
                      <a:pt x="341" y="468"/>
                      <a:pt x="341" y="468"/>
                    </a:cubicBezTo>
                    <a:cubicBezTo>
                      <a:pt x="338" y="468"/>
                      <a:pt x="336" y="468"/>
                      <a:pt x="334" y="470"/>
                    </a:cubicBezTo>
                    <a:cubicBezTo>
                      <a:pt x="332" y="472"/>
                      <a:pt x="331" y="475"/>
                      <a:pt x="331" y="477"/>
                    </a:cubicBezTo>
                    <a:cubicBezTo>
                      <a:pt x="331" y="502"/>
                      <a:pt x="331" y="502"/>
                      <a:pt x="331" y="502"/>
                    </a:cubicBezTo>
                    <a:cubicBezTo>
                      <a:pt x="331" y="513"/>
                      <a:pt x="322" y="521"/>
                      <a:pt x="311" y="521"/>
                    </a:cubicBezTo>
                    <a:cubicBezTo>
                      <a:pt x="301" y="521"/>
                      <a:pt x="292" y="513"/>
                      <a:pt x="292" y="502"/>
                    </a:cubicBezTo>
                    <a:cubicBezTo>
                      <a:pt x="292" y="477"/>
                      <a:pt x="292" y="477"/>
                      <a:pt x="292" y="477"/>
                    </a:cubicBezTo>
                    <a:cubicBezTo>
                      <a:pt x="292" y="475"/>
                      <a:pt x="291" y="472"/>
                      <a:pt x="289" y="470"/>
                    </a:cubicBezTo>
                    <a:cubicBezTo>
                      <a:pt x="287" y="468"/>
                      <a:pt x="285" y="468"/>
                      <a:pt x="282" y="468"/>
                    </a:cubicBezTo>
                    <a:cubicBezTo>
                      <a:pt x="85" y="481"/>
                      <a:pt x="85" y="481"/>
                      <a:pt x="85" y="481"/>
                    </a:cubicBezTo>
                    <a:cubicBezTo>
                      <a:pt x="80" y="481"/>
                      <a:pt x="76" y="485"/>
                      <a:pt x="76" y="490"/>
                    </a:cubicBezTo>
                    <a:cubicBezTo>
                      <a:pt x="76" y="502"/>
                      <a:pt x="76" y="502"/>
                      <a:pt x="76" y="502"/>
                    </a:cubicBezTo>
                    <a:close/>
                    <a:moveTo>
                      <a:pt x="566" y="545"/>
                    </a:moveTo>
                    <a:cubicBezTo>
                      <a:pt x="597" y="545"/>
                      <a:pt x="623" y="571"/>
                      <a:pt x="623" y="602"/>
                    </a:cubicBezTo>
                    <a:cubicBezTo>
                      <a:pt x="623" y="634"/>
                      <a:pt x="597" y="660"/>
                      <a:pt x="566" y="660"/>
                    </a:cubicBezTo>
                    <a:cubicBezTo>
                      <a:pt x="534" y="660"/>
                      <a:pt x="509" y="634"/>
                      <a:pt x="509" y="602"/>
                    </a:cubicBezTo>
                    <a:cubicBezTo>
                      <a:pt x="509" y="571"/>
                      <a:pt x="534" y="545"/>
                      <a:pt x="566" y="545"/>
                    </a:cubicBezTo>
                    <a:close/>
                    <a:moveTo>
                      <a:pt x="57" y="545"/>
                    </a:moveTo>
                    <a:cubicBezTo>
                      <a:pt x="89" y="545"/>
                      <a:pt x="114" y="571"/>
                      <a:pt x="114" y="602"/>
                    </a:cubicBezTo>
                    <a:cubicBezTo>
                      <a:pt x="114" y="634"/>
                      <a:pt x="89" y="660"/>
                      <a:pt x="57" y="660"/>
                    </a:cubicBezTo>
                    <a:cubicBezTo>
                      <a:pt x="26" y="660"/>
                      <a:pt x="0" y="634"/>
                      <a:pt x="0" y="602"/>
                    </a:cubicBezTo>
                    <a:cubicBezTo>
                      <a:pt x="0" y="571"/>
                      <a:pt x="26" y="545"/>
                      <a:pt x="57" y="545"/>
                    </a:cubicBezTo>
                    <a:close/>
                    <a:moveTo>
                      <a:pt x="311" y="545"/>
                    </a:moveTo>
                    <a:cubicBezTo>
                      <a:pt x="343" y="545"/>
                      <a:pt x="369" y="571"/>
                      <a:pt x="369" y="602"/>
                    </a:cubicBezTo>
                    <a:cubicBezTo>
                      <a:pt x="369" y="634"/>
                      <a:pt x="343" y="660"/>
                      <a:pt x="311" y="660"/>
                    </a:cubicBezTo>
                    <a:cubicBezTo>
                      <a:pt x="280" y="660"/>
                      <a:pt x="254" y="634"/>
                      <a:pt x="254" y="602"/>
                    </a:cubicBezTo>
                    <a:cubicBezTo>
                      <a:pt x="254" y="571"/>
                      <a:pt x="280" y="545"/>
                      <a:pt x="311" y="545"/>
                    </a:cubicBezTo>
                    <a:close/>
                    <a:moveTo>
                      <a:pt x="580" y="156"/>
                    </a:moveTo>
                    <a:cubicBezTo>
                      <a:pt x="579" y="172"/>
                      <a:pt x="566" y="184"/>
                      <a:pt x="550" y="183"/>
                    </a:cubicBezTo>
                    <a:cubicBezTo>
                      <a:pt x="534" y="182"/>
                      <a:pt x="522" y="169"/>
                      <a:pt x="523" y="153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32" y="0"/>
                      <a:pt x="594" y="12"/>
                      <a:pt x="593" y="45"/>
                    </a:cubicBezTo>
                    <a:cubicBezTo>
                      <a:pt x="580" y="156"/>
                      <a:pt x="580" y="156"/>
                      <a:pt x="580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140" name="组合 139"/>
          <p:cNvGrpSpPr/>
          <p:nvPr/>
        </p:nvGrpSpPr>
        <p:grpSpPr>
          <a:xfrm>
            <a:off x="3599148" y="3205742"/>
            <a:ext cx="1121210" cy="1121210"/>
            <a:chOff x="796786" y="2967932"/>
            <a:chExt cx="781328" cy="781328"/>
          </a:xfrm>
        </p:grpSpPr>
        <p:sp useBgFill="1">
          <p:nvSpPr>
            <p:cNvPr id="141" name="椭圆 140"/>
            <p:cNvSpPr/>
            <p:nvPr/>
          </p:nvSpPr>
          <p:spPr>
            <a:xfrm>
              <a:off x="796786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1056603" y="3208942"/>
              <a:ext cx="261694" cy="299309"/>
              <a:chOff x="2351113" y="4405341"/>
              <a:chExt cx="242891" cy="277801"/>
            </a:xfrm>
          </p:grpSpPr>
          <p:sp>
            <p:nvSpPr>
              <p:cNvPr id="143" name="Freeform 214"/>
              <p:cNvSpPr>
                <a:spLocks/>
              </p:cNvSpPr>
              <p:nvPr/>
            </p:nvSpPr>
            <p:spPr bwMode="auto">
              <a:xfrm>
                <a:off x="2351113" y="4405341"/>
                <a:ext cx="242891" cy="128589"/>
              </a:xfrm>
              <a:custGeom>
                <a:avLst/>
                <a:gdLst>
                  <a:gd name="T0" fmla="*/ 232 w 251"/>
                  <a:gd name="T1" fmla="*/ 75 h 133"/>
                  <a:gd name="T2" fmla="*/ 232 w 251"/>
                  <a:gd name="T3" fmla="*/ 72 h 133"/>
                  <a:gd name="T4" fmla="*/ 186 w 251"/>
                  <a:gd name="T5" fmla="*/ 26 h 133"/>
                  <a:gd name="T6" fmla="*/ 163 w 251"/>
                  <a:gd name="T7" fmla="*/ 32 h 133"/>
                  <a:gd name="T8" fmla="*/ 111 w 251"/>
                  <a:gd name="T9" fmla="*/ 0 h 133"/>
                  <a:gd name="T10" fmla="*/ 60 w 251"/>
                  <a:gd name="T11" fmla="*/ 33 h 133"/>
                  <a:gd name="T12" fmla="*/ 44 w 251"/>
                  <a:gd name="T13" fmla="*/ 27 h 133"/>
                  <a:gd name="T14" fmla="*/ 17 w 251"/>
                  <a:gd name="T15" fmla="*/ 53 h 133"/>
                  <a:gd name="T16" fmla="*/ 19 w 251"/>
                  <a:gd name="T17" fmla="*/ 61 h 133"/>
                  <a:gd name="T18" fmla="*/ 0 w 251"/>
                  <a:gd name="T19" fmla="*/ 95 h 133"/>
                  <a:gd name="T20" fmla="*/ 38 w 251"/>
                  <a:gd name="T21" fmla="*/ 133 h 133"/>
                  <a:gd name="T22" fmla="*/ 38 w 251"/>
                  <a:gd name="T23" fmla="*/ 133 h 133"/>
                  <a:gd name="T24" fmla="*/ 38 w 251"/>
                  <a:gd name="T25" fmla="*/ 133 h 133"/>
                  <a:gd name="T26" fmla="*/ 38 w 251"/>
                  <a:gd name="T27" fmla="*/ 133 h 133"/>
                  <a:gd name="T28" fmla="*/ 38 w 251"/>
                  <a:gd name="T29" fmla="*/ 133 h 133"/>
                  <a:gd name="T30" fmla="*/ 218 w 251"/>
                  <a:gd name="T31" fmla="*/ 133 h 133"/>
                  <a:gd name="T32" fmla="*/ 220 w 251"/>
                  <a:gd name="T33" fmla="*/ 133 h 133"/>
                  <a:gd name="T34" fmla="*/ 251 w 251"/>
                  <a:gd name="T35" fmla="*/ 103 h 133"/>
                  <a:gd name="T36" fmla="*/ 232 w 251"/>
                  <a:gd name="T37" fmla="*/ 7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133">
                    <a:moveTo>
                      <a:pt x="232" y="75"/>
                    </a:moveTo>
                    <a:cubicBezTo>
                      <a:pt x="232" y="74"/>
                      <a:pt x="232" y="73"/>
                      <a:pt x="232" y="72"/>
                    </a:cubicBezTo>
                    <a:cubicBezTo>
                      <a:pt x="232" y="47"/>
                      <a:pt x="211" y="26"/>
                      <a:pt x="186" y="26"/>
                    </a:cubicBezTo>
                    <a:cubicBezTo>
                      <a:pt x="177" y="26"/>
                      <a:pt x="170" y="28"/>
                      <a:pt x="163" y="32"/>
                    </a:cubicBezTo>
                    <a:cubicBezTo>
                      <a:pt x="154" y="13"/>
                      <a:pt x="134" y="0"/>
                      <a:pt x="111" y="0"/>
                    </a:cubicBezTo>
                    <a:cubicBezTo>
                      <a:pt x="89" y="0"/>
                      <a:pt x="69" y="13"/>
                      <a:pt x="60" y="33"/>
                    </a:cubicBezTo>
                    <a:cubicBezTo>
                      <a:pt x="55" y="29"/>
                      <a:pt x="50" y="27"/>
                      <a:pt x="44" y="27"/>
                    </a:cubicBezTo>
                    <a:cubicBezTo>
                      <a:pt x="29" y="27"/>
                      <a:pt x="17" y="39"/>
                      <a:pt x="17" y="53"/>
                    </a:cubicBezTo>
                    <a:cubicBezTo>
                      <a:pt x="17" y="56"/>
                      <a:pt x="18" y="59"/>
                      <a:pt x="19" y="61"/>
                    </a:cubicBezTo>
                    <a:cubicBezTo>
                      <a:pt x="7" y="68"/>
                      <a:pt x="0" y="80"/>
                      <a:pt x="0" y="95"/>
                    </a:cubicBezTo>
                    <a:cubicBezTo>
                      <a:pt x="0" y="116"/>
                      <a:pt x="17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218" y="133"/>
                      <a:pt x="218" y="133"/>
                      <a:pt x="218" y="133"/>
                    </a:cubicBezTo>
                    <a:cubicBezTo>
                      <a:pt x="219" y="133"/>
                      <a:pt x="219" y="133"/>
                      <a:pt x="220" y="133"/>
                    </a:cubicBezTo>
                    <a:cubicBezTo>
                      <a:pt x="237" y="133"/>
                      <a:pt x="251" y="120"/>
                      <a:pt x="251" y="103"/>
                    </a:cubicBezTo>
                    <a:cubicBezTo>
                      <a:pt x="251" y="90"/>
                      <a:pt x="243" y="79"/>
                      <a:pt x="232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44" name="Freeform 215"/>
              <p:cNvSpPr>
                <a:spLocks/>
              </p:cNvSpPr>
              <p:nvPr/>
            </p:nvSpPr>
            <p:spPr bwMode="auto">
              <a:xfrm>
                <a:off x="2466994" y="4541853"/>
                <a:ext cx="93664" cy="141289"/>
              </a:xfrm>
              <a:custGeom>
                <a:avLst/>
                <a:gdLst>
                  <a:gd name="T0" fmla="*/ 51 w 59"/>
                  <a:gd name="T1" fmla="*/ 47 h 89"/>
                  <a:gd name="T2" fmla="*/ 0 w 59"/>
                  <a:gd name="T3" fmla="*/ 0 h 89"/>
                  <a:gd name="T4" fmla="*/ 21 w 59"/>
                  <a:gd name="T5" fmla="*/ 37 h 89"/>
                  <a:gd name="T6" fmla="*/ 4 w 59"/>
                  <a:gd name="T7" fmla="*/ 37 h 89"/>
                  <a:gd name="T8" fmla="*/ 59 w 59"/>
                  <a:gd name="T9" fmla="*/ 89 h 89"/>
                  <a:gd name="T10" fmla="*/ 34 w 59"/>
                  <a:gd name="T11" fmla="*/ 47 h 89"/>
                  <a:gd name="T12" fmla="*/ 51 w 59"/>
                  <a:gd name="T13" fmla="*/ 4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89">
                    <a:moveTo>
                      <a:pt x="51" y="47"/>
                    </a:moveTo>
                    <a:lnTo>
                      <a:pt x="0" y="0"/>
                    </a:lnTo>
                    <a:lnTo>
                      <a:pt x="21" y="37"/>
                    </a:lnTo>
                    <a:lnTo>
                      <a:pt x="4" y="37"/>
                    </a:lnTo>
                    <a:lnTo>
                      <a:pt x="59" y="89"/>
                    </a:lnTo>
                    <a:lnTo>
                      <a:pt x="34" y="47"/>
                    </a:lnTo>
                    <a:lnTo>
                      <a:pt x="51" y="47"/>
                    </a:ln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16"/>
              <p:cNvSpPr>
                <a:spLocks/>
              </p:cNvSpPr>
              <p:nvPr/>
            </p:nvSpPr>
            <p:spPr bwMode="auto">
              <a:xfrm>
                <a:off x="2413000" y="4557713"/>
                <a:ext cx="49213" cy="74613"/>
              </a:xfrm>
              <a:custGeom>
                <a:avLst/>
                <a:gdLst>
                  <a:gd name="T0" fmla="*/ 26 w 31"/>
                  <a:gd name="T1" fmla="*/ 25 h 47"/>
                  <a:gd name="T2" fmla="*/ 0 w 31"/>
                  <a:gd name="T3" fmla="*/ 0 h 47"/>
                  <a:gd name="T4" fmla="*/ 11 w 31"/>
                  <a:gd name="T5" fmla="*/ 20 h 47"/>
                  <a:gd name="T6" fmla="*/ 2 w 31"/>
                  <a:gd name="T7" fmla="*/ 20 h 47"/>
                  <a:gd name="T8" fmla="*/ 31 w 31"/>
                  <a:gd name="T9" fmla="*/ 47 h 47"/>
                  <a:gd name="T10" fmla="*/ 17 w 31"/>
                  <a:gd name="T11" fmla="*/ 25 h 47"/>
                  <a:gd name="T12" fmla="*/ 26 w 31"/>
                  <a:gd name="T13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26" y="25"/>
                    </a:moveTo>
                    <a:lnTo>
                      <a:pt x="0" y="0"/>
                    </a:lnTo>
                    <a:lnTo>
                      <a:pt x="11" y="20"/>
                    </a:lnTo>
                    <a:lnTo>
                      <a:pt x="2" y="20"/>
                    </a:lnTo>
                    <a:lnTo>
                      <a:pt x="31" y="47"/>
                    </a:lnTo>
                    <a:lnTo>
                      <a:pt x="17" y="25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8" name="椭圆 147"/>
          <p:cNvSpPr/>
          <p:nvPr/>
        </p:nvSpPr>
        <p:spPr>
          <a:xfrm>
            <a:off x="5581343" y="3331346"/>
            <a:ext cx="1797050" cy="1797050"/>
          </a:xfrm>
          <a:prstGeom prst="ellipse">
            <a:avLst/>
          </a:prstGeom>
          <a:blipFill>
            <a:blip r:embed="rId2"/>
            <a:tile tx="0" ty="0" sx="100000" sy="100000" flip="none" algn="ctr"/>
          </a:blipFill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1428098" y="2769497"/>
            <a:ext cx="781328" cy="374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2020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938125" y="3189546"/>
            <a:ext cx="732046" cy="379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2018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1815553" y="3512333"/>
            <a:ext cx="174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1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1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5825793" y="1434600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TITLE HERE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5843290" y="1740698"/>
            <a:ext cx="344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9254954" y="2592813"/>
            <a:ext cx="732046" cy="379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2019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269546" y="2892351"/>
            <a:ext cx="25262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1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1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5599721" y="5276418"/>
            <a:ext cx="174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1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1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5574046" y="3331346"/>
            <a:ext cx="1797050" cy="1797050"/>
          </a:xfrm>
          <a:prstGeom prst="ellipse">
            <a:avLst/>
          </a:prstGeom>
          <a:solidFill>
            <a:srgbClr val="00194C">
              <a:alpha val="40000"/>
            </a:srgbClr>
          </a:solidFill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5304825" y="4029816"/>
            <a:ext cx="233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cxnSp>
        <p:nvCxnSpPr>
          <p:cNvPr id="173" name="直接连接符 172"/>
          <p:cNvCxnSpPr/>
          <p:nvPr/>
        </p:nvCxnSpPr>
        <p:spPr>
          <a:xfrm flipH="1">
            <a:off x="2335037" y="4611432"/>
            <a:ext cx="1329478" cy="836965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 flipH="1" flipV="1">
            <a:off x="2160952" y="944080"/>
            <a:ext cx="1648617" cy="1124244"/>
          </a:xfrm>
          <a:prstGeom prst="straightConnector1">
            <a:avLst/>
          </a:prstGeom>
          <a:ln>
            <a:gradFill>
              <a:gsLst>
                <a:gs pos="100000">
                  <a:srgbClr val="22F0FA"/>
                </a:gs>
                <a:gs pos="0">
                  <a:srgbClr val="22F0FA">
                    <a:alpha val="0"/>
                  </a:srgb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7345423" y="243960"/>
            <a:ext cx="2781579" cy="833000"/>
          </a:xfrm>
          <a:prstGeom prst="straightConnector1">
            <a:avLst/>
          </a:prstGeom>
          <a:ln>
            <a:gradFill>
              <a:gsLst>
                <a:gs pos="100000">
                  <a:srgbClr val="22F0FA"/>
                </a:gs>
                <a:gs pos="0">
                  <a:srgbClr val="22F0FA">
                    <a:alpha val="0"/>
                  </a:srgb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3298934" y="5146569"/>
            <a:ext cx="815069" cy="963308"/>
          </a:xfrm>
          <a:prstGeom prst="line">
            <a:avLst/>
          </a:prstGeom>
          <a:ln>
            <a:gradFill>
              <a:gsLst>
                <a:gs pos="0">
                  <a:srgbClr val="22F0FA">
                    <a:alpha val="0"/>
                  </a:srgbClr>
                </a:gs>
                <a:gs pos="100000">
                  <a:srgbClr val="22F0FA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flipH="1">
            <a:off x="4217297" y="5351366"/>
            <a:ext cx="464061" cy="1831754"/>
          </a:xfrm>
          <a:prstGeom prst="line">
            <a:avLst/>
          </a:prstGeom>
          <a:ln>
            <a:gradFill>
              <a:gsLst>
                <a:gs pos="0">
                  <a:srgbClr val="D41261">
                    <a:alpha val="0"/>
                  </a:srgbClr>
                </a:gs>
                <a:gs pos="100000">
                  <a:srgbClr val="D4126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690638" y="4417478"/>
            <a:ext cx="1296362" cy="482572"/>
          </a:xfrm>
          <a:prstGeom prst="line">
            <a:avLst/>
          </a:prstGeom>
          <a:ln cap="rnd">
            <a:gradFill>
              <a:gsLst>
                <a:gs pos="0">
                  <a:srgbClr val="D41261">
                    <a:alpha val="0"/>
                  </a:srgbClr>
                </a:gs>
                <a:gs pos="100000">
                  <a:srgbClr val="D41261"/>
                </a:gs>
              </a:gsLst>
              <a:lin ang="5400000" scaled="1"/>
            </a:gra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7360212" y="4836300"/>
            <a:ext cx="1106704" cy="1681248"/>
          </a:xfrm>
          <a:prstGeom prst="line">
            <a:avLst/>
          </a:prstGeom>
          <a:ln cap="rnd">
            <a:gradFill>
              <a:gsLst>
                <a:gs pos="0">
                  <a:srgbClr val="22F0FA">
                    <a:alpha val="0"/>
                  </a:srgbClr>
                </a:gs>
                <a:gs pos="100000">
                  <a:srgbClr val="D41261">
                    <a:alpha val="50000"/>
                  </a:srgbClr>
                </a:gs>
              </a:gsLst>
              <a:lin ang="5400000" scaled="1"/>
            </a:gra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4" name="椭圆 3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44" name="椭圆 43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THK               YOU</a:t>
            </a:r>
            <a:endParaRPr lang="zh-CN" altLang="en-US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624172" y="5394960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</a:t>
            </a:r>
            <a:r>
              <a:rPr lang="zh-CN" altLang="en-US" sz="3200" spc="1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谢谢</a:t>
            </a:r>
            <a:r>
              <a:rPr lang="zh-CN" altLang="en-US" sz="3200" spc="100" dirty="0" smtClean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聆听</a:t>
            </a:r>
            <a:r>
              <a:rPr lang="zh-CN" altLang="en-US" sz="32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」</a:t>
            </a:r>
            <a:endParaRPr lang="zh-CN" altLang="en-US" sz="3200" spc="1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15666" y="5905825"/>
            <a:ext cx="109606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8" name="圆角矩形 7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60852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6804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88057" y="5817329"/>
            <a:ext cx="6306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12" name="文本框 11"/>
          <p:cNvSpPr txBox="1"/>
          <p:nvPr/>
        </p:nvSpPr>
        <p:spPr>
          <a:xfrm rot="17799166">
            <a:off x="2751311" y="4034923"/>
            <a:ext cx="1201270" cy="3139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7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三维旋转</a:t>
            </a:r>
            <a:endParaRPr lang="zh-CN" altLang="en-US" sz="1200" spc="100" dirty="0">
              <a:solidFill>
                <a:schemeClr val="bg1">
                  <a:alpha val="7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74323" y="2704460"/>
            <a:ext cx="1201270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7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光源用多层渐变蒙版叠加</a:t>
            </a:r>
            <a:endParaRPr lang="zh-CN" altLang="en-US" sz="1200" spc="100" dirty="0">
              <a:solidFill>
                <a:schemeClr val="bg1">
                  <a:alpha val="7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47357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459527" y="809792"/>
            <a:ext cx="93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3BF2FB"/>
                </a:solidFill>
              </a:rPr>
              <a:t>Tips</a:t>
            </a:r>
            <a:endParaRPr lang="zh-CN" altLang="en-US" sz="1600" dirty="0">
              <a:solidFill>
                <a:srgbClr val="3BF2FB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754660" y="1096653"/>
            <a:ext cx="2650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为了做出好看的动画，这个圆形使用圆弧来进行环形布局，且半径为</a:t>
            </a:r>
            <a:r>
              <a:rPr lang="en-US" altLang="zh-CN" sz="1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</a:t>
            </a:r>
            <a:endParaRPr lang="zh-CN" altLang="en-US" sz="1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044874" y="4920836"/>
            <a:ext cx="93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3BF2FB"/>
                </a:solidFill>
              </a:rPr>
              <a:t>Tips</a:t>
            </a:r>
            <a:endParaRPr lang="zh-CN" altLang="en-US" sz="1600" dirty="0">
              <a:solidFill>
                <a:srgbClr val="3BF2FB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044874" y="5206979"/>
            <a:ext cx="2650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里面的刻度表使用了</a:t>
            </a:r>
            <a:r>
              <a:rPr lang="zh-CN" altLang="en-US" sz="1100" dirty="0" smtClean="0">
                <a:solidFill>
                  <a:srgbClr val="3BF2FB">
                    <a:alpha val="9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线段</a:t>
            </a:r>
            <a:r>
              <a:rPr lang="zh-CN" altLang="en-US" sz="1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的环形布局，且</a:t>
            </a:r>
            <a:r>
              <a:rPr lang="zh-CN" altLang="en-US" sz="1100" dirty="0" smtClean="0">
                <a:solidFill>
                  <a:srgbClr val="22F0FA">
                    <a:alpha val="9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单位为点</a:t>
            </a:r>
            <a:endParaRPr lang="zh-CN" altLang="en-US" sz="1100" dirty="0">
              <a:solidFill>
                <a:srgbClr val="22F0FA">
                  <a:alpha val="9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636800" y="3912036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697715" y="3585811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 </a:t>
            </a:r>
            <a:r>
              <a:rPr lang="en-US" altLang="zh-CN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Tips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65620" y="3919891"/>
            <a:ext cx="2540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椭圆一个一个组合在一起，不知道还有啥快捷准确好看的方法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4248" y="1140536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-05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05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1411650">
            <a:off x="4225810" y="1402960"/>
            <a:ext cx="1398703" cy="3945328"/>
            <a:chOff x="4225810" y="1402960"/>
            <a:chExt cx="1398703" cy="39453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57675" y="1443038"/>
              <a:ext cx="1366838" cy="3905250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225810" y="140296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21341330">
            <a:off x="3425765" y="2973562"/>
            <a:ext cx="1590735" cy="2327418"/>
            <a:chOff x="3522285" y="2907522"/>
            <a:chExt cx="1590735" cy="232741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52825" y="2947988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 rot="211667">
              <a:off x="3522285" y="290752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6686550" y="2428875"/>
            <a:ext cx="852489" cy="245268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7505962" y="2383046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7191692" y="4948095"/>
            <a:ext cx="679867" cy="765000"/>
            <a:chOff x="7162800" y="4772200"/>
            <a:chExt cx="679867" cy="76500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7162800" y="4815384"/>
              <a:ext cx="636026" cy="721816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>
              <a:spLocks noChangeAspect="1"/>
            </p:cNvSpPr>
            <p:nvPr/>
          </p:nvSpPr>
          <p:spPr>
            <a:xfrm rot="290589">
              <a:off x="7770667" y="477220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210928" y="1170200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Light" panose="020B03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38917" y="2795457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Two: </a:t>
            </a:r>
            <a:r>
              <a:rPr lang="en-US" altLang="zh-CN" dirty="0">
                <a:solidFill>
                  <a:srgbClr val="0FF2FD"/>
                </a:solidFill>
                <a:ea typeface="思源黑体 CN Light" panose="020B0300000000000000" pitchFamily="34" charset="-122"/>
              </a:rPr>
              <a:t>2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48100" y="25857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Three: </a:t>
            </a:r>
            <a:r>
              <a:rPr lang="en-US" altLang="zh-CN" dirty="0" smtClean="0">
                <a:solidFill>
                  <a:srgbClr val="0FF2FD"/>
                </a:solidFill>
                <a:ea typeface="思源黑体 CN Light" panose="020B0300000000000000" pitchFamily="34" charset="-122"/>
              </a:rPr>
              <a:t>3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998548" y="47599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Four: </a:t>
            </a:r>
            <a:r>
              <a:rPr lang="en-US" altLang="zh-CN" dirty="0" smtClean="0">
                <a:solidFill>
                  <a:srgbClr val="F2587D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339511" y="542958"/>
            <a:ext cx="351297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300" dirty="0">
                <a:solidFill>
                  <a:srgbClr val="0FF2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你觉得信号好么</a:t>
            </a:r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825613" y="454003"/>
            <a:ext cx="2120028" cy="2402828"/>
            <a:chOff x="318074" y="1865680"/>
            <a:chExt cx="2120028" cy="2402828"/>
          </a:xfrm>
        </p:grpSpPr>
        <p:grpSp>
          <p:nvGrpSpPr>
            <p:cNvPr id="100" name="组合 99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1" name="文本框 100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86934" y="1478721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3523" y="3139840"/>
            <a:ext cx="20447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77107" y="290942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09382" y="509414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717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200" dirty="0" smtClean="0">
                <a:solidFill>
                  <a:srgbClr val="C46E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00" y="5101841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199" y="5456498"/>
            <a:ext cx="4305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</TotalTime>
  <Words>2562</Words>
  <Application>Microsoft Office PowerPoint</Application>
  <PresentationFormat>宽屏</PresentationFormat>
  <Paragraphs>231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微软雅黑 Light</vt:lpstr>
      <vt:lpstr>造字工房尚黑 G0v1 特细体</vt:lpstr>
      <vt:lpstr>Agency FB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sq</cp:lastModifiedBy>
  <cp:revision>580</cp:revision>
  <dcterms:created xsi:type="dcterms:W3CDTF">2020-04-06T03:01:28Z</dcterms:created>
  <dcterms:modified xsi:type="dcterms:W3CDTF">2020-04-29T14:06:48Z</dcterms:modified>
</cp:coreProperties>
</file>