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DAE3"/>
    <a:srgbClr val="CD7983"/>
    <a:srgbClr val="D69099"/>
    <a:srgbClr val="000000"/>
    <a:srgbClr val="F2587D"/>
    <a:srgbClr val="EF3964"/>
    <a:srgbClr val="AA0E4D"/>
    <a:srgbClr val="BB0F56"/>
    <a:srgbClr val="100A38"/>
    <a:srgbClr val="01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704" autoAdjust="0"/>
  </p:normalViewPr>
  <p:slideViewPr>
    <p:cSldViewPr snapToGrid="0" showGuides="1">
      <p:cViewPr>
        <p:scale>
          <a:sx n="66" d="100"/>
          <a:sy n="66" d="100"/>
        </p:scale>
        <p:origin x="570" y="50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2060-831F-48C6-98BF-953FD644AFD2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00E1-4BD6-492B-AC22-741D8AD9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8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4E69-1E20-4866-B140-E2780A6B7767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0BB44-7C34-471F-8072-41919B638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BB44-7C34-471F-8072-41919B6388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87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BB44-7C34-471F-8072-41919B6388E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45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直接连接符 53"/>
          <p:cNvCxnSpPr/>
          <p:nvPr userDrawn="1"/>
        </p:nvCxnSpPr>
        <p:spPr>
          <a:xfrm>
            <a:off x="1319082" y="281674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25492" y="2042387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>
            <a:off x="9919385" y="3256102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1277892" y="2194787"/>
            <a:ext cx="5282565" cy="258127"/>
          </a:xfrm>
          <a:prstGeom prst="line">
            <a:avLst/>
          </a:prstGeom>
          <a:ln w="25400">
            <a:gradFill>
              <a:gsLst>
                <a:gs pos="48800">
                  <a:srgbClr val="02DAE3"/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968972" y="1589307"/>
            <a:ext cx="8270118" cy="380997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/>
        </p:nvCxnSpPr>
        <p:spPr>
          <a:xfrm>
            <a:off x="7809135" y="2065185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图片 1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1" y="1538549"/>
            <a:ext cx="11430000" cy="1905000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cxnSp>
        <p:nvCxnSpPr>
          <p:cNvPr id="76" name="直接连接符 75"/>
          <p:cNvCxnSpPr/>
          <p:nvPr userDrawn="1"/>
        </p:nvCxnSpPr>
        <p:spPr>
          <a:xfrm>
            <a:off x="8815607" y="2289366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>
            <a:off x="7822714" y="3449222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7837714" y="2801257"/>
            <a:ext cx="1642593" cy="98577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45200">
                  <a:srgbClr val="02DAE3"/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>
            <a:off x="8908590" y="1961921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3811420" y="3066911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>
            <a:off x="455684" y="2300270"/>
            <a:ext cx="6615070" cy="323381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>
            <a:off x="8189439" y="262576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8517188" y="313271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>
            <a:off x="8172961" y="2429851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7" name="矩形 17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610648" y="288852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721280" y="3132421"/>
            <a:ext cx="1386263" cy="75236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>
            <a:off x="4712291" y="2763314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4165405" y="1892647"/>
            <a:ext cx="1950225" cy="1383716"/>
            <a:chOff x="4165405" y="1892647"/>
            <a:chExt cx="1950225" cy="1383716"/>
          </a:xfrm>
        </p:grpSpPr>
        <p:sp>
          <p:nvSpPr>
            <p:cNvPr id="2" name="椭圆 1"/>
            <p:cNvSpPr>
              <a:spLocks noChangeAspect="1"/>
            </p:cNvSpPr>
            <p:nvPr userDrawn="1"/>
          </p:nvSpPr>
          <p:spPr>
            <a:xfrm>
              <a:off x="4941112" y="2086282"/>
              <a:ext cx="459258" cy="412513"/>
            </a:xfrm>
            <a:prstGeom prst="ellipse">
              <a:avLst/>
            </a:prstGeom>
            <a:solidFill>
              <a:srgbClr val="BB0F56">
                <a:alpha val="2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5140552" y="1979682"/>
              <a:ext cx="381980" cy="34310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713685" y="2263190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2759329">
              <a:off x="4929401" y="2061568"/>
              <a:ext cx="254572" cy="179807"/>
            </a:xfrm>
            <a:prstGeom prst="ellipse">
              <a:avLst/>
            </a:prstGeom>
            <a:solidFill>
              <a:srgbClr val="BB0F5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393709">
              <a:off x="5246204" y="1892647"/>
              <a:ext cx="204812" cy="1129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3914196">
              <a:off x="5040760" y="2465238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5965194">
              <a:off x="5036066" y="2244581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5345203" y="2394744"/>
              <a:ext cx="258095" cy="15931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8891706">
              <a:off x="5687053" y="2268634"/>
              <a:ext cx="71396" cy="28338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8891706">
              <a:off x="5446930" y="2550189"/>
              <a:ext cx="128338" cy="726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5305592" y="2680547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8891706">
              <a:off x="5730424" y="2740159"/>
              <a:ext cx="86119" cy="12862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 userDrawn="1"/>
          </p:nvGrpSpPr>
          <p:grpSpPr>
            <a:xfrm>
              <a:off x="4584666" y="2675577"/>
              <a:ext cx="586560" cy="361390"/>
              <a:chOff x="3720317" y="5039502"/>
              <a:chExt cx="423006" cy="290154"/>
            </a:xfrm>
          </p:grpSpPr>
          <p:sp>
            <p:nvSpPr>
              <p:cNvPr id="81" name="椭圆 80"/>
              <p:cNvSpPr/>
              <p:nvPr userDrawn="1"/>
            </p:nvSpPr>
            <p:spPr>
              <a:xfrm rot="5965194">
                <a:off x="3966911" y="5064108"/>
                <a:ext cx="127533" cy="78321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 rot="8891706">
                <a:off x="4097162" y="5222626"/>
                <a:ext cx="46161" cy="4822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 rot="8891706">
                <a:off x="3931921" y="5232574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 userDrawn="1"/>
            </p:nvSpPr>
            <p:spPr>
              <a:xfrm rot="8891706">
                <a:off x="4064089" y="5283937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 userDrawn="1"/>
            </p:nvSpPr>
            <p:spPr>
              <a:xfrm rot="8891706">
                <a:off x="3720317" y="5146481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椭圆 94"/>
            <p:cNvSpPr/>
            <p:nvPr userDrawn="1"/>
          </p:nvSpPr>
          <p:spPr>
            <a:xfrm rot="11775749">
              <a:off x="5791422" y="2588101"/>
              <a:ext cx="176843" cy="9755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4702261">
              <a:off x="5638772" y="2692908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4702261">
              <a:off x="5629493" y="2510586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4702261">
              <a:off x="5317803" y="2714548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4702261">
              <a:off x="5796830" y="2249546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14702261">
              <a:off x="5884734" y="2499217"/>
              <a:ext cx="108392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14702261">
              <a:off x="5823057" y="2728394"/>
              <a:ext cx="72666" cy="6503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 userDrawn="1"/>
          </p:nvSpPr>
          <p:spPr>
            <a:xfrm>
              <a:off x="4966780" y="3005133"/>
              <a:ext cx="301965" cy="27123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8881877">
              <a:off x="5183444" y="2224965"/>
              <a:ext cx="176843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11808389">
              <a:off x="5476764" y="2263682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3981451">
              <a:off x="4702841" y="2820567"/>
              <a:ext cx="66729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 userDrawn="1"/>
          </p:nvSpPr>
          <p:spPr>
            <a:xfrm rot="16689745">
              <a:off x="4677437" y="2769414"/>
              <a:ext cx="258477" cy="28776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3981451">
              <a:off x="4780616" y="2688304"/>
              <a:ext cx="115276" cy="13408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3981451">
              <a:off x="5298756" y="2415065"/>
              <a:ext cx="78444" cy="912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6865494">
              <a:off x="4855192" y="2503848"/>
              <a:ext cx="158844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9792006">
              <a:off x="4786423" y="2522384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9792006">
              <a:off x="5451860" y="2459587"/>
              <a:ext cx="112386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9792006">
              <a:off x="4700874" y="2978281"/>
              <a:ext cx="76894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9792006">
              <a:off x="4880638" y="3083526"/>
              <a:ext cx="80900" cy="5841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4925010" y="2453006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5196365" y="2468202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5827863" y="2377840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 userDrawn="1"/>
          </p:nvSpPr>
          <p:spPr>
            <a:xfrm>
              <a:off x="5325793" y="2336132"/>
              <a:ext cx="361893" cy="32505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 userDrawn="1"/>
          </p:nvSpPr>
          <p:spPr>
            <a:xfrm>
              <a:off x="5101378" y="2700962"/>
              <a:ext cx="271844" cy="24417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2834341">
              <a:off x="5273445" y="2562953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5760853">
              <a:off x="5557429" y="2605265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5760853">
              <a:off x="5419559" y="2759060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5760853">
              <a:off x="5211945" y="2762319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5155769" y="2842346"/>
              <a:ext cx="564501" cy="373662"/>
              <a:chOff x="5978927" y="3246454"/>
              <a:chExt cx="407098" cy="300007"/>
            </a:xfrm>
          </p:grpSpPr>
          <p:sp>
            <p:nvSpPr>
              <p:cNvPr id="86" name="椭圆 85"/>
              <p:cNvSpPr/>
              <p:nvPr userDrawn="1"/>
            </p:nvSpPr>
            <p:spPr>
              <a:xfrm rot="8891706">
                <a:off x="6214770" y="3246454"/>
                <a:ext cx="53576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 userDrawn="1"/>
            </p:nvSpPr>
            <p:spPr>
              <a:xfrm rot="8891706">
                <a:off x="6129960" y="3311850"/>
                <a:ext cx="92553" cy="96698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 userDrawn="1"/>
            </p:nvSpPr>
            <p:spPr>
              <a:xfrm rot="11775749">
                <a:off x="6034707" y="3500742"/>
                <a:ext cx="127533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 userDrawn="1"/>
            </p:nvSpPr>
            <p:spPr>
              <a:xfrm rot="14702261">
                <a:off x="6326024" y="3365068"/>
                <a:ext cx="72443" cy="4755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 userDrawn="1"/>
            </p:nvSpPr>
            <p:spPr>
              <a:xfrm rot="14702261">
                <a:off x="6142471" y="3463366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 userDrawn="1"/>
            </p:nvSpPr>
            <p:spPr>
              <a:xfrm rot="5760853">
                <a:off x="5971077" y="3304296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椭圆 129"/>
            <p:cNvSpPr/>
            <p:nvPr userDrawn="1"/>
          </p:nvSpPr>
          <p:spPr>
            <a:xfrm rot="8891706">
              <a:off x="4492436" y="2584549"/>
              <a:ext cx="74291" cy="56944"/>
            </a:xfrm>
            <a:prstGeom prst="ellipse">
              <a:avLst/>
            </a:prstGeom>
            <a:solidFill>
              <a:srgbClr val="BB0F56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8891706">
              <a:off x="4416109" y="2669175"/>
              <a:ext cx="128338" cy="120438"/>
            </a:xfrm>
            <a:prstGeom prst="ellipse">
              <a:avLst/>
            </a:prstGeom>
            <a:solidFill>
              <a:srgbClr val="BB0F5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 userDrawn="1"/>
          </p:nvSpPr>
          <p:spPr>
            <a:xfrm rot="11775749">
              <a:off x="4242752" y="2901267"/>
              <a:ext cx="176843" cy="56944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 userDrawn="1"/>
          </p:nvSpPr>
          <p:spPr>
            <a:xfrm rot="14702261">
              <a:off x="4651818" y="2728928"/>
              <a:ext cx="90229" cy="6594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 userDrawn="1"/>
          </p:nvSpPr>
          <p:spPr>
            <a:xfrm rot="14702261">
              <a:off x="4397902" y="2851489"/>
              <a:ext cx="100947" cy="63396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 userDrawn="1"/>
          </p:nvSpPr>
          <p:spPr>
            <a:xfrm rot="5760853">
              <a:off x="4158854" y="2653366"/>
              <a:ext cx="76498" cy="63396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4532238" y="2521784"/>
              <a:ext cx="405788" cy="364486"/>
            </a:xfrm>
            <a:prstGeom prst="ellipse">
              <a:avLst/>
            </a:prstGeom>
            <a:solidFill>
              <a:srgbClr val="BB0F56">
                <a:alpha val="18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4877221" y="2692664"/>
              <a:ext cx="337938" cy="30354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4167129" y="2625187"/>
              <a:ext cx="296658" cy="266464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连接符 62"/>
          <p:cNvCxnSpPr/>
          <p:nvPr userDrawn="1"/>
        </p:nvCxnSpPr>
        <p:spPr>
          <a:xfrm>
            <a:off x="2342754" y="3484008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>
            <a:off x="4461816" y="329070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>
            <a:off x="10067664" y="291588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 139"/>
          <p:cNvSpPr/>
          <p:nvPr userDrawn="1"/>
        </p:nvSpPr>
        <p:spPr>
          <a:xfrm>
            <a:off x="-776512" y="1430177"/>
            <a:ext cx="13817600" cy="2851305"/>
          </a:xfrm>
          <a:custGeom>
            <a:avLst/>
            <a:gdLst>
              <a:gd name="connsiteX0" fmla="*/ 0 w 13411200"/>
              <a:gd name="connsiteY0" fmla="*/ 1794789 h 2947492"/>
              <a:gd name="connsiteX1" fmla="*/ 4397828 w 13411200"/>
              <a:gd name="connsiteY1" fmla="*/ 24047 h 2947492"/>
              <a:gd name="connsiteX2" fmla="*/ 10247085 w 13411200"/>
              <a:gd name="connsiteY2" fmla="*/ 2941418 h 2947492"/>
              <a:gd name="connsiteX3" fmla="*/ 13411200 w 13411200"/>
              <a:gd name="connsiteY3" fmla="*/ 793304 h 2947492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89815 h 2793482"/>
              <a:gd name="connsiteX1" fmla="*/ 4397828 w 13411200"/>
              <a:gd name="connsiteY1" fmla="*/ 19073 h 2793482"/>
              <a:gd name="connsiteX2" fmla="*/ 10159999 w 13411200"/>
              <a:gd name="connsiteY2" fmla="*/ 2791302 h 2793482"/>
              <a:gd name="connsiteX3" fmla="*/ 13411200 w 13411200"/>
              <a:gd name="connsiteY3" fmla="*/ 788330 h 2793482"/>
              <a:gd name="connsiteX0" fmla="*/ 0 w 13411200"/>
              <a:gd name="connsiteY0" fmla="*/ 1789815 h 2794642"/>
              <a:gd name="connsiteX1" fmla="*/ 4397828 w 13411200"/>
              <a:gd name="connsiteY1" fmla="*/ 19073 h 2794642"/>
              <a:gd name="connsiteX2" fmla="*/ 10159999 w 13411200"/>
              <a:gd name="connsiteY2" fmla="*/ 2791302 h 2794642"/>
              <a:gd name="connsiteX3" fmla="*/ 13411200 w 13411200"/>
              <a:gd name="connsiteY3" fmla="*/ 788330 h 2794642"/>
              <a:gd name="connsiteX0" fmla="*/ 0 w 13411200"/>
              <a:gd name="connsiteY0" fmla="*/ 1789815 h 2795643"/>
              <a:gd name="connsiteX1" fmla="*/ 4397828 w 13411200"/>
              <a:gd name="connsiteY1" fmla="*/ 19073 h 2795643"/>
              <a:gd name="connsiteX2" fmla="*/ 10159999 w 13411200"/>
              <a:gd name="connsiteY2" fmla="*/ 2791302 h 2795643"/>
              <a:gd name="connsiteX3" fmla="*/ 13411200 w 13411200"/>
              <a:gd name="connsiteY3" fmla="*/ 788330 h 2795643"/>
              <a:gd name="connsiteX0" fmla="*/ 0 w 13411200"/>
              <a:gd name="connsiteY0" fmla="*/ 1789815 h 2795798"/>
              <a:gd name="connsiteX1" fmla="*/ 4397828 w 13411200"/>
              <a:gd name="connsiteY1" fmla="*/ 19073 h 2795798"/>
              <a:gd name="connsiteX2" fmla="*/ 10159999 w 13411200"/>
              <a:gd name="connsiteY2" fmla="*/ 2791302 h 2795798"/>
              <a:gd name="connsiteX3" fmla="*/ 13411200 w 13411200"/>
              <a:gd name="connsiteY3" fmla="*/ 788330 h 2795798"/>
              <a:gd name="connsiteX0" fmla="*/ 0 w 13541828"/>
              <a:gd name="connsiteY0" fmla="*/ 1789815 h 2804980"/>
              <a:gd name="connsiteX1" fmla="*/ 4397828 w 13541828"/>
              <a:gd name="connsiteY1" fmla="*/ 19073 h 2804980"/>
              <a:gd name="connsiteX2" fmla="*/ 10159999 w 13541828"/>
              <a:gd name="connsiteY2" fmla="*/ 2791302 h 2804980"/>
              <a:gd name="connsiteX3" fmla="*/ 13541828 w 13541828"/>
              <a:gd name="connsiteY3" fmla="*/ 904444 h 2804980"/>
              <a:gd name="connsiteX0" fmla="*/ 0 w 13803085"/>
              <a:gd name="connsiteY0" fmla="*/ 1789815 h 2831531"/>
              <a:gd name="connsiteX1" fmla="*/ 4397828 w 13803085"/>
              <a:gd name="connsiteY1" fmla="*/ 19073 h 2831531"/>
              <a:gd name="connsiteX2" fmla="*/ 10159999 w 13803085"/>
              <a:gd name="connsiteY2" fmla="*/ 2791302 h 2831531"/>
              <a:gd name="connsiteX3" fmla="*/ 13803085 w 13803085"/>
              <a:gd name="connsiteY3" fmla="*/ 1339873 h 2831531"/>
              <a:gd name="connsiteX0" fmla="*/ 0 w 13803085"/>
              <a:gd name="connsiteY0" fmla="*/ 1789815 h 2825914"/>
              <a:gd name="connsiteX1" fmla="*/ 4397828 w 13803085"/>
              <a:gd name="connsiteY1" fmla="*/ 19073 h 2825914"/>
              <a:gd name="connsiteX2" fmla="*/ 10159999 w 13803085"/>
              <a:gd name="connsiteY2" fmla="*/ 2791302 h 2825914"/>
              <a:gd name="connsiteX3" fmla="*/ 13803085 w 13803085"/>
              <a:gd name="connsiteY3" fmla="*/ 1339873 h 2825914"/>
              <a:gd name="connsiteX0" fmla="*/ 0 w 13817600"/>
              <a:gd name="connsiteY0" fmla="*/ 1653029 h 2834271"/>
              <a:gd name="connsiteX1" fmla="*/ 4412343 w 13817600"/>
              <a:gd name="connsiteY1" fmla="*/ 27430 h 2834271"/>
              <a:gd name="connsiteX2" fmla="*/ 10174514 w 13817600"/>
              <a:gd name="connsiteY2" fmla="*/ 2799659 h 2834271"/>
              <a:gd name="connsiteX3" fmla="*/ 13817600 w 13817600"/>
              <a:gd name="connsiteY3" fmla="*/ 1348230 h 2834271"/>
              <a:gd name="connsiteX0" fmla="*/ 0 w 13817600"/>
              <a:gd name="connsiteY0" fmla="*/ 1658760 h 2840002"/>
              <a:gd name="connsiteX1" fmla="*/ 4412343 w 13817600"/>
              <a:gd name="connsiteY1" fmla="*/ 33161 h 2840002"/>
              <a:gd name="connsiteX2" fmla="*/ 10174514 w 13817600"/>
              <a:gd name="connsiteY2" fmla="*/ 2805390 h 2840002"/>
              <a:gd name="connsiteX3" fmla="*/ 13817600 w 13817600"/>
              <a:gd name="connsiteY3" fmla="*/ 1353961 h 2840002"/>
              <a:gd name="connsiteX0" fmla="*/ 0 w 13817600"/>
              <a:gd name="connsiteY0" fmla="*/ 1658760 h 2844480"/>
              <a:gd name="connsiteX1" fmla="*/ 4412343 w 13817600"/>
              <a:gd name="connsiteY1" fmla="*/ 33161 h 2844480"/>
              <a:gd name="connsiteX2" fmla="*/ 10174514 w 13817600"/>
              <a:gd name="connsiteY2" fmla="*/ 2805390 h 2844480"/>
              <a:gd name="connsiteX3" fmla="*/ 13817600 w 13817600"/>
              <a:gd name="connsiteY3" fmla="*/ 1353961 h 2844480"/>
              <a:gd name="connsiteX0" fmla="*/ 0 w 13817600"/>
              <a:gd name="connsiteY0" fmla="*/ 1553530 h 2855364"/>
              <a:gd name="connsiteX1" fmla="*/ 4412343 w 13817600"/>
              <a:gd name="connsiteY1" fmla="*/ 44045 h 2855364"/>
              <a:gd name="connsiteX2" fmla="*/ 10174514 w 13817600"/>
              <a:gd name="connsiteY2" fmla="*/ 2816274 h 2855364"/>
              <a:gd name="connsiteX3" fmla="*/ 13817600 w 13817600"/>
              <a:gd name="connsiteY3" fmla="*/ 1364845 h 2855364"/>
              <a:gd name="connsiteX0" fmla="*/ 0 w 13817600"/>
              <a:gd name="connsiteY0" fmla="*/ 1549471 h 2851305"/>
              <a:gd name="connsiteX1" fmla="*/ 4412343 w 13817600"/>
              <a:gd name="connsiteY1" fmla="*/ 39986 h 2851305"/>
              <a:gd name="connsiteX2" fmla="*/ 10174514 w 13817600"/>
              <a:gd name="connsiteY2" fmla="*/ 2812215 h 2851305"/>
              <a:gd name="connsiteX3" fmla="*/ 13817600 w 13817600"/>
              <a:gd name="connsiteY3" fmla="*/ 1360786 h 28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00" h="2851305">
                <a:moveTo>
                  <a:pt x="0" y="1549471"/>
                </a:moveTo>
                <a:cubicBezTo>
                  <a:pt x="880532" y="466948"/>
                  <a:pt x="2716591" y="-170471"/>
                  <a:pt x="4412343" y="39986"/>
                </a:cubicBezTo>
                <a:cubicBezTo>
                  <a:pt x="6108095" y="250443"/>
                  <a:pt x="8606971" y="2592082"/>
                  <a:pt x="10174514" y="2812215"/>
                </a:cubicBezTo>
                <a:cubicBezTo>
                  <a:pt x="11742057" y="3032348"/>
                  <a:pt x="13500705" y="2292121"/>
                  <a:pt x="13817600" y="1360786"/>
                </a:cubicBezTo>
              </a:path>
            </a:pathLst>
          </a:custGeom>
          <a:noFill/>
          <a:ln w="50800">
            <a:gradFill>
              <a:gsLst>
                <a:gs pos="3000">
                  <a:schemeClr val="bg1">
                    <a:alpha val="0"/>
                    <a:lumMod val="100000"/>
                  </a:schemeClr>
                </a:gs>
                <a:gs pos="27000">
                  <a:schemeClr val="bg1"/>
                </a:gs>
                <a:gs pos="41000">
                  <a:schemeClr val="bg1">
                    <a:alpha val="0"/>
                  </a:schemeClr>
                </a:gs>
                <a:gs pos="80000">
                  <a:srgbClr val="FFFFFF"/>
                </a:gs>
                <a:gs pos="59000">
                  <a:srgbClr val="FFFFFF">
                    <a:alpha val="0"/>
                  </a:srgbClr>
                </a:gs>
                <a:gs pos="95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 userDrawn="1"/>
        </p:nvSpPr>
        <p:spPr>
          <a:xfrm rot="20915184">
            <a:off x="8673587" y="3460457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BB0F56"/>
                </a:gs>
                <a:gs pos="0">
                  <a:schemeClr val="bg1">
                    <a:alpha val="0"/>
                  </a:schemeClr>
                </a:gs>
                <a:gs pos="98387">
                  <a:srgbClr val="E4EEF8">
                    <a:alpha val="0"/>
                  </a:srgbClr>
                </a:gs>
                <a:gs pos="81000">
                  <a:srgbClr val="E4EEF8"/>
                </a:gs>
                <a:gs pos="56000">
                  <a:srgbClr val="E4EEF8">
                    <a:alpha val="0"/>
                  </a:srgb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 userDrawn="1"/>
        </p:nvSpPr>
        <p:spPr>
          <a:xfrm rot="21109645">
            <a:off x="8613855" y="3986714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02DAE3"/>
                </a:gs>
                <a:gs pos="0">
                  <a:schemeClr val="bg1">
                    <a:alpha val="0"/>
                  </a:schemeClr>
                </a:gs>
                <a:gs pos="98387">
                  <a:schemeClr val="bg1">
                    <a:alpha val="0"/>
                  </a:schemeClr>
                </a:gs>
                <a:gs pos="79000">
                  <a:srgbClr val="BB0F56"/>
                </a:gs>
                <a:gs pos="56000">
                  <a:schemeClr val="bg1">
                    <a:alpha val="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597121" y="1421027"/>
            <a:ext cx="2997758" cy="3089190"/>
            <a:chOff x="4383314" y="1221125"/>
            <a:chExt cx="3103266" cy="3227293"/>
          </a:xfrm>
          <a:effectLst>
            <a:outerShdw dist="381000" dir="5400000" sx="90000" sy="-19000" rotWithShape="0">
              <a:prstClr val="black">
                <a:alpha val="15000"/>
              </a:prstClr>
            </a:outerShdw>
          </a:effectLst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617747" y="1413986"/>
              <a:ext cx="498163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42394">
              <a:off x="7145896" y="1647317"/>
              <a:ext cx="127900" cy="149571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 flipH="1" flipV="1">
              <a:off x="7424752" y="1854732"/>
              <a:ext cx="61828" cy="85779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>
            <a:spLocks noChangeAspect="1"/>
          </p:cNvSpPr>
          <p:nvPr userDrawn="1"/>
        </p:nvSpPr>
        <p:spPr>
          <a:xfrm rot="278185">
            <a:off x="4641926" y="1588525"/>
            <a:ext cx="2809293" cy="2808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 userDrawn="1"/>
        </p:nvSpPr>
        <p:spPr>
          <a:xfrm>
            <a:off x="-682169" y="1412282"/>
            <a:ext cx="13628915" cy="2889358"/>
          </a:xfrm>
          <a:custGeom>
            <a:avLst/>
            <a:gdLst>
              <a:gd name="connsiteX0" fmla="*/ 0 w 13019314"/>
              <a:gd name="connsiteY0" fmla="*/ 1078840 h 3385007"/>
              <a:gd name="connsiteX1" fmla="*/ 2917372 w 13019314"/>
              <a:gd name="connsiteY1" fmla="*/ 3372097 h 3385007"/>
              <a:gd name="connsiteX2" fmla="*/ 9419772 w 13019314"/>
              <a:gd name="connsiteY2" fmla="*/ 164440 h 3385007"/>
              <a:gd name="connsiteX3" fmla="*/ 13019314 w 13019314"/>
              <a:gd name="connsiteY3" fmla="*/ 483754 h 3385007"/>
              <a:gd name="connsiteX0" fmla="*/ 0 w 13019314"/>
              <a:gd name="connsiteY0" fmla="*/ 1116707 h 3422874"/>
              <a:gd name="connsiteX1" fmla="*/ 2917372 w 13019314"/>
              <a:gd name="connsiteY1" fmla="*/ 3409964 h 3422874"/>
              <a:gd name="connsiteX2" fmla="*/ 9419772 w 13019314"/>
              <a:gd name="connsiteY2" fmla="*/ 202307 h 3422874"/>
              <a:gd name="connsiteX3" fmla="*/ 13019314 w 13019314"/>
              <a:gd name="connsiteY3" fmla="*/ 521621 h 3422874"/>
              <a:gd name="connsiteX0" fmla="*/ 0 w 13019314"/>
              <a:gd name="connsiteY0" fmla="*/ 1030276 h 3336443"/>
              <a:gd name="connsiteX1" fmla="*/ 2917372 w 13019314"/>
              <a:gd name="connsiteY1" fmla="*/ 3323533 h 3336443"/>
              <a:gd name="connsiteX2" fmla="*/ 9419772 w 13019314"/>
              <a:gd name="connsiteY2" fmla="*/ 115876 h 3336443"/>
              <a:gd name="connsiteX3" fmla="*/ 13019314 w 13019314"/>
              <a:gd name="connsiteY3" fmla="*/ 435190 h 3336443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23701"/>
              <a:gd name="connsiteY0" fmla="*/ 1134364 h 3440531"/>
              <a:gd name="connsiteX1" fmla="*/ 2917372 w 13023701"/>
              <a:gd name="connsiteY1" fmla="*/ 3427621 h 3440531"/>
              <a:gd name="connsiteX2" fmla="*/ 9419772 w 13023701"/>
              <a:gd name="connsiteY2" fmla="*/ 219964 h 3440531"/>
              <a:gd name="connsiteX3" fmla="*/ 13019314 w 13023701"/>
              <a:gd name="connsiteY3" fmla="*/ 539278 h 3440531"/>
              <a:gd name="connsiteX0" fmla="*/ 0 w 13472986"/>
              <a:gd name="connsiteY0" fmla="*/ 1175418 h 3481585"/>
              <a:gd name="connsiteX1" fmla="*/ 2917372 w 13472986"/>
              <a:gd name="connsiteY1" fmla="*/ 3468675 h 3481585"/>
              <a:gd name="connsiteX2" fmla="*/ 9419772 w 13472986"/>
              <a:gd name="connsiteY2" fmla="*/ 261018 h 3481585"/>
              <a:gd name="connsiteX3" fmla="*/ 13469257 w 13472986"/>
              <a:gd name="connsiteY3" fmla="*/ 464217 h 3481585"/>
              <a:gd name="connsiteX0" fmla="*/ 0 w 13469257"/>
              <a:gd name="connsiteY0" fmla="*/ 1171668 h 3477835"/>
              <a:gd name="connsiteX1" fmla="*/ 2917372 w 13469257"/>
              <a:gd name="connsiteY1" fmla="*/ 3464925 h 3477835"/>
              <a:gd name="connsiteX2" fmla="*/ 9419772 w 13469257"/>
              <a:gd name="connsiteY2" fmla="*/ 257268 h 3477835"/>
              <a:gd name="connsiteX3" fmla="*/ 13469257 w 13469257"/>
              <a:gd name="connsiteY3" fmla="*/ 460467 h 3477835"/>
              <a:gd name="connsiteX0" fmla="*/ 0 w 13469257"/>
              <a:gd name="connsiteY0" fmla="*/ 1076070 h 3382237"/>
              <a:gd name="connsiteX1" fmla="*/ 2917372 w 13469257"/>
              <a:gd name="connsiteY1" fmla="*/ 3369327 h 3382237"/>
              <a:gd name="connsiteX2" fmla="*/ 9419772 w 13469257"/>
              <a:gd name="connsiteY2" fmla="*/ 161670 h 3382237"/>
              <a:gd name="connsiteX3" fmla="*/ 13469257 w 13469257"/>
              <a:gd name="connsiteY3" fmla="*/ 364869 h 3382237"/>
              <a:gd name="connsiteX0" fmla="*/ 0 w 13469257"/>
              <a:gd name="connsiteY0" fmla="*/ 1107810 h 3413977"/>
              <a:gd name="connsiteX1" fmla="*/ 2917372 w 13469257"/>
              <a:gd name="connsiteY1" fmla="*/ 3401067 h 3413977"/>
              <a:gd name="connsiteX2" fmla="*/ 9419772 w 13469257"/>
              <a:gd name="connsiteY2" fmla="*/ 193410 h 3413977"/>
              <a:gd name="connsiteX3" fmla="*/ 13469257 w 13469257"/>
              <a:gd name="connsiteY3" fmla="*/ 396609 h 3413977"/>
              <a:gd name="connsiteX0" fmla="*/ 0 w 13469257"/>
              <a:gd name="connsiteY0" fmla="*/ 1136947 h 3443114"/>
              <a:gd name="connsiteX1" fmla="*/ 2917372 w 13469257"/>
              <a:gd name="connsiteY1" fmla="*/ 3430204 h 3443114"/>
              <a:gd name="connsiteX2" fmla="*/ 9419772 w 13469257"/>
              <a:gd name="connsiteY2" fmla="*/ 222547 h 3443114"/>
              <a:gd name="connsiteX3" fmla="*/ 13469257 w 13469257"/>
              <a:gd name="connsiteY3" fmla="*/ 425746 h 3443114"/>
              <a:gd name="connsiteX0" fmla="*/ 0 w 13469257"/>
              <a:gd name="connsiteY0" fmla="*/ 1136947 h 3430524"/>
              <a:gd name="connsiteX1" fmla="*/ 2917372 w 13469257"/>
              <a:gd name="connsiteY1" fmla="*/ 3430204 h 3430524"/>
              <a:gd name="connsiteX2" fmla="*/ 9419772 w 13469257"/>
              <a:gd name="connsiteY2" fmla="*/ 222547 h 3430524"/>
              <a:gd name="connsiteX3" fmla="*/ 13469257 w 13469257"/>
              <a:gd name="connsiteY3" fmla="*/ 425746 h 3430524"/>
              <a:gd name="connsiteX0" fmla="*/ 0 w 13425714"/>
              <a:gd name="connsiteY0" fmla="*/ 1224703 h 3518280"/>
              <a:gd name="connsiteX1" fmla="*/ 2917372 w 13425714"/>
              <a:gd name="connsiteY1" fmla="*/ 3517960 h 3518280"/>
              <a:gd name="connsiteX2" fmla="*/ 9419772 w 13425714"/>
              <a:gd name="connsiteY2" fmla="*/ 310303 h 3518280"/>
              <a:gd name="connsiteX3" fmla="*/ 13425714 w 13425714"/>
              <a:gd name="connsiteY3" fmla="*/ 455445 h 3518280"/>
              <a:gd name="connsiteX0" fmla="*/ 0 w 13614400"/>
              <a:gd name="connsiteY0" fmla="*/ 1602074 h 3549649"/>
              <a:gd name="connsiteX1" fmla="*/ 3106058 w 13614400"/>
              <a:gd name="connsiteY1" fmla="*/ 3517960 h 3549649"/>
              <a:gd name="connsiteX2" fmla="*/ 9608458 w 13614400"/>
              <a:gd name="connsiteY2" fmla="*/ 310303 h 3549649"/>
              <a:gd name="connsiteX3" fmla="*/ 13614400 w 13614400"/>
              <a:gd name="connsiteY3" fmla="*/ 455445 h 3549649"/>
              <a:gd name="connsiteX0" fmla="*/ 0 w 13599886"/>
              <a:gd name="connsiteY0" fmla="*/ 1489189 h 3436764"/>
              <a:gd name="connsiteX1" fmla="*/ 3106058 w 13599886"/>
              <a:gd name="connsiteY1" fmla="*/ 3405075 h 3436764"/>
              <a:gd name="connsiteX2" fmla="*/ 9608458 w 13599886"/>
              <a:gd name="connsiteY2" fmla="*/ 197418 h 3436764"/>
              <a:gd name="connsiteX3" fmla="*/ 13599886 w 13599886"/>
              <a:gd name="connsiteY3" fmla="*/ 647360 h 3436764"/>
              <a:gd name="connsiteX0" fmla="*/ 0 w 13599886"/>
              <a:gd name="connsiteY0" fmla="*/ 1391225 h 3333677"/>
              <a:gd name="connsiteX1" fmla="*/ 3106058 w 13599886"/>
              <a:gd name="connsiteY1" fmla="*/ 3307111 h 3333677"/>
              <a:gd name="connsiteX2" fmla="*/ 9550401 w 13599886"/>
              <a:gd name="connsiteY2" fmla="*/ 230083 h 3333677"/>
              <a:gd name="connsiteX3" fmla="*/ 13599886 w 13599886"/>
              <a:gd name="connsiteY3" fmla="*/ 549396 h 3333677"/>
              <a:gd name="connsiteX0" fmla="*/ 0 w 13599886"/>
              <a:gd name="connsiteY0" fmla="*/ 1382643 h 3212091"/>
              <a:gd name="connsiteX1" fmla="*/ 3207658 w 13599886"/>
              <a:gd name="connsiteY1" fmla="*/ 3182414 h 3212091"/>
              <a:gd name="connsiteX2" fmla="*/ 9550401 w 13599886"/>
              <a:gd name="connsiteY2" fmla="*/ 221501 h 3212091"/>
              <a:gd name="connsiteX3" fmla="*/ 13599886 w 13599886"/>
              <a:gd name="connsiteY3" fmla="*/ 540814 h 3212091"/>
              <a:gd name="connsiteX0" fmla="*/ 0 w 13628915"/>
              <a:gd name="connsiteY0" fmla="*/ 1293200 h 3122648"/>
              <a:gd name="connsiteX1" fmla="*/ 3207658 w 13628915"/>
              <a:gd name="connsiteY1" fmla="*/ 3092971 h 3122648"/>
              <a:gd name="connsiteX2" fmla="*/ 9550401 w 13628915"/>
              <a:gd name="connsiteY2" fmla="*/ 132058 h 3122648"/>
              <a:gd name="connsiteX3" fmla="*/ 13628915 w 13628915"/>
              <a:gd name="connsiteY3" fmla="*/ 770982 h 3122648"/>
              <a:gd name="connsiteX0" fmla="*/ 0 w 13628915"/>
              <a:gd name="connsiteY0" fmla="*/ 1418929 h 3254519"/>
              <a:gd name="connsiteX1" fmla="*/ 3207658 w 13628915"/>
              <a:gd name="connsiteY1" fmla="*/ 3218700 h 3254519"/>
              <a:gd name="connsiteX2" fmla="*/ 9768116 w 13628915"/>
              <a:gd name="connsiteY2" fmla="*/ 113962 h 3254519"/>
              <a:gd name="connsiteX3" fmla="*/ 13628915 w 13628915"/>
              <a:gd name="connsiteY3" fmla="*/ 896711 h 3254519"/>
              <a:gd name="connsiteX0" fmla="*/ 0 w 13628915"/>
              <a:gd name="connsiteY0" fmla="*/ 1418929 h 3249389"/>
              <a:gd name="connsiteX1" fmla="*/ 3207658 w 13628915"/>
              <a:gd name="connsiteY1" fmla="*/ 3218700 h 3249389"/>
              <a:gd name="connsiteX2" fmla="*/ 9768116 w 13628915"/>
              <a:gd name="connsiteY2" fmla="*/ 113962 h 3249389"/>
              <a:gd name="connsiteX3" fmla="*/ 13628915 w 13628915"/>
              <a:gd name="connsiteY3" fmla="*/ 896711 h 324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915" h="3249389">
                <a:moveTo>
                  <a:pt x="0" y="1418929"/>
                </a:moveTo>
                <a:cubicBezTo>
                  <a:pt x="528562" y="2462206"/>
                  <a:pt x="1579639" y="3436194"/>
                  <a:pt x="3207658" y="3218700"/>
                </a:cubicBezTo>
                <a:cubicBezTo>
                  <a:pt x="4835677" y="3001206"/>
                  <a:pt x="8031240" y="500960"/>
                  <a:pt x="9768116" y="113962"/>
                </a:cubicBezTo>
                <a:cubicBezTo>
                  <a:pt x="11504992" y="-273036"/>
                  <a:pt x="12985449" y="410483"/>
                  <a:pt x="13628915" y="896711"/>
                </a:cubicBezTo>
              </a:path>
            </a:pathLst>
          </a:custGeom>
          <a:noFill/>
          <a:ln w="50800">
            <a:gradFill>
              <a:gsLst>
                <a:gs pos="100000">
                  <a:schemeClr val="bg1">
                    <a:alpha val="0"/>
                  </a:schemeClr>
                </a:gs>
                <a:gs pos="78000">
                  <a:schemeClr val="bg1">
                    <a:alpha val="7000"/>
                  </a:schemeClr>
                </a:gs>
                <a:gs pos="1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39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960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84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860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611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172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58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7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7" name="矩形 1796" hidden="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4679158" y="1180660"/>
            <a:ext cx="2920271" cy="3267758"/>
            <a:chOff x="4679158" y="1180660"/>
            <a:chExt cx="2920271" cy="3267758"/>
          </a:xfrm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679158" y="1843884"/>
              <a:ext cx="1738190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791502" y="1798069"/>
              <a:ext cx="1336092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964906" y="1611378"/>
              <a:ext cx="1187979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5151232" y="1438900"/>
              <a:ext cx="1205663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389969" y="1337910"/>
              <a:ext cx="1037726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686713" y="1236910"/>
              <a:ext cx="1003540" cy="315741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976801" y="1208866"/>
              <a:ext cx="826607" cy="30961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57234" y="1180660"/>
              <a:ext cx="795848" cy="295443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535962" y="1237871"/>
              <a:ext cx="632948" cy="275724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93144">
              <a:off x="7253836" y="1627631"/>
              <a:ext cx="126204" cy="162538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>
              <a:off x="7543500" y="1885874"/>
              <a:ext cx="55929" cy="85456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 userDrawn="1"/>
        </p:nvSpPr>
        <p:spPr>
          <a:xfrm>
            <a:off x="5167743" y="1842989"/>
            <a:ext cx="1943100" cy="19431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255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6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5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775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066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290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86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26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0E3C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45" name="椭圆 14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29" name="椭圆 12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65" name="椭圆 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33" name="椭圆 3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7" name="椭圆 1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1" name="组合 160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162" name="直接连接符 161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 userDrawn="1"/>
        </p:nvGrpSpPr>
        <p:grpSpPr>
          <a:xfrm>
            <a:off x="381000" y="438695"/>
            <a:ext cx="11422746" cy="6002198"/>
            <a:chOff x="406400" y="419645"/>
            <a:chExt cx="11422746" cy="6002198"/>
          </a:xfrm>
        </p:grpSpPr>
        <p:cxnSp>
          <p:nvCxnSpPr>
            <p:cNvPr id="179" name="直接连接符 178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直接连接符 187"/>
          <p:cNvCxnSpPr/>
          <p:nvPr userDrawn="1"/>
        </p:nvCxnSpPr>
        <p:spPr>
          <a:xfrm rot="20430459">
            <a:off x="8098275" y="1234326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 userDrawn="1"/>
        </p:nvCxnSpPr>
        <p:spPr>
          <a:xfrm rot="20430459">
            <a:off x="9273934" y="134500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69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 userDrawn="1"/>
        </p:nvCxnSpPr>
        <p:spPr>
          <a:xfrm rot="20430459">
            <a:off x="8442433" y="2737553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 userDrawn="1"/>
        </p:nvCxnSpPr>
        <p:spPr>
          <a:xfrm rot="20430459">
            <a:off x="9341196" y="177745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 userDrawn="1"/>
        </p:nvCxnSpPr>
        <p:spPr>
          <a:xfrm rot="20430459">
            <a:off x="8986530" y="2342400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 userDrawn="1"/>
        </p:nvCxnSpPr>
        <p:spPr>
          <a:xfrm rot="20430459">
            <a:off x="8534348" y="1801777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 userDrawn="1"/>
        </p:nvCxnSpPr>
        <p:spPr>
          <a:xfrm rot="20430459">
            <a:off x="9819297" y="191844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 userDrawn="1"/>
        </p:nvCxnSpPr>
        <p:spPr>
          <a:xfrm rot="20430459">
            <a:off x="2309725" y="4743468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 userDrawn="1"/>
        </p:nvCxnSpPr>
        <p:spPr>
          <a:xfrm rot="20430459">
            <a:off x="3080437" y="441575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 userDrawn="1"/>
        </p:nvCxnSpPr>
        <p:spPr>
          <a:xfrm rot="20430459">
            <a:off x="1487058" y="4872351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 userDrawn="1"/>
        </p:nvCxnSpPr>
        <p:spPr>
          <a:xfrm rot="20430459">
            <a:off x="-195596" y="4842131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 userDrawn="1"/>
        </p:nvCxnSpPr>
        <p:spPr>
          <a:xfrm rot="20430459">
            <a:off x="-1877283" y="4245714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 userDrawn="1"/>
        </p:nvCxnSpPr>
        <p:spPr>
          <a:xfrm rot="20430459">
            <a:off x="927370" y="4413553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 userDrawn="1"/>
        </p:nvCxnSpPr>
        <p:spPr>
          <a:xfrm rot="20430459">
            <a:off x="2963398" y="4391820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 userDrawn="1"/>
        </p:nvCxnSpPr>
        <p:spPr>
          <a:xfrm rot="20430459">
            <a:off x="1368326" y="4352268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 userDrawn="1"/>
        </p:nvCxnSpPr>
        <p:spPr>
          <a:xfrm rot="20430459">
            <a:off x="2772505" y="4286440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 userDrawn="1"/>
        </p:nvCxnSpPr>
        <p:spPr>
          <a:xfrm rot="20430459">
            <a:off x="1268309" y="4996340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 userDrawn="1"/>
        </p:nvCxnSpPr>
        <p:spPr>
          <a:xfrm flipV="1">
            <a:off x="8709933" y="1560740"/>
            <a:ext cx="3362325" cy="1019175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 userDrawn="1"/>
        </p:nvCxnSpPr>
        <p:spPr>
          <a:xfrm flipV="1">
            <a:off x="8431946" y="1400176"/>
            <a:ext cx="3849817" cy="1134606"/>
          </a:xfrm>
          <a:prstGeom prst="line">
            <a:avLst/>
          </a:prstGeom>
          <a:ln w="381000">
            <a:gradFill>
              <a:gsLst>
                <a:gs pos="0">
                  <a:srgbClr val="02DAE3"/>
                </a:gs>
                <a:gs pos="92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 userDrawn="1"/>
        </p:nvCxnSpPr>
        <p:spPr>
          <a:xfrm rot="20430459">
            <a:off x="10378365" y="2122907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 userDrawn="1"/>
        </p:nvCxnSpPr>
        <p:spPr>
          <a:xfrm flipV="1">
            <a:off x="9290958" y="1551215"/>
            <a:ext cx="3867150" cy="114300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 userDrawn="1"/>
        </p:nvCxnSpPr>
        <p:spPr>
          <a:xfrm rot="20430459">
            <a:off x="-467236" y="3965885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 userDrawn="1"/>
        </p:nvCxnSpPr>
        <p:spPr>
          <a:xfrm rot="20430459">
            <a:off x="-1042754" y="423502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 userDrawn="1"/>
        </p:nvGrpSpPr>
        <p:grpSpPr>
          <a:xfrm>
            <a:off x="3733800" y="1054449"/>
            <a:ext cx="4724400" cy="4749102"/>
            <a:chOff x="4383314" y="1221125"/>
            <a:chExt cx="3210506" cy="3227293"/>
          </a:xfrm>
        </p:grpSpPr>
        <p:sp useBgFill="1">
          <p:nvSpPr>
            <p:cNvPr id="212" name="椭圆 211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3" name="椭圆 212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5" name="椭圆 214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6" name="椭圆 21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7" name="椭圆 216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8" name="椭圆 21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9" name="椭圆 218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0" name="椭圆 219"/>
            <p:cNvSpPr/>
            <p:nvPr userDrawn="1"/>
          </p:nvSpPr>
          <p:spPr>
            <a:xfrm rot="20593144">
              <a:off x="6616064" y="1402481"/>
              <a:ext cx="577144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1" name="椭圆 220"/>
            <p:cNvSpPr/>
            <p:nvPr userDrawn="1"/>
          </p:nvSpPr>
          <p:spPr>
            <a:xfrm rot="20542394">
              <a:off x="7214761" y="1691782"/>
              <a:ext cx="118089" cy="138096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2" name="椭圆 221"/>
            <p:cNvSpPr/>
            <p:nvPr userDrawn="1"/>
          </p:nvSpPr>
          <p:spPr>
            <a:xfrm rot="20593144" flipV="1">
              <a:off x="7547760" y="1925388"/>
              <a:ext cx="46060" cy="639024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椭圆 222"/>
          <p:cNvSpPr/>
          <p:nvPr userDrawn="1"/>
        </p:nvSpPr>
        <p:spPr>
          <a:xfrm>
            <a:off x="5007429" y="2514599"/>
            <a:ext cx="1828800" cy="18288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5000"/>
                </a:srgbClr>
              </a:gs>
              <a:gs pos="43000">
                <a:srgbClr val="02DFE8">
                  <a:alpha val="14000"/>
                </a:srgbClr>
              </a:gs>
              <a:gs pos="23000">
                <a:srgbClr val="02DAE3">
                  <a:alpha val="35000"/>
                </a:srgbClr>
              </a:gs>
              <a:gs pos="97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 userDrawn="1"/>
        </p:nvCxnSpPr>
        <p:spPr>
          <a:xfrm flipV="1">
            <a:off x="667550" y="2891135"/>
            <a:ext cx="4929919" cy="147874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 userDrawn="1"/>
        </p:nvCxnSpPr>
        <p:spPr>
          <a:xfrm rot="20430459">
            <a:off x="2627849" y="403460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 userDrawn="1"/>
        </p:nvCxnSpPr>
        <p:spPr>
          <a:xfrm rot="20430459">
            <a:off x="310712" y="4296242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 userDrawn="1"/>
        </p:nvCxnSpPr>
        <p:spPr>
          <a:xfrm rot="20430459">
            <a:off x="1163209" y="3729350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 userDrawn="1"/>
        </p:nvCxnSpPr>
        <p:spPr>
          <a:xfrm flipV="1">
            <a:off x="2042751" y="4095750"/>
            <a:ext cx="1500549" cy="457658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 flipV="1">
            <a:off x="2080851" y="3848100"/>
            <a:ext cx="1500549" cy="457658"/>
          </a:xfrm>
          <a:prstGeom prst="line">
            <a:avLst/>
          </a:prstGeom>
          <a:ln w="63500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73000">
                      <a:srgbClr val="0F0C33">
                        <a:alpha val="33000"/>
                        <a:lumMod val="96000"/>
                      </a:srgbClr>
                    </a:gs>
                    <a:gs pos="53000">
                      <a:srgbClr val="0F0B32"/>
                    </a:gs>
                    <a:gs pos="0">
                      <a:srgbClr val="050537"/>
                    </a:gs>
                    <a:gs pos="83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1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73000">
                    <a:srgbClr val="0F0C33">
                      <a:alpha val="33000"/>
                      <a:lumMod val="96000"/>
                    </a:srgbClr>
                  </a:gs>
                  <a:gs pos="53000">
                    <a:srgbClr val="0F0B32"/>
                  </a:gs>
                  <a:gs pos="0">
                    <a:srgbClr val="050537"/>
                  </a:gs>
                  <a:gs pos="83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295901" y="1866900"/>
            <a:ext cx="1515487" cy="2368022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5487" h="2368022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430867" y="738717"/>
                  <a:pt x="1511300" y="889000"/>
                </a:cubicBezTo>
                <a:cubicBezTo>
                  <a:pt x="1591733" y="1039283"/>
                  <a:pt x="486833" y="1289050"/>
                  <a:pt x="482600" y="1447800"/>
                </a:cubicBezTo>
                <a:cubicBezTo>
                  <a:pt x="478367" y="1606550"/>
                  <a:pt x="1443567" y="1701800"/>
                  <a:pt x="1485900" y="1841500"/>
                </a:cubicBezTo>
                <a:cubicBezTo>
                  <a:pt x="1528233" y="1981200"/>
                  <a:pt x="885626" y="2238905"/>
                  <a:pt x="538493" y="2368022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5000">
                  <a:srgbClr val="21ECFA">
                    <a:alpha val="0"/>
                  </a:srgbClr>
                </a:gs>
                <a:gs pos="37000">
                  <a:srgbClr val="43E6F7"/>
                </a:gs>
                <a:gs pos="0">
                  <a:srgbClr val="03F1FD">
                    <a:alpha val="0"/>
                  </a:srgbClr>
                </a:gs>
                <a:gs pos="29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76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合 193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17" name="直接连接符 316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任意多边形 152"/>
            <p:cNvSpPr/>
            <p:nvPr userDrawn="1"/>
          </p:nvSpPr>
          <p:spPr>
            <a:xfrm rot="163188">
              <a:off x="1622792" y="4794481"/>
              <a:ext cx="2060516" cy="2209229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1962080" y="382747"/>
                    <a:pt x="2120900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 userDrawn="1"/>
        </p:nvGrpSpPr>
        <p:grpSpPr>
          <a:xfrm rot="21382976">
            <a:off x="7376984" y="3509319"/>
            <a:ext cx="3651471" cy="3586537"/>
            <a:chOff x="7376984" y="3509319"/>
            <a:chExt cx="3651471" cy="3586537"/>
          </a:xfrm>
        </p:grpSpPr>
        <p:cxnSp>
          <p:nvCxnSpPr>
            <p:cNvPr id="325" name="直接连接符 324"/>
            <p:cNvCxnSpPr/>
            <p:nvPr userDrawn="1"/>
          </p:nvCxnSpPr>
          <p:spPr>
            <a:xfrm>
              <a:off x="8810368" y="4670854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任意多边形 326"/>
            <p:cNvSpPr/>
            <p:nvPr userDrawn="1"/>
          </p:nvSpPr>
          <p:spPr>
            <a:xfrm flipH="1">
              <a:off x="7611762" y="4979772"/>
              <a:ext cx="1181749" cy="1256049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1962080" y="382747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5812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 hidden="1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hidden="1"/>
          <p:cNvGrpSpPr/>
          <p:nvPr userDrawn="1"/>
        </p:nvGrpSpPr>
        <p:grpSpPr>
          <a:xfrm>
            <a:off x="559173" y="124451"/>
            <a:ext cx="11073654" cy="6609098"/>
            <a:chOff x="642210" y="512844"/>
            <a:chExt cx="11073654" cy="6609098"/>
          </a:xfrm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-1676400" y="817616"/>
            <a:ext cx="15544800" cy="8193986"/>
            <a:chOff x="276640" y="-152400"/>
            <a:chExt cx="11638721" cy="719328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0" name="组合 9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6" name="直接连接符 5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393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连接符 395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连接符 396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397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405" name="直接连接符 404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406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接连接符 408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连接符 410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接连接符 411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413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接连接符 414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8457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594360" y="1877051"/>
            <a:ext cx="13380720" cy="6609098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3597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gradFill>
          <a:gsLst>
            <a:gs pos="15000">
              <a:srgbClr val="050537"/>
            </a:gs>
            <a:gs pos="45000">
              <a:srgbClr val="180F3A"/>
            </a:gs>
            <a:gs pos="7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400050" y="1931455"/>
            <a:ext cx="12992100" cy="5852590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378982" y="3691781"/>
            <a:ext cx="7434036" cy="4508790"/>
            <a:chOff x="2378982" y="3691781"/>
            <a:chExt cx="7434036" cy="4508790"/>
          </a:xfrm>
        </p:grpSpPr>
        <p:sp useBgFill="1">
          <p:nvSpPr>
            <p:cNvPr id="213" name="椭圆 212"/>
            <p:cNvSpPr/>
            <p:nvPr userDrawn="1"/>
          </p:nvSpPr>
          <p:spPr>
            <a:xfrm>
              <a:off x="2378982" y="5591120"/>
              <a:ext cx="7434036" cy="260945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2" name="椭圆 211"/>
            <p:cNvSpPr/>
            <p:nvPr userDrawn="1"/>
          </p:nvSpPr>
          <p:spPr>
            <a:xfrm>
              <a:off x="2810759" y="5156847"/>
              <a:ext cx="6570483" cy="1839039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1" name="椭圆 210"/>
            <p:cNvSpPr/>
            <p:nvPr userDrawn="1"/>
          </p:nvSpPr>
          <p:spPr>
            <a:xfrm>
              <a:off x="3338510" y="4764386"/>
              <a:ext cx="5514980" cy="1142928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09" name="椭圆 208"/>
            <p:cNvSpPr/>
            <p:nvPr userDrawn="1"/>
          </p:nvSpPr>
          <p:spPr>
            <a:xfrm>
              <a:off x="5073722" y="3691781"/>
              <a:ext cx="2044556" cy="12209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0" name="椭圆 209"/>
            <p:cNvSpPr/>
            <p:nvPr userDrawn="1"/>
          </p:nvSpPr>
          <p:spPr>
            <a:xfrm>
              <a:off x="3842737" y="4508632"/>
              <a:ext cx="4506527" cy="55256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>
              <a:off x="4397829" y="4142598"/>
              <a:ext cx="3396342" cy="25523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4" name="矩形 2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5000">
                <a:srgbClr val="180F3A">
                  <a:alpha val="0"/>
                </a:srgbClr>
              </a:gs>
              <a:gs pos="85000">
                <a:srgbClr val="36103B">
                  <a:alpha val="75000"/>
                </a:srgbClr>
              </a:gs>
              <a:gs pos="100000">
                <a:srgbClr val="4A113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629150" y="786492"/>
            <a:ext cx="2933700" cy="2933700"/>
            <a:chOff x="4610100" y="742950"/>
            <a:chExt cx="2933700" cy="2933700"/>
          </a:xfrm>
        </p:grpSpPr>
        <p:sp>
          <p:nvSpPr>
            <p:cNvPr id="202" name="椭圆 201"/>
            <p:cNvSpPr/>
            <p:nvPr userDrawn="1"/>
          </p:nvSpPr>
          <p:spPr>
            <a:xfrm>
              <a:off x="5162550" y="1295399"/>
              <a:ext cx="1828800" cy="182880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 userDrawn="1"/>
          </p:nvSpPr>
          <p:spPr>
            <a:xfrm>
              <a:off x="4610100" y="742950"/>
              <a:ext cx="2933700" cy="2933700"/>
            </a:xfrm>
            <a:prstGeom prst="ellipse">
              <a:avLst/>
            </a:prstGeom>
            <a:gradFill>
              <a:gsLst>
                <a:gs pos="82000">
                  <a:srgbClr val="02DAE3">
                    <a:alpha val="0"/>
                  </a:srgbClr>
                </a:gs>
                <a:gs pos="56000">
                  <a:srgbClr val="02DFE8">
                    <a:alpha val="12000"/>
                  </a:srgbClr>
                </a:gs>
                <a:gs pos="23000">
                  <a:srgbClr val="02DAE3">
                    <a:alpha val="42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6004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 userDrawn="1"/>
        </p:nvGrpSpPr>
        <p:grpSpPr>
          <a:xfrm>
            <a:off x="559173" y="124451"/>
            <a:ext cx="11073654" cy="6609098"/>
            <a:chOff x="559173" y="124451"/>
            <a:chExt cx="11073654" cy="6609098"/>
          </a:xfrm>
        </p:grpSpPr>
        <p:grpSp>
          <p:nvGrpSpPr>
            <p:cNvPr id="33" name="组合 32"/>
            <p:cNvGrpSpPr/>
            <p:nvPr userDrawn="1"/>
          </p:nvGrpSpPr>
          <p:grpSpPr>
            <a:xfrm>
              <a:off x="559173" y="124451"/>
              <a:ext cx="11073654" cy="35660"/>
              <a:chOff x="559173" y="124451"/>
              <a:chExt cx="11073654" cy="3566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55917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20985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86054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51122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16190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381259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46327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11396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576464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641532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06601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7716696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8367380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9018064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9668748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031943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>
                <a:spLocks noChangeAspect="1"/>
              </p:cNvSpPr>
              <p:nvPr userDrawn="1"/>
            </p:nvSpPr>
            <p:spPr>
              <a:xfrm>
                <a:off x="1096089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362"/>
              <p:cNvSpPr>
                <a:spLocks noChangeAspect="1"/>
              </p:cNvSpPr>
              <p:nvPr userDrawn="1"/>
            </p:nvSpPr>
            <p:spPr>
              <a:xfrm>
                <a:off x="11600977" y="1282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559173" y="785765"/>
              <a:ext cx="11073654" cy="35660"/>
              <a:chOff x="559173" y="785765"/>
              <a:chExt cx="11073654" cy="3566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55917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20985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86054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51122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16190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381259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46327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11396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576464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641532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06601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7716696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8367380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9018064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9668748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031943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>
                <a:spLocks noChangeAspect="1"/>
              </p:cNvSpPr>
              <p:nvPr userDrawn="1"/>
            </p:nvSpPr>
            <p:spPr>
              <a:xfrm>
                <a:off x="1096089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/>
              <p:cNvSpPr>
                <a:spLocks noChangeAspect="1"/>
              </p:cNvSpPr>
              <p:nvPr userDrawn="1"/>
            </p:nvSpPr>
            <p:spPr>
              <a:xfrm>
                <a:off x="11600977" y="78957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>
              <a:off x="559173" y="1447079"/>
              <a:ext cx="11073654" cy="35660"/>
              <a:chOff x="559173" y="1447079"/>
              <a:chExt cx="11073654" cy="3566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55917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20985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86054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51122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16190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381259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46327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11396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576464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641532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06601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7716696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8367380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9018064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9668748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031943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>
                <a:spLocks noChangeAspect="1"/>
              </p:cNvSpPr>
              <p:nvPr userDrawn="1"/>
            </p:nvSpPr>
            <p:spPr>
              <a:xfrm>
                <a:off x="1096089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/>
              <p:cNvSpPr>
                <a:spLocks noChangeAspect="1"/>
              </p:cNvSpPr>
              <p:nvPr userDrawn="1"/>
            </p:nvSpPr>
            <p:spPr>
              <a:xfrm>
                <a:off x="11600977" y="1450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 userDrawn="1"/>
          </p:nvGrpSpPr>
          <p:grpSpPr>
            <a:xfrm>
              <a:off x="559173" y="2108392"/>
              <a:ext cx="11073654" cy="35660"/>
              <a:chOff x="559173" y="2108392"/>
              <a:chExt cx="11073654" cy="3566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55917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20985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86054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51122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16190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381259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46327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11396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576464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641532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06601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7716696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8367380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9018064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9668748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031943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>
                <a:spLocks noChangeAspect="1"/>
              </p:cNvSpPr>
              <p:nvPr userDrawn="1"/>
            </p:nvSpPr>
            <p:spPr>
              <a:xfrm>
                <a:off x="1096089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/>
              <p:cNvSpPr>
                <a:spLocks noChangeAspect="1"/>
              </p:cNvSpPr>
              <p:nvPr userDrawn="1"/>
            </p:nvSpPr>
            <p:spPr>
              <a:xfrm>
                <a:off x="11600977" y="211220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 userDrawn="1"/>
          </p:nvGrpSpPr>
          <p:grpSpPr>
            <a:xfrm>
              <a:off x="559173" y="2769706"/>
              <a:ext cx="11073654" cy="35660"/>
              <a:chOff x="559173" y="2769706"/>
              <a:chExt cx="11073654" cy="3566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55917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20985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86054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51122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16190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381259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46327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11396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576464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641532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06601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7716696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8367380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9018064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9668748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031943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>
                <a:spLocks noChangeAspect="1"/>
              </p:cNvSpPr>
              <p:nvPr userDrawn="1"/>
            </p:nvSpPr>
            <p:spPr>
              <a:xfrm>
                <a:off x="1096089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椭圆 366"/>
              <p:cNvSpPr>
                <a:spLocks noChangeAspect="1"/>
              </p:cNvSpPr>
              <p:nvPr userDrawn="1"/>
            </p:nvSpPr>
            <p:spPr>
              <a:xfrm>
                <a:off x="11600977" y="277351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>
              <a:off x="559173" y="3431020"/>
              <a:ext cx="11073654" cy="35660"/>
              <a:chOff x="559173" y="3431020"/>
              <a:chExt cx="11073654" cy="3566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55917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20985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86054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51122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16190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381259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46327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11396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576464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641532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06601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7716696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8367380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9018064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9668748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031943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>
                <a:spLocks noChangeAspect="1"/>
              </p:cNvSpPr>
              <p:nvPr userDrawn="1"/>
            </p:nvSpPr>
            <p:spPr>
              <a:xfrm>
                <a:off x="1096089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367"/>
              <p:cNvSpPr>
                <a:spLocks noChangeAspect="1"/>
              </p:cNvSpPr>
              <p:nvPr userDrawn="1"/>
            </p:nvSpPr>
            <p:spPr>
              <a:xfrm>
                <a:off x="11600977" y="343483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 userDrawn="1"/>
          </p:nvGrpSpPr>
          <p:grpSpPr>
            <a:xfrm>
              <a:off x="559173" y="4092334"/>
              <a:ext cx="11073654" cy="35660"/>
              <a:chOff x="559173" y="4092334"/>
              <a:chExt cx="11073654" cy="3566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55917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20985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86054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51122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16190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381259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46327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11396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576464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641532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06601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7716696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8367380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9018064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9668748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031943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>
                <a:spLocks noChangeAspect="1"/>
              </p:cNvSpPr>
              <p:nvPr userDrawn="1"/>
            </p:nvSpPr>
            <p:spPr>
              <a:xfrm>
                <a:off x="1096089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368"/>
              <p:cNvSpPr>
                <a:spLocks noChangeAspect="1"/>
              </p:cNvSpPr>
              <p:nvPr userDrawn="1"/>
            </p:nvSpPr>
            <p:spPr>
              <a:xfrm>
                <a:off x="11600977" y="409614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 userDrawn="1"/>
          </p:nvGrpSpPr>
          <p:grpSpPr>
            <a:xfrm>
              <a:off x="559173" y="4753647"/>
              <a:ext cx="11073654" cy="35660"/>
              <a:chOff x="559173" y="4753647"/>
              <a:chExt cx="11073654" cy="3566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55917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20985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86054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51122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16190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381259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46327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11396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576464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641532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06601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7716696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8367380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9018064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9668748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031943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>
                <a:spLocks noChangeAspect="1"/>
              </p:cNvSpPr>
              <p:nvPr userDrawn="1"/>
            </p:nvSpPr>
            <p:spPr>
              <a:xfrm>
                <a:off x="1096089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/>
              <p:cNvSpPr>
                <a:spLocks noChangeAspect="1"/>
              </p:cNvSpPr>
              <p:nvPr userDrawn="1"/>
            </p:nvSpPr>
            <p:spPr>
              <a:xfrm>
                <a:off x="11600977" y="475745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 userDrawn="1"/>
          </p:nvGrpSpPr>
          <p:grpSpPr>
            <a:xfrm>
              <a:off x="559173" y="5414961"/>
              <a:ext cx="11073654" cy="35660"/>
              <a:chOff x="559173" y="5414961"/>
              <a:chExt cx="11073654" cy="3566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55917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20985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86054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51122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16190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381259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46327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11396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576464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641532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06601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7716696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8367380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9018064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9668748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031943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>
                <a:spLocks noChangeAspect="1"/>
              </p:cNvSpPr>
              <p:nvPr userDrawn="1"/>
            </p:nvSpPr>
            <p:spPr>
              <a:xfrm>
                <a:off x="1096089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椭圆 370"/>
              <p:cNvSpPr>
                <a:spLocks noChangeAspect="1"/>
              </p:cNvSpPr>
              <p:nvPr userDrawn="1"/>
            </p:nvSpPr>
            <p:spPr>
              <a:xfrm>
                <a:off x="11600977" y="541877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 userDrawn="1"/>
          </p:nvGrpSpPr>
          <p:grpSpPr>
            <a:xfrm>
              <a:off x="559173" y="6056425"/>
              <a:ext cx="11073654" cy="35660"/>
              <a:chOff x="559173" y="6056425"/>
              <a:chExt cx="11073654" cy="35660"/>
            </a:xfrm>
          </p:grpSpPr>
          <p:sp>
            <p:nvSpPr>
              <p:cNvPr id="220" name="椭圆 219"/>
              <p:cNvSpPr>
                <a:spLocks noChangeAspect="1"/>
              </p:cNvSpPr>
              <p:nvPr userDrawn="1"/>
            </p:nvSpPr>
            <p:spPr>
              <a:xfrm>
                <a:off x="55917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>
                <a:spLocks noChangeAspect="1"/>
              </p:cNvSpPr>
              <p:nvPr userDrawn="1"/>
            </p:nvSpPr>
            <p:spPr>
              <a:xfrm>
                <a:off x="120985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>
                <a:spLocks noChangeAspect="1"/>
              </p:cNvSpPr>
              <p:nvPr userDrawn="1"/>
            </p:nvSpPr>
            <p:spPr>
              <a:xfrm>
                <a:off x="186054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>
                <a:spLocks noChangeAspect="1"/>
              </p:cNvSpPr>
              <p:nvPr userDrawn="1"/>
            </p:nvSpPr>
            <p:spPr>
              <a:xfrm>
                <a:off x="251122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>
                <a:spLocks noChangeAspect="1"/>
              </p:cNvSpPr>
              <p:nvPr userDrawn="1"/>
            </p:nvSpPr>
            <p:spPr>
              <a:xfrm>
                <a:off x="316190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>
                <a:spLocks noChangeAspect="1"/>
              </p:cNvSpPr>
              <p:nvPr userDrawn="1"/>
            </p:nvSpPr>
            <p:spPr>
              <a:xfrm>
                <a:off x="381259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>
                <a:spLocks noChangeAspect="1"/>
              </p:cNvSpPr>
              <p:nvPr userDrawn="1"/>
            </p:nvSpPr>
            <p:spPr>
              <a:xfrm>
                <a:off x="446327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/>
              <p:cNvSpPr>
                <a:spLocks noChangeAspect="1"/>
              </p:cNvSpPr>
              <p:nvPr userDrawn="1"/>
            </p:nvSpPr>
            <p:spPr>
              <a:xfrm>
                <a:off x="511396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>
                <a:spLocks noChangeAspect="1"/>
              </p:cNvSpPr>
              <p:nvPr userDrawn="1"/>
            </p:nvSpPr>
            <p:spPr>
              <a:xfrm>
                <a:off x="576464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>
                <a:spLocks noChangeAspect="1"/>
              </p:cNvSpPr>
              <p:nvPr userDrawn="1"/>
            </p:nvSpPr>
            <p:spPr>
              <a:xfrm>
                <a:off x="641532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>
                <a:spLocks noChangeAspect="1"/>
              </p:cNvSpPr>
              <p:nvPr userDrawn="1"/>
            </p:nvSpPr>
            <p:spPr>
              <a:xfrm>
                <a:off x="706601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>
                <a:spLocks noChangeAspect="1"/>
              </p:cNvSpPr>
              <p:nvPr userDrawn="1"/>
            </p:nvSpPr>
            <p:spPr>
              <a:xfrm>
                <a:off x="7716696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>
                <a:spLocks noChangeAspect="1"/>
              </p:cNvSpPr>
              <p:nvPr userDrawn="1"/>
            </p:nvSpPr>
            <p:spPr>
              <a:xfrm>
                <a:off x="8367380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>
                <a:spLocks noChangeAspect="1"/>
              </p:cNvSpPr>
              <p:nvPr userDrawn="1"/>
            </p:nvSpPr>
            <p:spPr>
              <a:xfrm>
                <a:off x="9018064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>
                <a:spLocks noChangeAspect="1"/>
              </p:cNvSpPr>
              <p:nvPr userDrawn="1"/>
            </p:nvSpPr>
            <p:spPr>
              <a:xfrm>
                <a:off x="9668748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>
                <a:spLocks noChangeAspect="1"/>
              </p:cNvSpPr>
              <p:nvPr userDrawn="1"/>
            </p:nvSpPr>
            <p:spPr>
              <a:xfrm>
                <a:off x="1031943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>
                <a:spLocks noChangeAspect="1"/>
              </p:cNvSpPr>
              <p:nvPr userDrawn="1"/>
            </p:nvSpPr>
            <p:spPr>
              <a:xfrm>
                <a:off x="1096089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椭圆 371"/>
              <p:cNvSpPr>
                <a:spLocks noChangeAspect="1"/>
              </p:cNvSpPr>
              <p:nvPr userDrawn="1"/>
            </p:nvSpPr>
            <p:spPr>
              <a:xfrm>
                <a:off x="11600977" y="606023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 userDrawn="1"/>
          </p:nvGrpSpPr>
          <p:grpSpPr>
            <a:xfrm>
              <a:off x="559173" y="6697889"/>
              <a:ext cx="11073654" cy="35660"/>
              <a:chOff x="559173" y="6697889"/>
              <a:chExt cx="11073654" cy="35660"/>
            </a:xfrm>
          </p:grpSpPr>
          <p:sp>
            <p:nvSpPr>
              <p:cNvPr id="237" name="椭圆 236"/>
              <p:cNvSpPr>
                <a:spLocks noChangeAspect="1"/>
              </p:cNvSpPr>
              <p:nvPr userDrawn="1"/>
            </p:nvSpPr>
            <p:spPr>
              <a:xfrm>
                <a:off x="55917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>
                <a:spLocks noChangeAspect="1"/>
              </p:cNvSpPr>
              <p:nvPr userDrawn="1"/>
            </p:nvSpPr>
            <p:spPr>
              <a:xfrm>
                <a:off x="120985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/>
              <p:cNvSpPr>
                <a:spLocks noChangeAspect="1"/>
              </p:cNvSpPr>
              <p:nvPr userDrawn="1"/>
            </p:nvSpPr>
            <p:spPr>
              <a:xfrm>
                <a:off x="186054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>
                <a:spLocks noChangeAspect="1"/>
              </p:cNvSpPr>
              <p:nvPr userDrawn="1"/>
            </p:nvSpPr>
            <p:spPr>
              <a:xfrm>
                <a:off x="251122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>
                <a:spLocks noChangeAspect="1"/>
              </p:cNvSpPr>
              <p:nvPr userDrawn="1"/>
            </p:nvSpPr>
            <p:spPr>
              <a:xfrm>
                <a:off x="316190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>
                <a:spLocks noChangeAspect="1"/>
              </p:cNvSpPr>
              <p:nvPr userDrawn="1"/>
            </p:nvSpPr>
            <p:spPr>
              <a:xfrm>
                <a:off x="381259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>
                <a:spLocks noChangeAspect="1"/>
              </p:cNvSpPr>
              <p:nvPr userDrawn="1"/>
            </p:nvSpPr>
            <p:spPr>
              <a:xfrm>
                <a:off x="446327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>
                <a:spLocks noChangeAspect="1"/>
              </p:cNvSpPr>
              <p:nvPr userDrawn="1"/>
            </p:nvSpPr>
            <p:spPr>
              <a:xfrm>
                <a:off x="511396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>
                <a:spLocks noChangeAspect="1"/>
              </p:cNvSpPr>
              <p:nvPr userDrawn="1"/>
            </p:nvSpPr>
            <p:spPr>
              <a:xfrm>
                <a:off x="576464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>
                <a:spLocks noChangeAspect="1"/>
              </p:cNvSpPr>
              <p:nvPr userDrawn="1"/>
            </p:nvSpPr>
            <p:spPr>
              <a:xfrm>
                <a:off x="641532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>
                <a:spLocks noChangeAspect="1"/>
              </p:cNvSpPr>
              <p:nvPr userDrawn="1"/>
            </p:nvSpPr>
            <p:spPr>
              <a:xfrm>
                <a:off x="706601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>
                <a:spLocks noChangeAspect="1"/>
              </p:cNvSpPr>
              <p:nvPr userDrawn="1"/>
            </p:nvSpPr>
            <p:spPr>
              <a:xfrm>
                <a:off x="7716696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>
                <a:spLocks noChangeAspect="1"/>
              </p:cNvSpPr>
              <p:nvPr userDrawn="1"/>
            </p:nvSpPr>
            <p:spPr>
              <a:xfrm>
                <a:off x="8367380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/>
              <p:cNvSpPr>
                <a:spLocks noChangeAspect="1"/>
              </p:cNvSpPr>
              <p:nvPr userDrawn="1"/>
            </p:nvSpPr>
            <p:spPr>
              <a:xfrm>
                <a:off x="9018064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>
                <a:spLocks noChangeAspect="1"/>
              </p:cNvSpPr>
              <p:nvPr userDrawn="1"/>
            </p:nvSpPr>
            <p:spPr>
              <a:xfrm>
                <a:off x="9668748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>
                <a:spLocks noChangeAspect="1"/>
              </p:cNvSpPr>
              <p:nvPr userDrawn="1"/>
            </p:nvSpPr>
            <p:spPr>
              <a:xfrm>
                <a:off x="1031943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>
                <a:spLocks noChangeAspect="1"/>
              </p:cNvSpPr>
              <p:nvPr userDrawn="1"/>
            </p:nvSpPr>
            <p:spPr>
              <a:xfrm>
                <a:off x="1096089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椭圆 372"/>
              <p:cNvSpPr>
                <a:spLocks noChangeAspect="1"/>
              </p:cNvSpPr>
              <p:nvPr userDrawn="1"/>
            </p:nvSpPr>
            <p:spPr>
              <a:xfrm>
                <a:off x="11600977" y="670169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 userDrawn="1"/>
        </p:nvGrpSpPr>
        <p:grpSpPr>
          <a:xfrm>
            <a:off x="302483" y="142242"/>
            <a:ext cx="11587034" cy="6564477"/>
            <a:chOff x="133350" y="142242"/>
            <a:chExt cx="11925300" cy="6564477"/>
          </a:xfrm>
        </p:grpSpPr>
        <p:cxnSp>
          <p:nvCxnSpPr>
            <p:cNvPr id="6" name="直接连接符 5"/>
            <p:cNvCxnSpPr/>
            <p:nvPr userDrawn="1"/>
          </p:nvCxnSpPr>
          <p:spPr>
            <a:xfrm>
              <a:off x="133350" y="79869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 userDrawn="1"/>
          </p:nvCxnSpPr>
          <p:spPr>
            <a:xfrm>
              <a:off x="133350" y="6706719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 userDrawn="1"/>
          </p:nvCxnSpPr>
          <p:spPr>
            <a:xfrm>
              <a:off x="133350" y="145513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 userDrawn="1"/>
          </p:nvCxnSpPr>
          <p:spPr>
            <a:xfrm>
              <a:off x="133350" y="212428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 userDrawn="1"/>
          </p:nvCxnSpPr>
          <p:spPr>
            <a:xfrm>
              <a:off x="133350" y="2780734"/>
              <a:ext cx="1190625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 userDrawn="1"/>
          </p:nvCxnSpPr>
          <p:spPr>
            <a:xfrm>
              <a:off x="133350" y="343718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 userDrawn="1"/>
          </p:nvCxnSpPr>
          <p:spPr>
            <a:xfrm>
              <a:off x="133350" y="410633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 userDrawn="1"/>
          </p:nvCxnSpPr>
          <p:spPr>
            <a:xfrm>
              <a:off x="133350" y="476277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 userDrawn="1"/>
          </p:nvCxnSpPr>
          <p:spPr>
            <a:xfrm>
              <a:off x="133350" y="14224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 userDrawn="1"/>
          </p:nvCxnSpPr>
          <p:spPr>
            <a:xfrm>
              <a:off x="133350" y="541922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 userDrawn="1"/>
          </p:nvCxnSpPr>
          <p:spPr>
            <a:xfrm>
              <a:off x="133350" y="6062974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 userDrawn="1"/>
        </p:nvGrpSpPr>
        <p:grpSpPr>
          <a:xfrm>
            <a:off x="568159" y="-466643"/>
            <a:ext cx="11045590" cy="7885045"/>
            <a:chOff x="568159" y="-466643"/>
            <a:chExt cx="11045590" cy="7885045"/>
          </a:xfrm>
        </p:grpSpPr>
        <p:cxnSp>
          <p:nvCxnSpPr>
            <p:cNvPr id="405" name="直接连接符 404"/>
            <p:cNvCxnSpPr/>
            <p:nvPr userDrawn="1"/>
          </p:nvCxnSpPr>
          <p:spPr>
            <a:xfrm rot="5400000">
              <a:off x="258756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 userDrawn="1"/>
          </p:nvCxnSpPr>
          <p:spPr>
            <a:xfrm rot="5400000">
              <a:off x="1923760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 userDrawn="1"/>
          </p:nvCxnSpPr>
          <p:spPr>
            <a:xfrm rot="5400000">
              <a:off x="635845" y="3394422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 userDrawn="1"/>
          </p:nvCxnSpPr>
          <p:spPr>
            <a:xfrm rot="5400000">
              <a:off x="-1343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 userDrawn="1"/>
          </p:nvCxnSpPr>
          <p:spPr>
            <a:xfrm rot="5400000">
              <a:off x="-66272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 userDrawn="1"/>
          </p:nvCxnSpPr>
          <p:spPr>
            <a:xfrm rot="5400000">
              <a:off x="-131201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 userDrawn="1"/>
          </p:nvCxnSpPr>
          <p:spPr>
            <a:xfrm rot="5400000">
              <a:off x="-1975815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 userDrawn="1"/>
          </p:nvCxnSpPr>
          <p:spPr>
            <a:xfrm rot="5400000">
              <a:off x="323685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 userDrawn="1"/>
          </p:nvCxnSpPr>
          <p:spPr>
            <a:xfrm rot="5400000">
              <a:off x="-262510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 userDrawn="1"/>
          </p:nvCxnSpPr>
          <p:spPr>
            <a:xfrm rot="5400000">
              <a:off x="-3274393" y="338534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 userDrawn="1"/>
          </p:nvCxnSpPr>
          <p:spPr>
            <a:xfrm rot="5400000">
              <a:off x="3887955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 userDrawn="1"/>
          </p:nvCxnSpPr>
          <p:spPr>
            <a:xfrm rot="5400000">
              <a:off x="7771197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 userDrawn="1"/>
          </p:nvCxnSpPr>
          <p:spPr>
            <a:xfrm rot="5400000">
              <a:off x="6497800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 userDrawn="1"/>
          </p:nvCxnSpPr>
          <p:spPr>
            <a:xfrm rot="5400000">
              <a:off x="5833999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 userDrawn="1"/>
          </p:nvCxnSpPr>
          <p:spPr>
            <a:xfrm rot="5400000">
              <a:off x="5184712" y="346299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 userDrawn="1"/>
          </p:nvCxnSpPr>
          <p:spPr>
            <a:xfrm rot="5400000">
              <a:off x="4535430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 userDrawn="1"/>
          </p:nvCxnSpPr>
          <p:spPr>
            <a:xfrm rot="5400000">
              <a:off x="1281731" y="35758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 userDrawn="1"/>
          </p:nvCxnSpPr>
          <p:spPr>
            <a:xfrm rot="5400000">
              <a:off x="7129171" y="344122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2006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  <p:sldLayoutId id="2147483673" r:id="rId3"/>
    <p:sldLayoutId id="2147483651" r:id="rId4"/>
    <p:sldLayoutId id="2147483677" r:id="rId5"/>
    <p:sldLayoutId id="2147483676" r:id="rId6"/>
    <p:sldLayoutId id="2147483679" r:id="rId7"/>
    <p:sldLayoutId id="2147483678" r:id="rId8"/>
    <p:sldLayoutId id="2147483680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089188" y="1692874"/>
            <a:ext cx="1112109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15143" y="182014"/>
            <a:ext cx="1396710" cy="687327"/>
            <a:chOff x="215143" y="182014"/>
            <a:chExt cx="1396710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23599" y="239489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15143" y="182014"/>
              <a:ext cx="9579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目录</a:t>
              </a:r>
              <a:endParaRPr lang="zh-CN" altLang="en-US" sz="25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252" y="592342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CONTENTS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80095" y="1402787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第一部分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686" y="1680520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ONE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2839" y="1277256"/>
            <a:ext cx="885370" cy="885370"/>
            <a:chOff x="2182839" y="1277256"/>
            <a:chExt cx="885370" cy="885370"/>
          </a:xfrm>
        </p:grpSpPr>
        <p:sp>
          <p:nvSpPr>
            <p:cNvPr id="10" name="椭圆 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 rot="10800000" flipH="1">
            <a:off x="4563763" y="5301048"/>
            <a:ext cx="1243913" cy="782591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0800000" flipV="1">
            <a:off x="6792094" y="860853"/>
            <a:ext cx="1622856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32698" y="5643310"/>
            <a:ext cx="885370" cy="885370"/>
            <a:chOff x="3632698" y="5643310"/>
            <a:chExt cx="885370" cy="885370"/>
          </a:xfrm>
        </p:grpSpPr>
        <p:sp>
          <p:nvSpPr>
            <p:cNvPr id="15" name="椭圆 14"/>
            <p:cNvSpPr/>
            <p:nvPr/>
          </p:nvSpPr>
          <p:spPr>
            <a:xfrm>
              <a:off x="3632698" y="5643310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98502" y="5762830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4668" y="5793554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二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64259" y="6071287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TWO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64190" y="465829"/>
            <a:ext cx="885370" cy="885370"/>
            <a:chOff x="2182839" y="1277256"/>
            <a:chExt cx="885370" cy="885370"/>
          </a:xfrm>
        </p:grpSpPr>
        <p:sp>
          <p:nvSpPr>
            <p:cNvPr id="20" name="椭圆 1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374451" y="653143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三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82896" y="930876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THREE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28421" y="4559643"/>
            <a:ext cx="20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核心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97329" y="4942703"/>
            <a:ext cx="35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r"/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60657" y="6092372"/>
            <a:ext cx="5542643" cy="168728"/>
          </a:xfrm>
          <a:prstGeom prst="line">
            <a:avLst/>
          </a:prstGeom>
          <a:ln w="38100">
            <a:gradFill>
              <a:gsLst>
                <a:gs pos="25000">
                  <a:srgbClr val="02DAE3">
                    <a:alpha val="0"/>
                  </a:srgbClr>
                </a:gs>
                <a:gs pos="50000">
                  <a:srgbClr val="02DFE8">
                    <a:alpha val="80000"/>
                  </a:srgbClr>
                </a:gs>
                <a:gs pos="75000">
                  <a:srgbClr val="02DFE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387525" y="409452"/>
            <a:ext cx="5839104" cy="5834532"/>
            <a:chOff x="2241810" y="-203089"/>
            <a:chExt cx="7094418" cy="7088864"/>
          </a:xfrm>
        </p:grpSpPr>
        <p:sp>
          <p:nvSpPr>
            <p:cNvPr id="3" name="Freeform 6"/>
            <p:cNvSpPr>
              <a:spLocks/>
            </p:cNvSpPr>
            <p:nvPr/>
          </p:nvSpPr>
          <p:spPr bwMode="auto">
            <a:xfrm rot="-5400000">
              <a:off x="1949932" y="1201799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 rot="-4968000">
              <a:off x="1961031" y="1025372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 rot="-4536000">
              <a:off x="1994156" y="851727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 rot="-4104000">
              <a:off x="2048783" y="683603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 rot="-3672000">
              <a:off x="2124050" y="523651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 rot="-3240000">
              <a:off x="2218772" y="374394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-2808000">
              <a:off x="2331453" y="238186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-2376000">
              <a:off x="2460317" y="117174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-1944000">
              <a:off x="2603332" y="13268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-1512000">
              <a:off x="2758242" y="-71895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-1080000">
              <a:off x="2922605" y="-136970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-648000">
              <a:off x="3093827" y="-180933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-216000">
              <a:off x="3269209" y="-203089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216000">
              <a:off x="3445985" y="-203089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648000">
              <a:off x="3621367" y="-180933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1080000">
              <a:off x="3792589" y="-136970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1512000">
              <a:off x="3956952" y="-71895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1944000">
              <a:off x="4111862" y="13268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2376000">
              <a:off x="4254877" y="117174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2808000">
              <a:off x="4383741" y="238186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3240000">
              <a:off x="4496422" y="374394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3672000">
              <a:off x="4591143" y="523651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4104000">
              <a:off x="4666411" y="683603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4536000">
              <a:off x="4721038" y="851727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4968000">
              <a:off x="4754163" y="1025372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5400000">
              <a:off x="4765262" y="1201799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auto">
            <a:xfrm rot="5832000">
              <a:off x="4754163" y="1378226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 rot="6264000">
              <a:off x="4721038" y="1551871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 rot="6696000">
              <a:off x="4666411" y="1719995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 rot="7128000">
              <a:off x="4591143" y="1879947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 rot="7560000">
              <a:off x="4496422" y="2029204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 rot="7992000">
              <a:off x="4383741" y="2165412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 rot="8424000">
              <a:off x="4254877" y="2286424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 rot="8856000">
              <a:off x="4111862" y="2390330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 rot="9288000">
              <a:off x="3956952" y="2475493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 rot="9720000">
              <a:off x="3792589" y="2540568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 rot="10152000">
              <a:off x="3621367" y="2584531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 rot="10584000">
              <a:off x="3445985" y="2606687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 rot="11016000">
              <a:off x="3269209" y="2606687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 rot="11448000">
              <a:off x="3093827" y="2584531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 rot="11880000">
              <a:off x="2922605" y="2540568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 rot="12312000">
              <a:off x="2758242" y="2475493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 rot="12744000">
              <a:off x="2603332" y="2390330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 rot="13176000">
              <a:off x="2460317" y="2286424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 rot="13608000">
              <a:off x="2331453" y="2165412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 rot="14040000">
              <a:off x="2218772" y="2029204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 rot="14472000">
              <a:off x="2124050" y="1879947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 rot="14904000">
              <a:off x="2048783" y="1719995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6"/>
            <p:cNvSpPr>
              <a:spLocks/>
            </p:cNvSpPr>
            <p:nvPr/>
          </p:nvSpPr>
          <p:spPr bwMode="auto">
            <a:xfrm rot="15336000">
              <a:off x="1994156" y="1551871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auto">
            <a:xfrm rot="15767999">
              <a:off x="1961031" y="1378226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7" y="665177"/>
            <a:ext cx="5529943" cy="54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01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组合 274"/>
          <p:cNvGrpSpPr/>
          <p:nvPr/>
        </p:nvGrpSpPr>
        <p:grpSpPr>
          <a:xfrm>
            <a:off x="1937590" y="1665027"/>
            <a:ext cx="2191352" cy="2137716"/>
            <a:chOff x="1684075" y="1033750"/>
            <a:chExt cx="5717353" cy="5577413"/>
          </a:xfrm>
        </p:grpSpPr>
        <p:sp>
          <p:nvSpPr>
            <p:cNvPr id="3" name="Freeform 6"/>
            <p:cNvSpPr>
              <a:spLocks/>
            </p:cNvSpPr>
            <p:nvPr/>
          </p:nvSpPr>
          <p:spPr bwMode="auto">
            <a:xfrm rot="14625308">
              <a:off x="1835453" y="1607652"/>
              <a:ext cx="5323008" cy="468401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2" name="Freeform 6"/>
            <p:cNvSpPr>
              <a:spLocks/>
            </p:cNvSpPr>
            <p:nvPr/>
          </p:nvSpPr>
          <p:spPr bwMode="auto">
            <a:xfrm rot="-5400000">
              <a:off x="1467822" y="1607652"/>
              <a:ext cx="5323008" cy="468401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3" name="Freeform 6"/>
            <p:cNvSpPr>
              <a:spLocks/>
            </p:cNvSpPr>
            <p:nvPr/>
          </p:nvSpPr>
          <p:spPr bwMode="auto">
            <a:xfrm rot="-4086316">
              <a:off x="1494339" y="1470561"/>
              <a:ext cx="5323008" cy="468401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4" name="Freeform 6"/>
            <p:cNvSpPr>
              <a:spLocks/>
            </p:cNvSpPr>
            <p:nvPr/>
          </p:nvSpPr>
          <p:spPr bwMode="auto">
            <a:xfrm rot="-2772632">
              <a:off x="1570065" y="1353247"/>
              <a:ext cx="5323008" cy="468401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5" name="Freeform 6"/>
            <p:cNvSpPr>
              <a:spLocks/>
            </p:cNvSpPr>
            <p:nvPr/>
          </p:nvSpPr>
          <p:spPr bwMode="auto">
            <a:xfrm rot="-1458947">
              <a:off x="1684075" y="1272633"/>
              <a:ext cx="5323008" cy="468401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" name="Freeform 6"/>
            <p:cNvSpPr>
              <a:spLocks/>
            </p:cNvSpPr>
            <p:nvPr/>
          </p:nvSpPr>
          <p:spPr bwMode="auto">
            <a:xfrm rot="-145263">
              <a:off x="1819923" y="1240349"/>
              <a:ext cx="5323008" cy="468401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auto">
            <a:xfrm rot="1168421">
              <a:off x="1958012" y="1261051"/>
              <a:ext cx="5323008" cy="468401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auto">
            <a:xfrm rot="2482105">
              <a:off x="2078420" y="1331753"/>
              <a:ext cx="5323008" cy="468401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9" name="Freeform 6"/>
            <p:cNvSpPr>
              <a:spLocks/>
            </p:cNvSpPr>
            <p:nvPr/>
          </p:nvSpPr>
          <p:spPr bwMode="auto">
            <a:xfrm rot="3795789">
              <a:off x="2163778" y="1442257"/>
              <a:ext cx="5323008" cy="468401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0" name="Freeform 6"/>
            <p:cNvSpPr>
              <a:spLocks/>
            </p:cNvSpPr>
            <p:nvPr/>
          </p:nvSpPr>
          <p:spPr bwMode="auto">
            <a:xfrm rot="5109474">
              <a:off x="2201773" y="1576620"/>
              <a:ext cx="5323008" cy="468401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73" name="图片 2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6400800" y="-638628"/>
            <a:ext cx="638628" cy="638628"/>
          </a:xfrm>
          <a:prstGeom prst="rect">
            <a:avLst/>
          </a:prstGeom>
        </p:spPr>
      </p:pic>
      <p:grpSp>
        <p:nvGrpSpPr>
          <p:cNvPr id="287" name="组合 286"/>
          <p:cNvGrpSpPr/>
          <p:nvPr/>
        </p:nvGrpSpPr>
        <p:grpSpPr>
          <a:xfrm rot="2452632">
            <a:off x="2140702" y="1985304"/>
            <a:ext cx="1629788" cy="1494244"/>
            <a:chOff x="5883047" y="1797249"/>
            <a:chExt cx="3106505" cy="2848146"/>
          </a:xfrm>
        </p:grpSpPr>
        <p:sp>
          <p:nvSpPr>
            <p:cNvPr id="277" name="Freeform 6"/>
            <p:cNvSpPr>
              <a:spLocks/>
            </p:cNvSpPr>
            <p:nvPr/>
          </p:nvSpPr>
          <p:spPr bwMode="auto">
            <a:xfrm rot="436212">
              <a:off x="6071599" y="2149496"/>
              <a:ext cx="2730074" cy="2402345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Freeform 6"/>
            <p:cNvSpPr>
              <a:spLocks/>
            </p:cNvSpPr>
            <p:nvPr/>
          </p:nvSpPr>
          <p:spPr bwMode="auto">
            <a:xfrm rot="2010904">
              <a:off x="5883047" y="2149496"/>
              <a:ext cx="2730074" cy="2402345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9" name="Freeform 6"/>
            <p:cNvSpPr>
              <a:spLocks/>
            </p:cNvSpPr>
            <p:nvPr/>
          </p:nvSpPr>
          <p:spPr bwMode="auto">
            <a:xfrm rot="3324588">
              <a:off x="5896648" y="2079185"/>
              <a:ext cx="2730074" cy="2402345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0" name="Freeform 6"/>
            <p:cNvSpPr>
              <a:spLocks/>
            </p:cNvSpPr>
            <p:nvPr/>
          </p:nvSpPr>
          <p:spPr bwMode="auto">
            <a:xfrm rot="4638272">
              <a:off x="5935486" y="2019017"/>
              <a:ext cx="2730074" cy="2402345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1" name="Freeform 6"/>
            <p:cNvSpPr>
              <a:spLocks/>
            </p:cNvSpPr>
            <p:nvPr/>
          </p:nvSpPr>
          <p:spPr bwMode="auto">
            <a:xfrm rot="5951957">
              <a:off x="5993960" y="1977671"/>
              <a:ext cx="2730074" cy="2402346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2" name="Freeform 6"/>
            <p:cNvSpPr>
              <a:spLocks/>
            </p:cNvSpPr>
            <p:nvPr/>
          </p:nvSpPr>
          <p:spPr bwMode="auto">
            <a:xfrm rot="7265641">
              <a:off x="6063634" y="1961113"/>
              <a:ext cx="2730074" cy="2402346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3" name="Freeform 6"/>
            <p:cNvSpPr>
              <a:spLocks/>
            </p:cNvSpPr>
            <p:nvPr/>
          </p:nvSpPr>
          <p:spPr bwMode="auto">
            <a:xfrm rot="8579325">
              <a:off x="6134457" y="1971731"/>
              <a:ext cx="2730074" cy="2402346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4" name="Freeform 6"/>
            <p:cNvSpPr>
              <a:spLocks/>
            </p:cNvSpPr>
            <p:nvPr/>
          </p:nvSpPr>
          <p:spPr bwMode="auto">
            <a:xfrm rot="9893009">
              <a:off x="6196212" y="2007992"/>
              <a:ext cx="2730074" cy="2402346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5" name="Freeform 6"/>
            <p:cNvSpPr>
              <a:spLocks/>
            </p:cNvSpPr>
            <p:nvPr/>
          </p:nvSpPr>
          <p:spPr bwMode="auto">
            <a:xfrm rot="11206693">
              <a:off x="6239991" y="2064668"/>
              <a:ext cx="2730074" cy="2402345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6" name="Freeform 6"/>
            <p:cNvSpPr>
              <a:spLocks/>
            </p:cNvSpPr>
            <p:nvPr/>
          </p:nvSpPr>
          <p:spPr bwMode="auto">
            <a:xfrm rot="12520378">
              <a:off x="6259478" y="2133580"/>
              <a:ext cx="2730074" cy="2402345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254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6" name="圆角矩形 5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               </a:t>
            </a:r>
            <a:r>
              <a:rPr lang="en-US" altLang="zh-CN" sz="8000" dirty="0" smtClean="0">
                <a:solidFill>
                  <a:srgbClr val="02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</a:t>
            </a:r>
            <a:endParaRPr lang="zh-CN" altLang="en-US" sz="8000" dirty="0">
              <a:solidFill>
                <a:srgbClr val="02DAE3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08722" y="5515918"/>
            <a:ext cx="23745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3200" spc="2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想象力</a:t>
            </a:r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32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8206" y="6043996"/>
            <a:ext cx="84755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19" name="椭圆 18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135" name="椭圆 134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-01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01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11930" y="1087056"/>
            <a:ext cx="4568142" cy="4568140"/>
          </a:xfrm>
          <a:prstGeom prst="arc">
            <a:avLst>
              <a:gd name="adj1" fmla="val 10542971"/>
              <a:gd name="adj2" fmla="val 8531608"/>
            </a:avLst>
          </a:prstGeom>
          <a:ln w="12700">
            <a:solidFill>
              <a:schemeClr val="bg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626734" y="901859"/>
            <a:ext cx="4938532" cy="4938532"/>
          </a:xfrm>
          <a:prstGeom prst="ellipse">
            <a:avLst/>
          </a:prstGeom>
          <a:noFill/>
          <a:ln w="25400">
            <a:gradFill flip="none" rotWithShape="1">
              <a:gsLst>
                <a:gs pos="72000">
                  <a:srgbClr val="03F1FD"/>
                </a:gs>
                <a:gs pos="87000">
                  <a:srgbClr val="03F1FD">
                    <a:alpha val="75000"/>
                  </a:srgbClr>
                </a:gs>
                <a:gs pos="51286">
                  <a:srgbClr val="03F1FD">
                    <a:alpha val="64000"/>
                  </a:srgbClr>
                </a:gs>
                <a:gs pos="30572">
                  <a:srgbClr val="03F1FD"/>
                </a:gs>
                <a:gs pos="15000">
                  <a:srgbClr val="03F1FD">
                    <a:alpha val="75000"/>
                  </a:srgbClr>
                </a:gs>
                <a:gs pos="0">
                  <a:srgbClr val="03F1FD"/>
                </a:gs>
                <a:gs pos="100000">
                  <a:srgbClr val="03F1FD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 rot="3353734">
            <a:off x="3452173" y="727297"/>
            <a:ext cx="5287656" cy="5287656"/>
          </a:xfrm>
          <a:prstGeom prst="arc">
            <a:avLst>
              <a:gd name="adj1" fmla="val 12885489"/>
              <a:gd name="adj2" fmla="val 18414494"/>
            </a:avLst>
          </a:prstGeom>
          <a:ln w="12700">
            <a:solidFill>
              <a:srgbClr val="BB0F56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0720" y="6038394"/>
            <a:ext cx="108305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200" dirty="0" smtClean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4457269" y="2162682"/>
            <a:ext cx="3277462" cy="461665"/>
            <a:chOff x="4528688" y="2162682"/>
            <a:chExt cx="3277462" cy="461665"/>
          </a:xfrm>
        </p:grpSpPr>
        <p:sp>
          <p:nvSpPr>
            <p:cNvPr id="54" name="矩形 53"/>
            <p:cNvSpPr/>
            <p:nvPr/>
          </p:nvSpPr>
          <p:spPr>
            <a:xfrm>
              <a:off x="4528688" y="2162682"/>
              <a:ext cx="2670851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「</a:t>
              </a:r>
              <a:r>
                <a:rPr lang="zh-CN" altLang="en-US" sz="2400" spc="200" dirty="0" smtClean="0">
                  <a:solidFill>
                    <a:srgbClr val="03F1FD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友谊的小船</a:t>
              </a:r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」</a:t>
              </a:r>
              <a:endParaRPr lang="zh-CN" altLang="en-US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800747" y="2285793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说翻就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翻</a:t>
              </a:r>
              <a:endParaRPr lang="zh-CN" altLang="en-US" sz="1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587125" y="2771888"/>
            <a:ext cx="3017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400" dirty="0" smtClean="0">
              <a:solidFill>
                <a:schemeClr val="bg1">
                  <a:alpha val="8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68" name="直接连接符 167"/>
          <p:cNvCxnSpPr/>
          <p:nvPr/>
        </p:nvCxnSpPr>
        <p:spPr>
          <a:xfrm rot="-5400000">
            <a:off x="-50879139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rot="-2700000">
            <a:off x="-33024369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10080860" y="-58048432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2700000">
            <a:off x="53186087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rot="5400000">
            <a:off x="71040861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rot="8100000">
            <a:off x="53186087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10800000">
            <a:off x="10080860" y="6387156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13500000">
            <a:off x="-33024369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等腰三角形 244"/>
          <p:cNvSpPr/>
          <p:nvPr/>
        </p:nvSpPr>
        <p:spPr>
          <a:xfrm flipH="1" flipV="1">
            <a:off x="5888673" y="4645950"/>
            <a:ext cx="414654" cy="357460"/>
          </a:xfrm>
          <a:prstGeom prst="triangle">
            <a:avLst/>
          </a:prstGeom>
          <a:noFill/>
          <a:ln w="12700">
            <a:solidFill>
              <a:srgbClr val="02D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4" name="组合 333"/>
          <p:cNvGrpSpPr/>
          <p:nvPr/>
        </p:nvGrpSpPr>
        <p:grpSpPr>
          <a:xfrm>
            <a:off x="3986557" y="1261683"/>
            <a:ext cx="4218888" cy="4218887"/>
            <a:chOff x="3991259" y="1250066"/>
            <a:chExt cx="4218888" cy="4218887"/>
          </a:xfrm>
        </p:grpSpPr>
        <p:cxnSp>
          <p:nvCxnSpPr>
            <p:cNvPr id="302" name="直接连接符 301"/>
            <p:cNvCxnSpPr/>
            <p:nvPr/>
          </p:nvCxnSpPr>
          <p:spPr>
            <a:xfrm rot="16200000">
              <a:off x="4081259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rot="16875000">
              <a:off x="412006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rot="17550000">
              <a:off x="4234980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rot="18225000">
              <a:off x="442159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rot="18900000">
              <a:off x="4672741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rot="19575000">
              <a:off x="4978760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rot="20250000">
              <a:off x="5327896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rot="20925000">
              <a:off x="5706729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6100703" y="125006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 rot="675000">
              <a:off x="6494678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 rot="1350000">
              <a:off x="6873510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 rot="2025000">
              <a:off x="7222646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rot="2700000">
              <a:off x="7528665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 rot="3375000">
              <a:off x="777980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 rot="4050000">
              <a:off x="7966426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 rot="4725000">
              <a:off x="808134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 rot="5400000">
              <a:off x="8120147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 rot="6075000">
              <a:off x="808134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 rot="6750000">
              <a:off x="7966426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7425000">
              <a:off x="777980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rot="8100000">
              <a:off x="7528665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 rot="8775000">
              <a:off x="7222646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rot="9450000">
              <a:off x="6873510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 rot="10125000">
              <a:off x="6494678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 rot="10800000">
              <a:off x="6100703" y="52889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 rot="11475000">
              <a:off x="5706729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 rot="12150000">
              <a:off x="5327896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 rot="12825000">
              <a:off x="4978760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 rot="13500000">
              <a:off x="4672741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 rot="14175000">
              <a:off x="442159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 rot="14850000">
              <a:off x="4234980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 rot="15525000">
              <a:off x="412006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组合 339"/>
          <p:cNvGrpSpPr/>
          <p:nvPr/>
        </p:nvGrpSpPr>
        <p:grpSpPr>
          <a:xfrm>
            <a:off x="318074" y="1839211"/>
            <a:ext cx="2120028" cy="2966489"/>
            <a:chOff x="318074" y="1839211"/>
            <a:chExt cx="2120028" cy="2966489"/>
          </a:xfrm>
        </p:grpSpPr>
        <p:grpSp>
          <p:nvGrpSpPr>
            <p:cNvPr id="338" name="组合 337"/>
            <p:cNvGrpSpPr/>
            <p:nvPr/>
          </p:nvGrpSpPr>
          <p:grpSpPr>
            <a:xfrm>
              <a:off x="819539" y="1839211"/>
              <a:ext cx="1117098" cy="1117098"/>
              <a:chOff x="741931" y="1839211"/>
              <a:chExt cx="1117098" cy="111709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4" name="同心圆 13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6" name="任意多边形 15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任意多边形 16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337" name="文本框 336"/>
            <p:cNvSpPr txBox="1"/>
            <p:nvPr/>
          </p:nvSpPr>
          <p:spPr>
            <a:xfrm>
              <a:off x="318074" y="2977151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 </a:t>
              </a:r>
              <a:r>
                <a:rPr lang="en-US" altLang="zh-CN" sz="1600" dirty="0" smtClean="0">
                  <a:solidFill>
                    <a:srgbClr val="02DFE8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America</a:t>
              </a:r>
              <a:endParaRPr lang="zh-CN" altLang="en-US" sz="1600" dirty="0">
                <a:solidFill>
                  <a:srgbClr val="02DFE8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6848" y="3359150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9782674" y="1839211"/>
            <a:ext cx="2120028" cy="2966489"/>
            <a:chOff x="9592117" y="1860053"/>
            <a:chExt cx="2120028" cy="2966489"/>
          </a:xfrm>
        </p:grpSpPr>
        <p:grpSp>
          <p:nvGrpSpPr>
            <p:cNvPr id="351" name="组合 350"/>
            <p:cNvGrpSpPr/>
            <p:nvPr/>
          </p:nvGrpSpPr>
          <p:grpSpPr>
            <a:xfrm>
              <a:off x="10093582" y="1860053"/>
              <a:ext cx="1117098" cy="1117098"/>
              <a:chOff x="10093582" y="1860053"/>
              <a:chExt cx="1117098" cy="11170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46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5" name="椭圆 344"/>
              <p:cNvSpPr/>
              <p:nvPr/>
            </p:nvSpPr>
            <p:spPr>
              <a:xfrm>
                <a:off x="10093582" y="1860053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3" name="文本框 342"/>
            <p:cNvSpPr txBox="1"/>
            <p:nvPr/>
          </p:nvSpPr>
          <p:spPr>
            <a:xfrm>
              <a:off x="9592117" y="299799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9620891" y="3379992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8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085715" y="4479029"/>
            <a:ext cx="612000" cy="612000"/>
            <a:chOff x="1085715" y="4479029"/>
            <a:chExt cx="612000" cy="612000"/>
          </a:xfrm>
        </p:grpSpPr>
        <p:sp>
          <p:nvSpPr>
            <p:cNvPr id="2" name="椭圆 1"/>
            <p:cNvSpPr>
              <a:spLocks noChangeAspect="1"/>
            </p:cNvSpPr>
            <p:nvPr/>
          </p:nvSpPr>
          <p:spPr>
            <a:xfrm>
              <a:off x="1085715" y="4479029"/>
              <a:ext cx="612000" cy="612000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51221" y="4619135"/>
              <a:ext cx="280988" cy="331788"/>
              <a:chOff x="7627938" y="1927226"/>
              <a:chExt cx="280988" cy="331788"/>
            </a:xfrm>
            <a:solidFill>
              <a:schemeClr val="bg1"/>
            </a:solidFill>
          </p:grpSpPr>
          <p:sp>
            <p:nvSpPr>
              <p:cNvPr id="4" name="Freeform 550"/>
              <p:cNvSpPr>
                <a:spLocks noEditPoints="1"/>
              </p:cNvSpPr>
              <p:nvPr/>
            </p:nvSpPr>
            <p:spPr bwMode="auto">
              <a:xfrm>
                <a:off x="7627938" y="1927226"/>
                <a:ext cx="280988" cy="331788"/>
              </a:xfrm>
              <a:custGeom>
                <a:avLst/>
                <a:gdLst>
                  <a:gd name="T0" fmla="*/ 139 w 242"/>
                  <a:gd name="T1" fmla="*/ 47 h 287"/>
                  <a:gd name="T2" fmla="*/ 139 w 242"/>
                  <a:gd name="T3" fmla="*/ 23 h 287"/>
                  <a:gd name="T4" fmla="*/ 152 w 242"/>
                  <a:gd name="T5" fmla="*/ 23 h 287"/>
                  <a:gd name="T6" fmla="*/ 163 w 242"/>
                  <a:gd name="T7" fmla="*/ 11 h 287"/>
                  <a:gd name="T8" fmla="*/ 152 w 242"/>
                  <a:gd name="T9" fmla="*/ 0 h 287"/>
                  <a:gd name="T10" fmla="*/ 91 w 242"/>
                  <a:gd name="T11" fmla="*/ 0 h 287"/>
                  <a:gd name="T12" fmla="*/ 79 w 242"/>
                  <a:gd name="T13" fmla="*/ 11 h 287"/>
                  <a:gd name="T14" fmla="*/ 91 w 242"/>
                  <a:gd name="T15" fmla="*/ 23 h 287"/>
                  <a:gd name="T16" fmla="*/ 103 w 242"/>
                  <a:gd name="T17" fmla="*/ 23 h 287"/>
                  <a:gd name="T18" fmla="*/ 103 w 242"/>
                  <a:gd name="T19" fmla="*/ 47 h 287"/>
                  <a:gd name="T20" fmla="*/ 0 w 242"/>
                  <a:gd name="T21" fmla="*/ 166 h 287"/>
                  <a:gd name="T22" fmla="*/ 121 w 242"/>
                  <a:gd name="T23" fmla="*/ 287 h 287"/>
                  <a:gd name="T24" fmla="*/ 242 w 242"/>
                  <a:gd name="T25" fmla="*/ 166 h 287"/>
                  <a:gd name="T26" fmla="*/ 139 w 242"/>
                  <a:gd name="T27" fmla="*/ 47 h 287"/>
                  <a:gd name="T28" fmla="*/ 121 w 242"/>
                  <a:gd name="T29" fmla="*/ 257 h 287"/>
                  <a:gd name="T30" fmla="*/ 30 w 242"/>
                  <a:gd name="T31" fmla="*/ 166 h 287"/>
                  <a:gd name="T32" fmla="*/ 121 w 242"/>
                  <a:gd name="T33" fmla="*/ 75 h 287"/>
                  <a:gd name="T34" fmla="*/ 212 w 242"/>
                  <a:gd name="T35" fmla="*/ 166 h 287"/>
                  <a:gd name="T36" fmla="*/ 121 w 242"/>
                  <a:gd name="T37" fmla="*/ 2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2" h="287">
                    <a:moveTo>
                      <a:pt x="139" y="47"/>
                    </a:moveTo>
                    <a:cubicBezTo>
                      <a:pt x="139" y="23"/>
                      <a:pt x="139" y="23"/>
                      <a:pt x="139" y="23"/>
                    </a:cubicBezTo>
                    <a:cubicBezTo>
                      <a:pt x="152" y="23"/>
                      <a:pt x="152" y="23"/>
                      <a:pt x="152" y="23"/>
                    </a:cubicBezTo>
                    <a:cubicBezTo>
                      <a:pt x="158" y="23"/>
                      <a:pt x="163" y="18"/>
                      <a:pt x="163" y="11"/>
                    </a:cubicBezTo>
                    <a:cubicBezTo>
                      <a:pt x="163" y="5"/>
                      <a:pt x="158" y="0"/>
                      <a:pt x="15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4" y="0"/>
                      <a:pt x="79" y="5"/>
                      <a:pt x="79" y="11"/>
                    </a:cubicBezTo>
                    <a:cubicBezTo>
                      <a:pt x="79" y="18"/>
                      <a:pt x="84" y="23"/>
                      <a:pt x="91" y="23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45" y="55"/>
                      <a:pt x="0" y="106"/>
                      <a:pt x="0" y="166"/>
                    </a:cubicBezTo>
                    <a:cubicBezTo>
                      <a:pt x="0" y="233"/>
                      <a:pt x="54" y="287"/>
                      <a:pt x="121" y="287"/>
                    </a:cubicBezTo>
                    <a:cubicBezTo>
                      <a:pt x="188" y="287"/>
                      <a:pt x="242" y="233"/>
                      <a:pt x="242" y="166"/>
                    </a:cubicBezTo>
                    <a:cubicBezTo>
                      <a:pt x="242" y="105"/>
                      <a:pt x="197" y="55"/>
                      <a:pt x="139" y="47"/>
                    </a:cubicBezTo>
                    <a:close/>
                    <a:moveTo>
                      <a:pt x="121" y="257"/>
                    </a:moveTo>
                    <a:cubicBezTo>
                      <a:pt x="71" y="257"/>
                      <a:pt x="30" y="216"/>
                      <a:pt x="30" y="166"/>
                    </a:cubicBezTo>
                    <a:cubicBezTo>
                      <a:pt x="30" y="116"/>
                      <a:pt x="71" y="75"/>
                      <a:pt x="121" y="75"/>
                    </a:cubicBezTo>
                    <a:cubicBezTo>
                      <a:pt x="171" y="75"/>
                      <a:pt x="212" y="116"/>
                      <a:pt x="212" y="166"/>
                    </a:cubicBezTo>
                    <a:cubicBezTo>
                      <a:pt x="212" y="216"/>
                      <a:pt x="171" y="257"/>
                      <a:pt x="121" y="25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" name="Freeform 551"/>
              <p:cNvSpPr>
                <a:spLocks/>
              </p:cNvSpPr>
              <p:nvPr/>
            </p:nvSpPr>
            <p:spPr bwMode="auto">
              <a:xfrm>
                <a:off x="7754938" y="2043114"/>
                <a:ext cx="85725" cy="131763"/>
              </a:xfrm>
              <a:custGeom>
                <a:avLst/>
                <a:gdLst>
                  <a:gd name="T0" fmla="*/ 71 w 74"/>
                  <a:gd name="T1" fmla="*/ 93 h 114"/>
                  <a:gd name="T2" fmla="*/ 23 w 74"/>
                  <a:gd name="T3" fmla="*/ 61 h 114"/>
                  <a:gd name="T4" fmla="*/ 23 w 74"/>
                  <a:gd name="T5" fmla="*/ 5 h 114"/>
                  <a:gd name="T6" fmla="*/ 21 w 74"/>
                  <a:gd name="T7" fmla="*/ 2 h 114"/>
                  <a:gd name="T8" fmla="*/ 18 w 74"/>
                  <a:gd name="T9" fmla="*/ 0 h 114"/>
                  <a:gd name="T10" fmla="*/ 5 w 74"/>
                  <a:gd name="T11" fmla="*/ 0 h 114"/>
                  <a:gd name="T12" fmla="*/ 1 w 74"/>
                  <a:gd name="T13" fmla="*/ 2 h 114"/>
                  <a:gd name="T14" fmla="*/ 0 w 74"/>
                  <a:gd name="T15" fmla="*/ 5 h 114"/>
                  <a:gd name="T16" fmla="*/ 0 w 74"/>
                  <a:gd name="T17" fmla="*/ 71 h 114"/>
                  <a:gd name="T18" fmla="*/ 1 w 74"/>
                  <a:gd name="T19" fmla="*/ 75 h 114"/>
                  <a:gd name="T20" fmla="*/ 2 w 74"/>
                  <a:gd name="T21" fmla="*/ 75 h 114"/>
                  <a:gd name="T22" fmla="*/ 58 w 74"/>
                  <a:gd name="T23" fmla="*/ 113 h 114"/>
                  <a:gd name="T24" fmla="*/ 61 w 74"/>
                  <a:gd name="T25" fmla="*/ 114 h 114"/>
                  <a:gd name="T26" fmla="*/ 62 w 74"/>
                  <a:gd name="T27" fmla="*/ 114 h 114"/>
                  <a:gd name="T28" fmla="*/ 65 w 74"/>
                  <a:gd name="T29" fmla="*/ 111 h 114"/>
                  <a:gd name="T30" fmla="*/ 72 w 74"/>
                  <a:gd name="T31" fmla="*/ 100 h 114"/>
                  <a:gd name="T32" fmla="*/ 71 w 74"/>
                  <a:gd name="T33" fmla="*/ 9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4" h="114">
                    <a:moveTo>
                      <a:pt x="71" y="93"/>
                    </a:move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2" y="3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2"/>
                      <a:pt x="0" y="74"/>
                      <a:pt x="1" y="75"/>
                    </a:cubicBezTo>
                    <a:cubicBezTo>
                      <a:pt x="1" y="75"/>
                      <a:pt x="2" y="75"/>
                      <a:pt x="2" y="75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59" y="113"/>
                      <a:pt x="60" y="114"/>
                      <a:pt x="61" y="114"/>
                    </a:cubicBezTo>
                    <a:cubicBezTo>
                      <a:pt x="61" y="114"/>
                      <a:pt x="62" y="114"/>
                      <a:pt x="62" y="114"/>
                    </a:cubicBezTo>
                    <a:cubicBezTo>
                      <a:pt x="63" y="113"/>
                      <a:pt x="64" y="112"/>
                      <a:pt x="65" y="111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4" y="98"/>
                      <a:pt x="73" y="95"/>
                      <a:pt x="71" y="9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9922572" y="3878960"/>
            <a:ext cx="797616" cy="797616"/>
            <a:chOff x="10373967" y="4692221"/>
            <a:chExt cx="797616" cy="797616"/>
          </a:xfrm>
        </p:grpSpPr>
        <p:sp>
          <p:nvSpPr>
            <p:cNvPr id="6" name="Freeform 789"/>
            <p:cNvSpPr>
              <a:spLocks/>
            </p:cNvSpPr>
            <p:nvPr/>
          </p:nvSpPr>
          <p:spPr bwMode="auto">
            <a:xfrm>
              <a:off x="10535858" y="4855235"/>
              <a:ext cx="473834" cy="471588"/>
            </a:xfrm>
            <a:custGeom>
              <a:avLst/>
              <a:gdLst>
                <a:gd name="T0" fmla="*/ 106 w 211"/>
                <a:gd name="T1" fmla="*/ 54 h 210"/>
                <a:gd name="T2" fmla="*/ 70 w 211"/>
                <a:gd name="T3" fmla="*/ 157 h 210"/>
                <a:gd name="T4" fmla="*/ 38 w 211"/>
                <a:gd name="T5" fmla="*/ 109 h 210"/>
                <a:gd name="T6" fmla="*/ 18 w 211"/>
                <a:gd name="T7" fmla="*/ 128 h 210"/>
                <a:gd name="T8" fmla="*/ 12 w 211"/>
                <a:gd name="T9" fmla="*/ 133 h 210"/>
                <a:gd name="T10" fmla="*/ 0 w 211"/>
                <a:gd name="T11" fmla="*/ 123 h 210"/>
                <a:gd name="T12" fmla="*/ 41 w 211"/>
                <a:gd name="T13" fmla="*/ 85 h 210"/>
                <a:gd name="T14" fmla="*/ 65 w 211"/>
                <a:gd name="T15" fmla="*/ 122 h 210"/>
                <a:gd name="T16" fmla="*/ 109 w 211"/>
                <a:gd name="T17" fmla="*/ 0 h 210"/>
                <a:gd name="T18" fmla="*/ 149 w 211"/>
                <a:gd name="T19" fmla="*/ 153 h 210"/>
                <a:gd name="T20" fmla="*/ 181 w 211"/>
                <a:gd name="T21" fmla="*/ 48 h 210"/>
                <a:gd name="T22" fmla="*/ 211 w 211"/>
                <a:gd name="T23" fmla="*/ 142 h 210"/>
                <a:gd name="T24" fmla="*/ 195 w 211"/>
                <a:gd name="T25" fmla="*/ 146 h 210"/>
                <a:gd name="T26" fmla="*/ 181 w 211"/>
                <a:gd name="T27" fmla="*/ 101 h 210"/>
                <a:gd name="T28" fmla="*/ 147 w 211"/>
                <a:gd name="T29" fmla="*/ 210 h 210"/>
                <a:gd name="T30" fmla="*/ 106 w 211"/>
                <a:gd name="T31" fmla="*/ 54 h 210"/>
                <a:gd name="T32" fmla="*/ 106 w 211"/>
                <a:gd name="T33" fmla="*/ 5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10">
                  <a:moveTo>
                    <a:pt x="106" y="54"/>
                  </a:moveTo>
                  <a:lnTo>
                    <a:pt x="70" y="157"/>
                  </a:lnTo>
                  <a:lnTo>
                    <a:pt x="38" y="109"/>
                  </a:lnTo>
                  <a:lnTo>
                    <a:pt x="18" y="128"/>
                  </a:lnTo>
                  <a:lnTo>
                    <a:pt x="12" y="133"/>
                  </a:lnTo>
                  <a:lnTo>
                    <a:pt x="0" y="123"/>
                  </a:lnTo>
                  <a:lnTo>
                    <a:pt x="41" y="85"/>
                  </a:lnTo>
                  <a:lnTo>
                    <a:pt x="65" y="122"/>
                  </a:lnTo>
                  <a:lnTo>
                    <a:pt x="109" y="0"/>
                  </a:lnTo>
                  <a:lnTo>
                    <a:pt x="149" y="153"/>
                  </a:lnTo>
                  <a:lnTo>
                    <a:pt x="181" y="48"/>
                  </a:lnTo>
                  <a:lnTo>
                    <a:pt x="211" y="142"/>
                  </a:lnTo>
                  <a:lnTo>
                    <a:pt x="195" y="146"/>
                  </a:lnTo>
                  <a:lnTo>
                    <a:pt x="181" y="101"/>
                  </a:lnTo>
                  <a:lnTo>
                    <a:pt x="147" y="210"/>
                  </a:lnTo>
                  <a:lnTo>
                    <a:pt x="106" y="54"/>
                  </a:lnTo>
                  <a:lnTo>
                    <a:pt x="106" y="54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0373967" y="4692221"/>
              <a:ext cx="797616" cy="797616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7762461" y="4277768"/>
            <a:ext cx="2149254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702904" y="4785029"/>
            <a:ext cx="2000968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4780722" y="953435"/>
            <a:ext cx="2643808" cy="2665132"/>
          </a:xfrm>
          <a:prstGeom prst="arc">
            <a:avLst>
              <a:gd name="adj1" fmla="val 14865215"/>
              <a:gd name="adj2" fmla="val 2695838"/>
            </a:avLst>
          </a:prstGeom>
          <a:ln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316062" y="4752475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645554" y="5091029"/>
            <a:ext cx="1351652" cy="5355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</a:t>
            </a:r>
            <a:endParaRPr lang="en-US" altLang="zh-CN" sz="1200" spc="100" dirty="0" smtClean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看不穿</a:t>
            </a:r>
            <a:endParaRPr lang="zh-CN" altLang="en-US" sz="1200" spc="100" dirty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53747" y="5129501"/>
            <a:ext cx="1075937" cy="2923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TITLE HERE</a:t>
            </a:r>
            <a:endParaRPr lang="zh-CN" altLang="en-US" sz="13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2329" y="5395883"/>
            <a:ext cx="18787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32578" y="1804757"/>
            <a:ext cx="267085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200" dirty="0" smtClean="0">
                <a:solidFill>
                  <a:srgbClr val="03F1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友谊的小船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4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28517" y="2316728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「 标题在此」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88526" y="2669378"/>
            <a:ext cx="2540000" cy="29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别人笑我太痴颠我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穿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-02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02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7505555" y="2163478"/>
            <a:ext cx="3999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CN" altLang="en-US" sz="14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01766" y="6114007"/>
            <a:ext cx="939934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亓眣劼軡弮曭塙鉔价汋屌邡宓芠刞廋兀宓幘痾。傒枅仴瞗塥廨艼一椓梑脀昉帄祋兀，愮菮丌瓝峸碏毞卌亍佶摷洺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11700889" y="6222811"/>
            <a:ext cx="223" cy="354856"/>
          </a:xfrm>
          <a:prstGeom prst="line">
            <a:avLst/>
          </a:prstGeom>
          <a:ln w="28575">
            <a:solidFill>
              <a:srgbClr val="02D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>
            <a:off x="2384854" y="2656703"/>
            <a:ext cx="2656702" cy="1062680"/>
          </a:xfrm>
          <a:custGeom>
            <a:avLst/>
            <a:gdLst>
              <a:gd name="connsiteX0" fmla="*/ 0 w 3064476"/>
              <a:gd name="connsiteY0" fmla="*/ 0 h 1013254"/>
              <a:gd name="connsiteX1" fmla="*/ 2051222 w 3064476"/>
              <a:gd name="connsiteY1" fmla="*/ 0 h 1013254"/>
              <a:gd name="connsiteX2" fmla="*/ 3064476 w 3064476"/>
              <a:gd name="connsiteY2" fmla="*/ 1013254 h 101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4476" h="1013254">
                <a:moveTo>
                  <a:pt x="0" y="0"/>
                </a:moveTo>
                <a:lnTo>
                  <a:pt x="2051222" y="0"/>
                </a:lnTo>
                <a:lnTo>
                  <a:pt x="3064476" y="1013254"/>
                </a:lnTo>
              </a:path>
            </a:pathLst>
          </a:custGeom>
          <a:noFill/>
          <a:ln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02DFE8">
                    <a:alpha val="8000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872297" y="4070782"/>
            <a:ext cx="1117098" cy="1117098"/>
            <a:chOff x="9921282" y="4248582"/>
            <a:chExt cx="1117098" cy="1117098"/>
          </a:xfrm>
        </p:grpSpPr>
        <p:grpSp>
          <p:nvGrpSpPr>
            <p:cNvPr id="17" name="组合 16"/>
            <p:cNvGrpSpPr/>
            <p:nvPr/>
          </p:nvGrpSpPr>
          <p:grpSpPr>
            <a:xfrm>
              <a:off x="10231665" y="4429143"/>
              <a:ext cx="496332" cy="755976"/>
              <a:chOff x="9444064" y="1724025"/>
              <a:chExt cx="2259015" cy="3238501"/>
            </a:xfrm>
            <a:solidFill>
              <a:schemeClr val="bg1"/>
            </a:solidFill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9444064" y="2311399"/>
                <a:ext cx="1619254" cy="2651127"/>
              </a:xfrm>
              <a:custGeom>
                <a:avLst/>
                <a:gdLst>
                  <a:gd name="T0" fmla="*/ 224 w 231"/>
                  <a:gd name="T1" fmla="*/ 383 h 389"/>
                  <a:gd name="T2" fmla="*/ 216 w 231"/>
                  <a:gd name="T3" fmla="*/ 385 h 389"/>
                  <a:gd name="T4" fmla="*/ 105 w 231"/>
                  <a:gd name="T5" fmla="*/ 385 h 389"/>
                  <a:gd name="T6" fmla="*/ 93 w 231"/>
                  <a:gd name="T7" fmla="*/ 388 h 389"/>
                  <a:gd name="T8" fmla="*/ 22 w 231"/>
                  <a:gd name="T9" fmla="*/ 321 h 389"/>
                  <a:gd name="T10" fmla="*/ 2 w 231"/>
                  <a:gd name="T11" fmla="*/ 162 h 389"/>
                  <a:gd name="T12" fmla="*/ 12 w 231"/>
                  <a:gd name="T13" fmla="*/ 0 h 389"/>
                  <a:gd name="T14" fmla="*/ 19 w 231"/>
                  <a:gd name="T15" fmla="*/ 0 h 389"/>
                  <a:gd name="T16" fmla="*/ 20 w 231"/>
                  <a:gd name="T17" fmla="*/ 32 h 389"/>
                  <a:gd name="T18" fmla="*/ 12 w 231"/>
                  <a:gd name="T19" fmla="*/ 164 h 389"/>
                  <a:gd name="T20" fmla="*/ 26 w 231"/>
                  <a:gd name="T21" fmla="*/ 224 h 389"/>
                  <a:gd name="T22" fmla="*/ 59 w 231"/>
                  <a:gd name="T23" fmla="*/ 290 h 389"/>
                  <a:gd name="T24" fmla="*/ 63 w 231"/>
                  <a:gd name="T25" fmla="*/ 323 h 389"/>
                  <a:gd name="T26" fmla="*/ 76 w 231"/>
                  <a:gd name="T27" fmla="*/ 356 h 389"/>
                  <a:gd name="T28" fmla="*/ 90 w 231"/>
                  <a:gd name="T29" fmla="*/ 367 h 389"/>
                  <a:gd name="T30" fmla="*/ 178 w 231"/>
                  <a:gd name="T31" fmla="*/ 336 h 389"/>
                  <a:gd name="T32" fmla="*/ 224 w 231"/>
                  <a:gd name="T33" fmla="*/ 358 h 389"/>
                  <a:gd name="T34" fmla="*/ 231 w 231"/>
                  <a:gd name="T35" fmla="*/ 370 h 389"/>
                  <a:gd name="T36" fmla="*/ 224 w 231"/>
                  <a:gd name="T37" fmla="*/ 38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1" h="389">
                    <a:moveTo>
                      <a:pt x="224" y="383"/>
                    </a:moveTo>
                    <a:cubicBezTo>
                      <a:pt x="221" y="384"/>
                      <a:pt x="218" y="386"/>
                      <a:pt x="216" y="385"/>
                    </a:cubicBezTo>
                    <a:cubicBezTo>
                      <a:pt x="179" y="365"/>
                      <a:pt x="142" y="366"/>
                      <a:pt x="105" y="385"/>
                    </a:cubicBezTo>
                    <a:cubicBezTo>
                      <a:pt x="102" y="387"/>
                      <a:pt x="97" y="389"/>
                      <a:pt x="93" y="388"/>
                    </a:cubicBezTo>
                    <a:cubicBezTo>
                      <a:pt x="68" y="386"/>
                      <a:pt x="25" y="346"/>
                      <a:pt x="22" y="321"/>
                    </a:cubicBezTo>
                    <a:cubicBezTo>
                      <a:pt x="14" y="268"/>
                      <a:pt x="3" y="215"/>
                      <a:pt x="2" y="162"/>
                    </a:cubicBezTo>
                    <a:cubicBezTo>
                      <a:pt x="0" y="108"/>
                      <a:pt x="8" y="54"/>
                      <a:pt x="12" y="0"/>
                    </a:cubicBezTo>
                    <a:cubicBezTo>
                      <a:pt x="14" y="0"/>
                      <a:pt x="16" y="0"/>
                      <a:pt x="19" y="0"/>
                    </a:cubicBezTo>
                    <a:cubicBezTo>
                      <a:pt x="19" y="10"/>
                      <a:pt x="20" y="21"/>
                      <a:pt x="20" y="32"/>
                    </a:cubicBezTo>
                    <a:cubicBezTo>
                      <a:pt x="22" y="76"/>
                      <a:pt x="21" y="119"/>
                      <a:pt x="12" y="164"/>
                    </a:cubicBezTo>
                    <a:cubicBezTo>
                      <a:pt x="8" y="182"/>
                      <a:pt x="18" y="205"/>
                      <a:pt x="26" y="224"/>
                    </a:cubicBezTo>
                    <a:cubicBezTo>
                      <a:pt x="35" y="247"/>
                      <a:pt x="49" y="268"/>
                      <a:pt x="59" y="290"/>
                    </a:cubicBezTo>
                    <a:cubicBezTo>
                      <a:pt x="63" y="300"/>
                      <a:pt x="66" y="313"/>
                      <a:pt x="63" y="323"/>
                    </a:cubicBezTo>
                    <a:cubicBezTo>
                      <a:pt x="58" y="339"/>
                      <a:pt x="61" y="348"/>
                      <a:pt x="76" y="356"/>
                    </a:cubicBezTo>
                    <a:cubicBezTo>
                      <a:pt x="81" y="358"/>
                      <a:pt x="85" y="363"/>
                      <a:pt x="90" y="367"/>
                    </a:cubicBezTo>
                    <a:cubicBezTo>
                      <a:pt x="108" y="340"/>
                      <a:pt x="145" y="329"/>
                      <a:pt x="178" y="336"/>
                    </a:cubicBezTo>
                    <a:cubicBezTo>
                      <a:pt x="195" y="340"/>
                      <a:pt x="212" y="344"/>
                      <a:pt x="224" y="358"/>
                    </a:cubicBezTo>
                    <a:cubicBezTo>
                      <a:pt x="227" y="361"/>
                      <a:pt x="229" y="366"/>
                      <a:pt x="231" y="370"/>
                    </a:cubicBezTo>
                    <a:cubicBezTo>
                      <a:pt x="229" y="374"/>
                      <a:pt x="226" y="379"/>
                      <a:pt x="224" y="3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9583761" y="1724025"/>
                <a:ext cx="1951043" cy="873125"/>
              </a:xfrm>
              <a:custGeom>
                <a:avLst/>
                <a:gdLst>
                  <a:gd name="T0" fmla="*/ 80 w 278"/>
                  <a:gd name="T1" fmla="*/ 27 h 128"/>
                  <a:gd name="T2" fmla="*/ 0 w 278"/>
                  <a:gd name="T3" fmla="*/ 76 h 128"/>
                  <a:gd name="T4" fmla="*/ 10 w 278"/>
                  <a:gd name="T5" fmla="*/ 60 h 128"/>
                  <a:gd name="T6" fmla="*/ 271 w 278"/>
                  <a:gd name="T7" fmla="*/ 60 h 128"/>
                  <a:gd name="T8" fmla="*/ 278 w 278"/>
                  <a:gd name="T9" fmla="*/ 75 h 128"/>
                  <a:gd name="T10" fmla="*/ 219 w 278"/>
                  <a:gd name="T11" fmla="*/ 38 h 128"/>
                  <a:gd name="T12" fmla="*/ 195 w 278"/>
                  <a:gd name="T13" fmla="*/ 48 h 128"/>
                  <a:gd name="T14" fmla="*/ 182 w 278"/>
                  <a:gd name="T15" fmla="*/ 100 h 128"/>
                  <a:gd name="T16" fmla="*/ 179 w 278"/>
                  <a:gd name="T17" fmla="*/ 109 h 128"/>
                  <a:gd name="T18" fmla="*/ 119 w 278"/>
                  <a:gd name="T19" fmla="*/ 118 h 128"/>
                  <a:gd name="T20" fmla="*/ 100 w 278"/>
                  <a:gd name="T21" fmla="*/ 103 h 128"/>
                  <a:gd name="T22" fmla="*/ 80 w 278"/>
                  <a:gd name="T23" fmla="*/ 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8" h="128">
                    <a:moveTo>
                      <a:pt x="80" y="27"/>
                    </a:moveTo>
                    <a:cubicBezTo>
                      <a:pt x="52" y="44"/>
                      <a:pt x="28" y="59"/>
                      <a:pt x="0" y="76"/>
                    </a:cubicBezTo>
                    <a:cubicBezTo>
                      <a:pt x="4" y="70"/>
                      <a:pt x="6" y="64"/>
                      <a:pt x="10" y="60"/>
                    </a:cubicBezTo>
                    <a:cubicBezTo>
                      <a:pt x="79" y="0"/>
                      <a:pt x="201" y="0"/>
                      <a:pt x="271" y="60"/>
                    </a:cubicBezTo>
                    <a:cubicBezTo>
                      <a:pt x="275" y="64"/>
                      <a:pt x="278" y="69"/>
                      <a:pt x="278" y="75"/>
                    </a:cubicBezTo>
                    <a:cubicBezTo>
                      <a:pt x="259" y="62"/>
                      <a:pt x="239" y="50"/>
                      <a:pt x="219" y="38"/>
                    </a:cubicBezTo>
                    <a:cubicBezTo>
                      <a:pt x="207" y="30"/>
                      <a:pt x="198" y="30"/>
                      <a:pt x="195" y="48"/>
                    </a:cubicBezTo>
                    <a:cubicBezTo>
                      <a:pt x="193" y="66"/>
                      <a:pt x="187" y="83"/>
                      <a:pt x="182" y="100"/>
                    </a:cubicBezTo>
                    <a:cubicBezTo>
                      <a:pt x="181" y="103"/>
                      <a:pt x="181" y="106"/>
                      <a:pt x="179" y="109"/>
                    </a:cubicBezTo>
                    <a:cubicBezTo>
                      <a:pt x="162" y="128"/>
                      <a:pt x="139" y="115"/>
                      <a:pt x="119" y="118"/>
                    </a:cubicBezTo>
                    <a:cubicBezTo>
                      <a:pt x="109" y="120"/>
                      <a:pt x="103" y="114"/>
                      <a:pt x="100" y="103"/>
                    </a:cubicBezTo>
                    <a:cubicBezTo>
                      <a:pt x="94" y="79"/>
                      <a:pt x="87" y="56"/>
                      <a:pt x="8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11015692" y="2303465"/>
                <a:ext cx="687387" cy="2646363"/>
              </a:xfrm>
              <a:custGeom>
                <a:avLst/>
                <a:gdLst>
                  <a:gd name="T0" fmla="*/ 0 w 98"/>
                  <a:gd name="T1" fmla="*/ 384 h 388"/>
                  <a:gd name="T2" fmla="*/ 7 w 98"/>
                  <a:gd name="T3" fmla="*/ 371 h 388"/>
                  <a:gd name="T4" fmla="*/ 9 w 98"/>
                  <a:gd name="T5" fmla="*/ 368 h 388"/>
                  <a:gd name="T6" fmla="*/ 32 w 98"/>
                  <a:gd name="T7" fmla="*/ 310 h 388"/>
                  <a:gd name="T8" fmla="*/ 39 w 98"/>
                  <a:gd name="T9" fmla="*/ 290 h 388"/>
                  <a:gd name="T10" fmla="*/ 86 w 98"/>
                  <a:gd name="T11" fmla="*/ 188 h 388"/>
                  <a:gd name="T12" fmla="*/ 87 w 98"/>
                  <a:gd name="T13" fmla="*/ 165 h 388"/>
                  <a:gd name="T14" fmla="*/ 83 w 98"/>
                  <a:gd name="T15" fmla="*/ 0 h 388"/>
                  <a:gd name="T16" fmla="*/ 91 w 98"/>
                  <a:gd name="T17" fmla="*/ 55 h 388"/>
                  <a:gd name="T18" fmla="*/ 95 w 98"/>
                  <a:gd name="T19" fmla="*/ 208 h 388"/>
                  <a:gd name="T20" fmla="*/ 73 w 98"/>
                  <a:gd name="T21" fmla="*/ 340 h 388"/>
                  <a:gd name="T22" fmla="*/ 64 w 98"/>
                  <a:gd name="T23" fmla="*/ 353 h 388"/>
                  <a:gd name="T24" fmla="*/ 13 w 98"/>
                  <a:gd name="T25" fmla="*/ 386 h 388"/>
                  <a:gd name="T26" fmla="*/ 0 w 98"/>
                  <a:gd name="T27" fmla="*/ 384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388">
                    <a:moveTo>
                      <a:pt x="0" y="384"/>
                    </a:moveTo>
                    <a:cubicBezTo>
                      <a:pt x="2" y="380"/>
                      <a:pt x="5" y="375"/>
                      <a:pt x="7" y="371"/>
                    </a:cubicBezTo>
                    <a:cubicBezTo>
                      <a:pt x="8" y="370"/>
                      <a:pt x="9" y="369"/>
                      <a:pt x="9" y="368"/>
                    </a:cubicBezTo>
                    <a:cubicBezTo>
                      <a:pt x="19" y="358"/>
                      <a:pt x="31" y="325"/>
                      <a:pt x="32" y="310"/>
                    </a:cubicBezTo>
                    <a:cubicBezTo>
                      <a:pt x="33" y="303"/>
                      <a:pt x="36" y="296"/>
                      <a:pt x="39" y="290"/>
                    </a:cubicBezTo>
                    <a:cubicBezTo>
                      <a:pt x="55" y="256"/>
                      <a:pt x="71" y="222"/>
                      <a:pt x="86" y="188"/>
                    </a:cubicBezTo>
                    <a:cubicBezTo>
                      <a:pt x="89" y="181"/>
                      <a:pt x="89" y="172"/>
                      <a:pt x="87" y="165"/>
                    </a:cubicBezTo>
                    <a:cubicBezTo>
                      <a:pt x="70" y="111"/>
                      <a:pt x="78" y="55"/>
                      <a:pt x="83" y="0"/>
                    </a:cubicBezTo>
                    <a:cubicBezTo>
                      <a:pt x="86" y="18"/>
                      <a:pt x="90" y="36"/>
                      <a:pt x="91" y="55"/>
                    </a:cubicBezTo>
                    <a:cubicBezTo>
                      <a:pt x="94" y="106"/>
                      <a:pt x="98" y="157"/>
                      <a:pt x="95" y="208"/>
                    </a:cubicBezTo>
                    <a:cubicBezTo>
                      <a:pt x="92" y="252"/>
                      <a:pt x="81" y="296"/>
                      <a:pt x="73" y="340"/>
                    </a:cubicBezTo>
                    <a:cubicBezTo>
                      <a:pt x="72" y="345"/>
                      <a:pt x="68" y="350"/>
                      <a:pt x="64" y="353"/>
                    </a:cubicBezTo>
                    <a:cubicBezTo>
                      <a:pt x="47" y="365"/>
                      <a:pt x="30" y="376"/>
                      <a:pt x="13" y="386"/>
                    </a:cubicBezTo>
                    <a:cubicBezTo>
                      <a:pt x="10" y="388"/>
                      <a:pt x="4" y="385"/>
                      <a:pt x="0" y="3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9653612" y="3128962"/>
                <a:ext cx="1852618" cy="238123"/>
              </a:xfrm>
              <a:custGeom>
                <a:avLst/>
                <a:gdLst>
                  <a:gd name="T0" fmla="*/ 4 w 264"/>
                  <a:gd name="T1" fmla="*/ 4 h 35"/>
                  <a:gd name="T2" fmla="*/ 127 w 264"/>
                  <a:gd name="T3" fmla="*/ 12 h 35"/>
                  <a:gd name="T4" fmla="*/ 242 w 264"/>
                  <a:gd name="T5" fmla="*/ 3 h 35"/>
                  <a:gd name="T6" fmla="*/ 261 w 264"/>
                  <a:gd name="T7" fmla="*/ 12 h 35"/>
                  <a:gd name="T8" fmla="*/ 248 w 264"/>
                  <a:gd name="T9" fmla="*/ 27 h 35"/>
                  <a:gd name="T10" fmla="*/ 170 w 264"/>
                  <a:gd name="T11" fmla="*/ 18 h 35"/>
                  <a:gd name="T12" fmla="*/ 161 w 264"/>
                  <a:gd name="T13" fmla="*/ 15 h 35"/>
                  <a:gd name="T14" fmla="*/ 152 w 264"/>
                  <a:gd name="T15" fmla="*/ 15 h 35"/>
                  <a:gd name="T16" fmla="*/ 64 w 264"/>
                  <a:gd name="T17" fmla="*/ 28 h 35"/>
                  <a:gd name="T18" fmla="*/ 0 w 264"/>
                  <a:gd name="T19" fmla="*/ 20 h 35"/>
                  <a:gd name="T20" fmla="*/ 4 w 264"/>
                  <a:gd name="T21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4" h="35">
                    <a:moveTo>
                      <a:pt x="4" y="4"/>
                    </a:moveTo>
                    <a:cubicBezTo>
                      <a:pt x="46" y="7"/>
                      <a:pt x="87" y="12"/>
                      <a:pt x="127" y="12"/>
                    </a:cubicBezTo>
                    <a:cubicBezTo>
                      <a:pt x="165" y="12"/>
                      <a:pt x="204" y="7"/>
                      <a:pt x="242" y="3"/>
                    </a:cubicBezTo>
                    <a:cubicBezTo>
                      <a:pt x="251" y="2"/>
                      <a:pt x="258" y="0"/>
                      <a:pt x="261" y="12"/>
                    </a:cubicBezTo>
                    <a:cubicBezTo>
                      <a:pt x="264" y="24"/>
                      <a:pt x="256" y="26"/>
                      <a:pt x="248" y="27"/>
                    </a:cubicBezTo>
                    <a:cubicBezTo>
                      <a:pt x="221" y="33"/>
                      <a:pt x="194" y="35"/>
                      <a:pt x="170" y="18"/>
                    </a:cubicBezTo>
                    <a:cubicBezTo>
                      <a:pt x="167" y="17"/>
                      <a:pt x="164" y="16"/>
                      <a:pt x="161" y="15"/>
                    </a:cubicBezTo>
                    <a:cubicBezTo>
                      <a:pt x="158" y="15"/>
                      <a:pt x="155" y="15"/>
                      <a:pt x="152" y="15"/>
                    </a:cubicBezTo>
                    <a:cubicBezTo>
                      <a:pt x="122" y="14"/>
                      <a:pt x="93" y="18"/>
                      <a:pt x="64" y="28"/>
                    </a:cubicBezTo>
                    <a:cubicBezTo>
                      <a:pt x="44" y="35"/>
                      <a:pt x="21" y="35"/>
                      <a:pt x="0" y="20"/>
                    </a:cubicBezTo>
                    <a:cubicBezTo>
                      <a:pt x="1" y="15"/>
                      <a:pt x="2" y="9"/>
                      <a:pt x="4" y="4"/>
                    </a:cubicBezTo>
                    <a:close/>
                  </a:path>
                </a:pathLst>
              </a:custGeom>
              <a:solidFill>
                <a:srgbClr val="BB10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9955234" y="4267207"/>
                <a:ext cx="1249369" cy="231774"/>
              </a:xfrm>
              <a:custGeom>
                <a:avLst/>
                <a:gdLst>
                  <a:gd name="T0" fmla="*/ 21 w 178"/>
                  <a:gd name="T1" fmla="*/ 24 h 34"/>
                  <a:gd name="T2" fmla="*/ 64 w 178"/>
                  <a:gd name="T3" fmla="*/ 1 h 34"/>
                  <a:gd name="T4" fmla="*/ 113 w 178"/>
                  <a:gd name="T5" fmla="*/ 1 h 34"/>
                  <a:gd name="T6" fmla="*/ 154 w 178"/>
                  <a:gd name="T7" fmla="*/ 24 h 34"/>
                  <a:gd name="T8" fmla="*/ 176 w 178"/>
                  <a:gd name="T9" fmla="*/ 13 h 34"/>
                  <a:gd name="T10" fmla="*/ 178 w 178"/>
                  <a:gd name="T11" fmla="*/ 16 h 34"/>
                  <a:gd name="T12" fmla="*/ 156 w 178"/>
                  <a:gd name="T13" fmla="*/ 34 h 34"/>
                  <a:gd name="T14" fmla="*/ 88 w 178"/>
                  <a:gd name="T15" fmla="*/ 11 h 34"/>
                  <a:gd name="T16" fmla="*/ 21 w 178"/>
                  <a:gd name="T17" fmla="*/ 34 h 34"/>
                  <a:gd name="T18" fmla="*/ 0 w 178"/>
                  <a:gd name="T19" fmla="*/ 18 h 34"/>
                  <a:gd name="T20" fmla="*/ 2 w 178"/>
                  <a:gd name="T21" fmla="*/ 15 h 34"/>
                  <a:gd name="T22" fmla="*/ 21 w 178"/>
                  <a:gd name="T23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34">
                    <a:moveTo>
                      <a:pt x="21" y="24"/>
                    </a:moveTo>
                    <a:cubicBezTo>
                      <a:pt x="27" y="1"/>
                      <a:pt x="45" y="1"/>
                      <a:pt x="64" y="1"/>
                    </a:cubicBezTo>
                    <a:cubicBezTo>
                      <a:pt x="80" y="2"/>
                      <a:pt x="97" y="2"/>
                      <a:pt x="113" y="1"/>
                    </a:cubicBezTo>
                    <a:cubicBezTo>
                      <a:pt x="131" y="1"/>
                      <a:pt x="149" y="0"/>
                      <a:pt x="154" y="24"/>
                    </a:cubicBezTo>
                    <a:cubicBezTo>
                      <a:pt x="163" y="20"/>
                      <a:pt x="169" y="17"/>
                      <a:pt x="176" y="13"/>
                    </a:cubicBezTo>
                    <a:cubicBezTo>
                      <a:pt x="176" y="14"/>
                      <a:pt x="177" y="15"/>
                      <a:pt x="178" y="16"/>
                    </a:cubicBezTo>
                    <a:cubicBezTo>
                      <a:pt x="171" y="21"/>
                      <a:pt x="164" y="27"/>
                      <a:pt x="156" y="34"/>
                    </a:cubicBezTo>
                    <a:cubicBezTo>
                      <a:pt x="141" y="3"/>
                      <a:pt x="113" y="10"/>
                      <a:pt x="88" y="11"/>
                    </a:cubicBezTo>
                    <a:cubicBezTo>
                      <a:pt x="64" y="11"/>
                      <a:pt x="36" y="1"/>
                      <a:pt x="21" y="34"/>
                    </a:cubicBezTo>
                    <a:cubicBezTo>
                      <a:pt x="13" y="28"/>
                      <a:pt x="7" y="23"/>
                      <a:pt x="0" y="18"/>
                    </a:cubicBezTo>
                    <a:cubicBezTo>
                      <a:pt x="1" y="17"/>
                      <a:pt x="1" y="16"/>
                      <a:pt x="2" y="15"/>
                    </a:cubicBezTo>
                    <a:cubicBezTo>
                      <a:pt x="7" y="18"/>
                      <a:pt x="12" y="20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11233172" y="3824293"/>
                <a:ext cx="252413" cy="442913"/>
              </a:xfrm>
              <a:custGeom>
                <a:avLst/>
                <a:gdLst>
                  <a:gd name="T0" fmla="*/ 3 w 36"/>
                  <a:gd name="T1" fmla="*/ 65 h 65"/>
                  <a:gd name="T2" fmla="*/ 36 w 36"/>
                  <a:gd name="T3" fmla="*/ 0 h 65"/>
                  <a:gd name="T4" fmla="*/ 3 w 36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5">
                    <a:moveTo>
                      <a:pt x="3" y="65"/>
                    </a:moveTo>
                    <a:cubicBezTo>
                      <a:pt x="0" y="37"/>
                      <a:pt x="15" y="17"/>
                      <a:pt x="36" y="0"/>
                    </a:cubicBezTo>
                    <a:cubicBezTo>
                      <a:pt x="25" y="21"/>
                      <a:pt x="14" y="43"/>
                      <a:pt x="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9653589" y="3790952"/>
                <a:ext cx="301627" cy="482599"/>
              </a:xfrm>
              <a:custGeom>
                <a:avLst/>
                <a:gdLst>
                  <a:gd name="T0" fmla="*/ 7 w 43"/>
                  <a:gd name="T1" fmla="*/ 0 h 71"/>
                  <a:gd name="T2" fmla="*/ 43 w 43"/>
                  <a:gd name="T3" fmla="*/ 67 h 71"/>
                  <a:gd name="T4" fmla="*/ 35 w 43"/>
                  <a:gd name="T5" fmla="*/ 71 h 71"/>
                  <a:gd name="T6" fmla="*/ 0 w 43"/>
                  <a:gd name="T7" fmla="*/ 4 h 71"/>
                  <a:gd name="T8" fmla="*/ 7 w 43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1">
                    <a:moveTo>
                      <a:pt x="7" y="0"/>
                    </a:moveTo>
                    <a:cubicBezTo>
                      <a:pt x="19" y="22"/>
                      <a:pt x="31" y="45"/>
                      <a:pt x="43" y="67"/>
                    </a:cubicBezTo>
                    <a:cubicBezTo>
                      <a:pt x="40" y="68"/>
                      <a:pt x="38" y="70"/>
                      <a:pt x="35" y="71"/>
                    </a:cubicBezTo>
                    <a:cubicBezTo>
                      <a:pt x="24" y="49"/>
                      <a:pt x="12" y="26"/>
                      <a:pt x="0" y="4"/>
                    </a:cubicBezTo>
                    <a:cubicBezTo>
                      <a:pt x="2" y="2"/>
                      <a:pt x="5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9921282" y="4248582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23900" y="3817045"/>
            <a:ext cx="477942" cy="477942"/>
            <a:chOff x="929682" y="4212296"/>
            <a:chExt cx="1117098" cy="1117098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210800" y="4377585"/>
              <a:ext cx="554862" cy="786520"/>
            </a:xfrm>
            <a:custGeom>
              <a:avLst/>
              <a:gdLst>
                <a:gd name="T0" fmla="*/ 800 w 800"/>
                <a:gd name="T1" fmla="*/ 530 h 1134"/>
                <a:gd name="T2" fmla="*/ 477 w 800"/>
                <a:gd name="T3" fmla="*/ 465 h 1134"/>
                <a:gd name="T4" fmla="*/ 614 w 800"/>
                <a:gd name="T5" fmla="*/ 0 h 1134"/>
                <a:gd name="T6" fmla="*/ 0 w 800"/>
                <a:gd name="T7" fmla="*/ 602 h 1134"/>
                <a:gd name="T8" fmla="*/ 321 w 800"/>
                <a:gd name="T9" fmla="*/ 669 h 1134"/>
                <a:gd name="T10" fmla="*/ 184 w 800"/>
                <a:gd name="T11" fmla="*/ 1134 h 1134"/>
                <a:gd name="T12" fmla="*/ 800 w 800"/>
                <a:gd name="T13" fmla="*/ 53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134">
                  <a:moveTo>
                    <a:pt x="800" y="530"/>
                  </a:moveTo>
                  <a:lnTo>
                    <a:pt x="477" y="465"/>
                  </a:lnTo>
                  <a:lnTo>
                    <a:pt x="614" y="0"/>
                  </a:lnTo>
                  <a:lnTo>
                    <a:pt x="0" y="602"/>
                  </a:lnTo>
                  <a:lnTo>
                    <a:pt x="321" y="669"/>
                  </a:lnTo>
                  <a:lnTo>
                    <a:pt x="184" y="1134"/>
                  </a:lnTo>
                  <a:lnTo>
                    <a:pt x="800" y="53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29682" y="4212296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428342" y="2570135"/>
            <a:ext cx="312058" cy="1086498"/>
            <a:chOff x="3580492" y="3930563"/>
            <a:chExt cx="444500" cy="1547620"/>
          </a:xfrm>
        </p:grpSpPr>
        <p:cxnSp>
          <p:nvCxnSpPr>
            <p:cNvPr id="61" name="直接连接符 60"/>
            <p:cNvCxnSpPr/>
            <p:nvPr/>
          </p:nvCxnSpPr>
          <p:spPr>
            <a:xfrm rot="-1800000">
              <a:off x="35804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800000">
              <a:off x="40249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9000000">
              <a:off x="40249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12600000">
              <a:off x="35804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4094558" y="673675"/>
            <a:ext cx="4002884" cy="3103669"/>
            <a:chOff x="4094558" y="470474"/>
            <a:chExt cx="4002884" cy="3103669"/>
          </a:xfrm>
        </p:grpSpPr>
        <p:sp>
          <p:nvSpPr>
            <p:cNvPr id="2" name="文本框 1"/>
            <p:cNvSpPr txBox="1"/>
            <p:nvPr/>
          </p:nvSpPr>
          <p:spPr>
            <a:xfrm>
              <a:off x="5135780" y="470474"/>
              <a:ext cx="1920440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WE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342831" y="1360589"/>
              <a:ext cx="3506339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STEAL</a:t>
              </a:r>
              <a:endParaRPr lang="en-US" altLang="zh-CN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094558" y="2250704"/>
              <a:ext cx="4002884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SECRETS</a:t>
              </a:r>
              <a:endParaRPr lang="zh-CN" altLang="en-US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3530600" y="3632200"/>
            <a:ext cx="5130800" cy="360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pc="600" dirty="0" smtClean="0"/>
              <a:t>MAMBA DESIGN 2020</a:t>
            </a:r>
            <a:endParaRPr lang="zh-CN" altLang="en-US" sz="900" spc="600" dirty="0"/>
          </a:p>
        </p:txBody>
      </p:sp>
      <p:grpSp>
        <p:nvGrpSpPr>
          <p:cNvPr id="75" name="组合 7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03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527954" y="4229051"/>
            <a:ext cx="1351652" cy="800560"/>
            <a:chOff x="9201054" y="4508451"/>
            <a:chExt cx="1351652" cy="800560"/>
          </a:xfrm>
        </p:grpSpPr>
        <p:sp>
          <p:nvSpPr>
            <p:cNvPr id="79" name="文本框 78"/>
            <p:cNvSpPr txBox="1"/>
            <p:nvPr/>
          </p:nvSpPr>
          <p:spPr>
            <a:xfrm>
              <a:off x="9651006" y="4508451"/>
              <a:ext cx="889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201054" y="4773480"/>
              <a:ext cx="1351652" cy="5355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别人笑我太痴颠</a:t>
              </a:r>
              <a:endParaRPr lang="en-US" altLang="zh-CN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200" spc="100" dirty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我笑他人</a:t>
              </a: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看不穿</a:t>
              </a:r>
              <a:endPara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95300" y="4356100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22300" y="4686300"/>
            <a:ext cx="47879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100" dirty="0" err="1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1019175" y="5784150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95" name="等腰三角形 94"/>
          <p:cNvSpPr/>
          <p:nvPr/>
        </p:nvSpPr>
        <p:spPr>
          <a:xfrm>
            <a:off x="5702300" y="4861253"/>
            <a:ext cx="787400" cy="479097"/>
          </a:xfrm>
          <a:prstGeom prst="triangle">
            <a:avLst/>
          </a:prstGeom>
          <a:noFill/>
          <a:ln>
            <a:gradFill>
              <a:gsLst>
                <a:gs pos="84000">
                  <a:srgbClr val="AA0E4D"/>
                </a:gs>
                <a:gs pos="90000">
                  <a:srgbClr val="AA0E4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 flipV="1">
            <a:off x="5485946" y="5336268"/>
            <a:ext cx="36000" cy="36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7492449" y="4006445"/>
            <a:ext cx="210171" cy="587544"/>
            <a:chOff x="7097033" y="4204153"/>
            <a:chExt cx="210171" cy="587544"/>
          </a:xfrm>
        </p:grpSpPr>
        <p:sp>
          <p:nvSpPr>
            <p:cNvPr id="99" name="椭圆 98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 rot="1105673">
            <a:off x="3359869" y="1329285"/>
            <a:ext cx="210171" cy="587544"/>
            <a:chOff x="7097033" y="4204153"/>
            <a:chExt cx="210171" cy="587544"/>
          </a:xfrm>
        </p:grpSpPr>
        <p:sp>
          <p:nvSpPr>
            <p:cNvPr id="104" name="椭圆 103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22565" y="2162978"/>
            <a:ext cx="1601470" cy="404519"/>
            <a:chOff x="704850" y="1916235"/>
            <a:chExt cx="1601470" cy="404519"/>
          </a:xfrm>
        </p:grpSpPr>
        <p:sp>
          <p:nvSpPr>
            <p:cNvPr id="106" name="矩形 105"/>
            <p:cNvSpPr/>
            <p:nvPr/>
          </p:nvSpPr>
          <p:spPr>
            <a:xfrm>
              <a:off x="1266825" y="2120899"/>
              <a:ext cx="781050" cy="10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038350" y="1916235"/>
              <a:ext cx="267970" cy="648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/>
          </p:nvGrpSpPr>
          <p:grpSpPr>
            <a:xfrm flipV="1">
              <a:off x="1985642" y="1962784"/>
              <a:ext cx="98424" cy="120015"/>
              <a:chOff x="1880868" y="1848485"/>
              <a:chExt cx="98424" cy="120015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1880868" y="184848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933573" y="1903730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911348" y="188150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矩形 111"/>
            <p:cNvSpPr/>
            <p:nvPr/>
          </p:nvSpPr>
          <p:spPr>
            <a:xfrm flipH="1">
              <a:off x="704850" y="2302754"/>
              <a:ext cx="134493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966788" y="19954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7" name="椭圆 116"/>
          <p:cNvSpPr>
            <a:spLocks noChangeAspect="1"/>
          </p:cNvSpPr>
          <p:nvPr/>
        </p:nvSpPr>
        <p:spPr>
          <a:xfrm>
            <a:off x="3943350" y="326866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>
            <a:spLocks noChangeAspect="1"/>
          </p:cNvSpPr>
          <p:nvPr/>
        </p:nvSpPr>
        <p:spPr>
          <a:xfrm>
            <a:off x="3387725" y="294005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9755778" y="2095863"/>
            <a:ext cx="1658620" cy="433535"/>
            <a:chOff x="9494520" y="1950719"/>
            <a:chExt cx="1658620" cy="433535"/>
          </a:xfrm>
        </p:grpSpPr>
        <p:sp>
          <p:nvSpPr>
            <p:cNvPr id="121" name="矩形 120"/>
            <p:cNvSpPr/>
            <p:nvPr/>
          </p:nvSpPr>
          <p:spPr>
            <a:xfrm flipH="1">
              <a:off x="9777095" y="1950719"/>
              <a:ext cx="781050" cy="7497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0885170" y="2224875"/>
              <a:ext cx="267970" cy="36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 flipV="1">
              <a:off x="10801989" y="212470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 flipH="1" flipV="1">
              <a:off x="10726424" y="2000884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 flipH="1" flipV="1">
              <a:off x="10771509" y="209168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9494520" y="2171700"/>
              <a:ext cx="101600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 flipH="1">
              <a:off x="10488296" y="20335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10528300" y="2338535"/>
              <a:ext cx="375920" cy="4571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929841" y="2709129"/>
            <a:ext cx="2156900" cy="133826"/>
            <a:chOff x="929841" y="2709129"/>
            <a:chExt cx="2156900" cy="133826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92984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96203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99422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02642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105861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109080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12299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15519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118738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121957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25177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128396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131615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134835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138054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141273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144492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147712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150931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154150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57370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160589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163808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67028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170247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73466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176685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179905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83124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186343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89563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92782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196001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99221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202440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205659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208878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212098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215317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218536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221756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224975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28194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231414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34633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237852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241071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244291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247510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250729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253949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257168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260387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263607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266826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270045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273264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276484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279703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282922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286142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289361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292580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295800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299019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302238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305457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308674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直接连接符 229"/>
          <p:cNvCxnSpPr/>
          <p:nvPr/>
        </p:nvCxnSpPr>
        <p:spPr>
          <a:xfrm flipH="1">
            <a:off x="-742950" y="1009650"/>
            <a:ext cx="13677900" cy="72390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>
            <a:off x="-781050" y="1885950"/>
            <a:ext cx="14706600" cy="13906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-381000" y="3429000"/>
            <a:ext cx="14287500" cy="26098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89905" y="806886"/>
            <a:ext cx="5267741" cy="5267742"/>
            <a:chOff x="3501986" y="1030558"/>
            <a:chExt cx="4843470" cy="4843471"/>
          </a:xfrm>
        </p:grpSpPr>
        <p:sp>
          <p:nvSpPr>
            <p:cNvPr id="3" name="椭圆 2"/>
            <p:cNvSpPr/>
            <p:nvPr/>
          </p:nvSpPr>
          <p:spPr>
            <a:xfrm>
              <a:off x="3501986" y="1030558"/>
              <a:ext cx="4843470" cy="4843471"/>
            </a:xfrm>
            <a:prstGeom prst="ellipse">
              <a:avLst/>
            </a:prstGeom>
            <a:gradFill flip="none" rotWithShape="1">
              <a:gsLst>
                <a:gs pos="100000">
                  <a:srgbClr val="02DAE3">
                    <a:alpha val="0"/>
                  </a:srgbClr>
                </a:gs>
                <a:gs pos="30000">
                  <a:srgbClr val="02DAE3">
                    <a:alpha val="30000"/>
                  </a:srgbClr>
                </a:gs>
                <a:gs pos="0">
                  <a:schemeClr val="bg1">
                    <a:alpha val="80000"/>
                  </a:schemeClr>
                </a:gs>
                <a:gs pos="71000">
                  <a:srgbClr val="02DAE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10000">
                    <a:srgbClr val="02DAE3">
                      <a:alpha val="0"/>
                    </a:srgbClr>
                  </a:gs>
                  <a:gs pos="48000">
                    <a:srgbClr val="02DAE3"/>
                  </a:gs>
                  <a:gs pos="90000">
                    <a:srgbClr val="02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5184810" y="2713382"/>
              <a:ext cx="1477820" cy="147782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-04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04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10" name="直接连接符 9"/>
          <p:cNvCxnSpPr>
            <a:stCxn id="3" idx="1"/>
          </p:cNvCxnSpPr>
          <p:nvPr/>
        </p:nvCxnSpPr>
        <p:spPr>
          <a:xfrm>
            <a:off x="4261348" y="1578329"/>
            <a:ext cx="1008988" cy="100898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474667" y="3106930"/>
            <a:ext cx="1566725" cy="14222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729078" y="2245828"/>
            <a:ext cx="1379370" cy="598525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474667" y="3428999"/>
            <a:ext cx="1517957" cy="191361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3653491" y="3875395"/>
            <a:ext cx="1238549" cy="553599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4046220" y="4128907"/>
            <a:ext cx="1124566" cy="961253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7064173" y="2009489"/>
            <a:ext cx="1279906" cy="47267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139100" y="2637119"/>
            <a:ext cx="1479120" cy="22721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" idx="6"/>
          </p:cNvCxnSpPr>
          <p:nvPr/>
        </p:nvCxnSpPr>
        <p:spPr>
          <a:xfrm flipH="1" flipV="1">
            <a:off x="7254924" y="3121153"/>
            <a:ext cx="1502722" cy="319604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7355508" y="3693753"/>
            <a:ext cx="1089155" cy="97503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>
            <a:spLocks noChangeAspect="1"/>
          </p:cNvSpPr>
          <p:nvPr/>
        </p:nvSpPr>
        <p:spPr>
          <a:xfrm>
            <a:off x="4241445" y="1556997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>
            <a:spLocks noChangeAspect="1"/>
          </p:cNvSpPr>
          <p:nvPr/>
        </p:nvSpPr>
        <p:spPr>
          <a:xfrm>
            <a:off x="3745499" y="223915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>
            <a:spLocks noChangeAspect="1"/>
          </p:cNvSpPr>
          <p:nvPr/>
        </p:nvSpPr>
        <p:spPr>
          <a:xfrm>
            <a:off x="3472378" y="3595693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>
            <a:spLocks noChangeAspect="1"/>
          </p:cNvSpPr>
          <p:nvPr/>
        </p:nvSpPr>
        <p:spPr>
          <a:xfrm>
            <a:off x="3484835" y="308654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/>
        </p:nvSpPr>
        <p:spPr>
          <a:xfrm>
            <a:off x="3655734" y="439388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>
            <a:spLocks noChangeAspect="1"/>
          </p:cNvSpPr>
          <p:nvPr/>
        </p:nvSpPr>
        <p:spPr>
          <a:xfrm>
            <a:off x="4038639" y="505301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>
            <a:spLocks noChangeAspect="1"/>
          </p:cNvSpPr>
          <p:nvPr/>
        </p:nvSpPr>
        <p:spPr>
          <a:xfrm>
            <a:off x="8427283" y="4651062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>
            <a:off x="8732242" y="341440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>
            <a:spLocks noChangeAspect="1"/>
          </p:cNvSpPr>
          <p:nvPr/>
        </p:nvSpPr>
        <p:spPr>
          <a:xfrm>
            <a:off x="8602861" y="260668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>
            <a:spLocks noChangeAspect="1"/>
          </p:cNvSpPr>
          <p:nvPr/>
        </p:nvSpPr>
        <p:spPr>
          <a:xfrm>
            <a:off x="8312824" y="1986761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1083365" y="5946090"/>
            <a:ext cx="1052553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194504" y="2227586"/>
            <a:ext cx="2120028" cy="2402828"/>
            <a:chOff x="318074" y="1865680"/>
            <a:chExt cx="2120028" cy="2402828"/>
          </a:xfrm>
        </p:grpSpPr>
        <p:grpSp>
          <p:nvGrpSpPr>
            <p:cNvPr id="101" name="组合 100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6" name="同心圆 105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7" name="组合 106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9" name="任意多边形 108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2" name="文本框 101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111" name="文本框 110"/>
          <p:cNvSpPr txBox="1"/>
          <p:nvPr/>
        </p:nvSpPr>
        <p:spPr>
          <a:xfrm>
            <a:off x="3233903" y="115511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Regular" panose="020B05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Regular" panose="020B05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Regular" panose="020B0500000000000000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27751" y="1850934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Two: </a:t>
            </a:r>
            <a:r>
              <a:rPr lang="en-US" altLang="zh-CN" dirty="0">
                <a:solidFill>
                  <a:srgbClr val="02DAE3"/>
                </a:solidFill>
              </a:rPr>
              <a:t>2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469870" y="2864336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AA0E4D"/>
                </a:solidFill>
              </a:rPr>
              <a:t>Three: </a:t>
            </a:r>
            <a:r>
              <a:rPr lang="en-US" altLang="zh-CN" dirty="0" smtClean="0">
                <a:solidFill>
                  <a:srgbClr val="02DAE3"/>
                </a:solidFill>
              </a:rPr>
              <a:t>1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430740" y="3629307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Four: </a:t>
            </a:r>
            <a:r>
              <a:rPr lang="en-US" altLang="zh-CN" dirty="0">
                <a:solidFill>
                  <a:srgbClr val="02DAE3"/>
                </a:solidFill>
              </a:rPr>
              <a:t>4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614057" y="4452650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Five: </a:t>
            </a:r>
            <a:r>
              <a:rPr lang="en-US" altLang="zh-CN" dirty="0" smtClean="0">
                <a:solidFill>
                  <a:srgbClr val="AA0E4D"/>
                </a:solidFill>
              </a:rPr>
              <a:t>1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031098" y="514711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Six: </a:t>
            </a:r>
            <a:r>
              <a:rPr lang="en-US" altLang="zh-CN" dirty="0" smtClean="0">
                <a:solidFill>
                  <a:srgbClr val="02DAE3"/>
                </a:solidFill>
              </a:rPr>
              <a:t>6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8571642" y="473824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Ten: </a:t>
            </a:r>
            <a:r>
              <a:rPr lang="en-US" altLang="zh-CN" dirty="0" smtClean="0">
                <a:solidFill>
                  <a:srgbClr val="02DAE3"/>
                </a:solidFill>
              </a:rPr>
              <a:t>10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8917403" y="3309108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2DAE3"/>
                </a:solidFill>
              </a:rPr>
              <a:t>Nine: </a:t>
            </a:r>
            <a:r>
              <a:rPr lang="en-US" altLang="zh-CN" dirty="0">
                <a:solidFill>
                  <a:srgbClr val="AA0E4D"/>
                </a:solidFill>
              </a:rPr>
              <a:t>9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807442" y="232075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Eight: </a:t>
            </a:r>
            <a:r>
              <a:rPr lang="en-US" altLang="zh-CN" dirty="0" smtClean="0">
                <a:solidFill>
                  <a:srgbClr val="AA0E4D"/>
                </a:solidFill>
              </a:rPr>
              <a:t>8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8428513" y="1634512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Seven: </a:t>
            </a:r>
            <a:r>
              <a:rPr lang="en-US" altLang="zh-CN" dirty="0" smtClean="0">
                <a:solidFill>
                  <a:srgbClr val="AA0E4D"/>
                </a:solidFill>
              </a:rPr>
              <a:t>7</a:t>
            </a:r>
            <a:endParaRPr lang="zh-CN" altLang="en-US" dirty="0">
              <a:solidFill>
                <a:srgbClr val="AA0E4D"/>
              </a:solidFill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10095472" y="1754659"/>
            <a:ext cx="0" cy="3410465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144897" y="1692874"/>
            <a:ext cx="165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0083112" y="2046641"/>
            <a:ext cx="1754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166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0144897" y="3126255"/>
            <a:ext cx="1680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095469" y="3492379"/>
            <a:ext cx="170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172</a:t>
            </a:r>
            <a:endParaRPr lang="en-US" altLang="zh-CN" sz="80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  <a:cs typeface="Segoe UI Light" panose="020B0502040204020203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44897" y="4571993"/>
            <a:ext cx="189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CD7983">
                    <a:alpha val="9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16355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组合 1657"/>
          <p:cNvGrpSpPr/>
          <p:nvPr/>
        </p:nvGrpSpPr>
        <p:grpSpPr>
          <a:xfrm>
            <a:off x="1465061" y="-1329668"/>
            <a:ext cx="9714216" cy="9707042"/>
            <a:chOff x="-1353773" y="-3321210"/>
            <a:chExt cx="13464092" cy="13454150"/>
          </a:xfrm>
        </p:grpSpPr>
        <p:sp>
          <p:nvSpPr>
            <p:cNvPr id="1608" name="Freeform 6"/>
            <p:cNvSpPr>
              <a:spLocks/>
            </p:cNvSpPr>
            <p:nvPr/>
          </p:nvSpPr>
          <p:spPr bwMode="auto">
            <a:xfrm rot="16353308">
              <a:off x="-1928443" y="-806624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9" name="Freeform 6"/>
            <p:cNvSpPr>
              <a:spLocks/>
            </p:cNvSpPr>
            <p:nvPr/>
          </p:nvSpPr>
          <p:spPr bwMode="auto">
            <a:xfrm rot="16785308">
              <a:off x="-1908576" y="-1122408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0" name="Freeform 6"/>
            <p:cNvSpPr>
              <a:spLocks/>
            </p:cNvSpPr>
            <p:nvPr/>
          </p:nvSpPr>
          <p:spPr bwMode="auto">
            <a:xfrm rot="17217308">
              <a:off x="-1849287" y="-1433212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1" name="Freeform 6"/>
            <p:cNvSpPr>
              <a:spLocks/>
            </p:cNvSpPr>
            <p:nvPr/>
          </p:nvSpPr>
          <p:spPr bwMode="auto">
            <a:xfrm rot="17649308">
              <a:off x="-1751511" y="-1734135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2" name="Freeform 6"/>
            <p:cNvSpPr>
              <a:spLocks/>
            </p:cNvSpPr>
            <p:nvPr/>
          </p:nvSpPr>
          <p:spPr bwMode="auto">
            <a:xfrm rot="18081308">
              <a:off x="-1616791" y="-2020430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3" name="Freeform 6"/>
            <p:cNvSpPr>
              <a:spLocks/>
            </p:cNvSpPr>
            <p:nvPr/>
          </p:nvSpPr>
          <p:spPr bwMode="auto">
            <a:xfrm rot="18513308">
              <a:off x="-1447251" y="-2287583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4" name="Freeform 6"/>
            <p:cNvSpPr>
              <a:spLocks/>
            </p:cNvSpPr>
            <p:nvPr/>
          </p:nvSpPr>
          <p:spPr bwMode="auto">
            <a:xfrm rot="18945308">
              <a:off x="-1245564" y="-2531380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5" name="Freeform 6"/>
            <p:cNvSpPr>
              <a:spLocks/>
            </p:cNvSpPr>
            <p:nvPr/>
          </p:nvSpPr>
          <p:spPr bwMode="auto">
            <a:xfrm rot="19377308">
              <a:off x="-1014912" y="-2747976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6" name="Freeform 6"/>
            <p:cNvSpPr>
              <a:spLocks/>
            </p:cNvSpPr>
            <p:nvPr/>
          </p:nvSpPr>
          <p:spPr bwMode="auto">
            <a:xfrm rot="19809308">
              <a:off x="-758932" y="-2933957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7" name="Freeform 6"/>
            <p:cNvSpPr>
              <a:spLocks/>
            </p:cNvSpPr>
            <p:nvPr/>
          </p:nvSpPr>
          <p:spPr bwMode="auto">
            <a:xfrm rot="20241308">
              <a:off x="-481661" y="-3086388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8" name="Freeform 6"/>
            <p:cNvSpPr>
              <a:spLocks/>
            </p:cNvSpPr>
            <p:nvPr/>
          </p:nvSpPr>
          <p:spPr bwMode="auto">
            <a:xfrm rot="20673308">
              <a:off x="-187472" y="-3202865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9" name="Freeform 6"/>
            <p:cNvSpPr>
              <a:spLocks/>
            </p:cNvSpPr>
            <p:nvPr/>
          </p:nvSpPr>
          <p:spPr bwMode="auto">
            <a:xfrm rot="21105308">
              <a:off x="118996" y="-3281553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0" name="Freeform 6"/>
            <p:cNvSpPr>
              <a:spLocks/>
            </p:cNvSpPr>
            <p:nvPr/>
          </p:nvSpPr>
          <p:spPr bwMode="auto">
            <a:xfrm rot="21537308">
              <a:off x="432910" y="-3321210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1" name="Freeform 6"/>
            <p:cNvSpPr>
              <a:spLocks/>
            </p:cNvSpPr>
            <p:nvPr/>
          </p:nvSpPr>
          <p:spPr bwMode="auto">
            <a:xfrm rot="369308">
              <a:off x="749318" y="-3321210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2" name="Freeform 6"/>
            <p:cNvSpPr>
              <a:spLocks/>
            </p:cNvSpPr>
            <p:nvPr/>
          </p:nvSpPr>
          <p:spPr bwMode="auto">
            <a:xfrm rot="801308">
              <a:off x="1063232" y="-3281553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3" name="Freeform 6"/>
            <p:cNvSpPr>
              <a:spLocks/>
            </p:cNvSpPr>
            <p:nvPr/>
          </p:nvSpPr>
          <p:spPr bwMode="auto">
            <a:xfrm rot="1233308">
              <a:off x="1369700" y="-3202865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4" name="Freeform 6"/>
            <p:cNvSpPr>
              <a:spLocks/>
            </p:cNvSpPr>
            <p:nvPr/>
          </p:nvSpPr>
          <p:spPr bwMode="auto">
            <a:xfrm rot="1665308">
              <a:off x="1663889" y="-3086388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5" name="Freeform 6"/>
            <p:cNvSpPr>
              <a:spLocks/>
            </p:cNvSpPr>
            <p:nvPr/>
          </p:nvSpPr>
          <p:spPr bwMode="auto">
            <a:xfrm rot="2097308">
              <a:off x="1941160" y="-2933957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6" name="Freeform 6"/>
            <p:cNvSpPr>
              <a:spLocks/>
            </p:cNvSpPr>
            <p:nvPr/>
          </p:nvSpPr>
          <p:spPr bwMode="auto">
            <a:xfrm rot="2529308">
              <a:off x="2197140" y="-2747976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7" name="Freeform 6"/>
            <p:cNvSpPr>
              <a:spLocks/>
            </p:cNvSpPr>
            <p:nvPr/>
          </p:nvSpPr>
          <p:spPr bwMode="auto">
            <a:xfrm rot="2961308">
              <a:off x="2427792" y="-2531380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8" name="Freeform 6"/>
            <p:cNvSpPr>
              <a:spLocks/>
            </p:cNvSpPr>
            <p:nvPr/>
          </p:nvSpPr>
          <p:spPr bwMode="auto">
            <a:xfrm rot="3393308">
              <a:off x="2629479" y="-2287583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9" name="Freeform 6"/>
            <p:cNvSpPr>
              <a:spLocks/>
            </p:cNvSpPr>
            <p:nvPr/>
          </p:nvSpPr>
          <p:spPr bwMode="auto">
            <a:xfrm rot="3825308">
              <a:off x="2799019" y="-2020430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0" name="Freeform 6"/>
            <p:cNvSpPr>
              <a:spLocks/>
            </p:cNvSpPr>
            <p:nvPr/>
          </p:nvSpPr>
          <p:spPr bwMode="auto">
            <a:xfrm rot="4257308">
              <a:off x="2933739" y="-1734135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1" name="Freeform 6"/>
            <p:cNvSpPr>
              <a:spLocks/>
            </p:cNvSpPr>
            <p:nvPr/>
          </p:nvSpPr>
          <p:spPr bwMode="auto">
            <a:xfrm rot="4689308">
              <a:off x="3031515" y="-1433212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2" name="Freeform 6"/>
            <p:cNvSpPr>
              <a:spLocks/>
            </p:cNvSpPr>
            <p:nvPr/>
          </p:nvSpPr>
          <p:spPr bwMode="auto">
            <a:xfrm rot="5121308">
              <a:off x="3090804" y="-1122408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3" name="Freeform 6"/>
            <p:cNvSpPr>
              <a:spLocks/>
            </p:cNvSpPr>
            <p:nvPr/>
          </p:nvSpPr>
          <p:spPr bwMode="auto">
            <a:xfrm rot="5553308">
              <a:off x="3110671" y="-806624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4" name="Freeform 6"/>
            <p:cNvSpPr>
              <a:spLocks/>
            </p:cNvSpPr>
            <p:nvPr/>
          </p:nvSpPr>
          <p:spPr bwMode="auto">
            <a:xfrm rot="5985308">
              <a:off x="3090804" y="-490840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5" name="Freeform 6"/>
            <p:cNvSpPr>
              <a:spLocks/>
            </p:cNvSpPr>
            <p:nvPr/>
          </p:nvSpPr>
          <p:spPr bwMode="auto">
            <a:xfrm rot="6417308">
              <a:off x="3031515" y="-180036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6" name="Freeform 6"/>
            <p:cNvSpPr>
              <a:spLocks/>
            </p:cNvSpPr>
            <p:nvPr/>
          </p:nvSpPr>
          <p:spPr bwMode="auto">
            <a:xfrm rot="6849308">
              <a:off x="2933739" y="120887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7" name="Freeform 6"/>
            <p:cNvSpPr>
              <a:spLocks/>
            </p:cNvSpPr>
            <p:nvPr/>
          </p:nvSpPr>
          <p:spPr bwMode="auto">
            <a:xfrm rot="7281308">
              <a:off x="2799019" y="407182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8" name="Freeform 6"/>
            <p:cNvSpPr>
              <a:spLocks/>
            </p:cNvSpPr>
            <p:nvPr/>
          </p:nvSpPr>
          <p:spPr bwMode="auto">
            <a:xfrm rot="7713308">
              <a:off x="2629479" y="674335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9" name="Freeform 6"/>
            <p:cNvSpPr>
              <a:spLocks/>
            </p:cNvSpPr>
            <p:nvPr/>
          </p:nvSpPr>
          <p:spPr bwMode="auto">
            <a:xfrm rot="8145308">
              <a:off x="2427792" y="918132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0" name="Freeform 6"/>
            <p:cNvSpPr>
              <a:spLocks/>
            </p:cNvSpPr>
            <p:nvPr/>
          </p:nvSpPr>
          <p:spPr bwMode="auto">
            <a:xfrm rot="8577308">
              <a:off x="2197140" y="1134728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1" name="Freeform 6"/>
            <p:cNvSpPr>
              <a:spLocks/>
            </p:cNvSpPr>
            <p:nvPr/>
          </p:nvSpPr>
          <p:spPr bwMode="auto">
            <a:xfrm rot="9009308">
              <a:off x="1941160" y="1320709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2" name="Freeform 6"/>
            <p:cNvSpPr>
              <a:spLocks/>
            </p:cNvSpPr>
            <p:nvPr/>
          </p:nvSpPr>
          <p:spPr bwMode="auto">
            <a:xfrm rot="9441308">
              <a:off x="1663889" y="1473140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3" name="Freeform 6"/>
            <p:cNvSpPr>
              <a:spLocks/>
            </p:cNvSpPr>
            <p:nvPr/>
          </p:nvSpPr>
          <p:spPr bwMode="auto">
            <a:xfrm rot="9873308">
              <a:off x="1369700" y="1589617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4" name="Freeform 6"/>
            <p:cNvSpPr>
              <a:spLocks/>
            </p:cNvSpPr>
            <p:nvPr/>
          </p:nvSpPr>
          <p:spPr bwMode="auto">
            <a:xfrm rot="10305308">
              <a:off x="1063232" y="1668305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5" name="Freeform 6"/>
            <p:cNvSpPr>
              <a:spLocks/>
            </p:cNvSpPr>
            <p:nvPr/>
          </p:nvSpPr>
          <p:spPr bwMode="auto">
            <a:xfrm rot="10737308">
              <a:off x="749318" y="1707962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6" name="Freeform 6"/>
            <p:cNvSpPr>
              <a:spLocks/>
            </p:cNvSpPr>
            <p:nvPr/>
          </p:nvSpPr>
          <p:spPr bwMode="auto">
            <a:xfrm rot="11169308">
              <a:off x="432910" y="1707962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7" name="Freeform 6"/>
            <p:cNvSpPr>
              <a:spLocks/>
            </p:cNvSpPr>
            <p:nvPr/>
          </p:nvSpPr>
          <p:spPr bwMode="auto">
            <a:xfrm rot="11601308">
              <a:off x="118996" y="1668305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8" name="Freeform 6"/>
            <p:cNvSpPr>
              <a:spLocks/>
            </p:cNvSpPr>
            <p:nvPr/>
          </p:nvSpPr>
          <p:spPr bwMode="auto">
            <a:xfrm rot="12033308">
              <a:off x="-187472" y="1589617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9" name="Freeform 6"/>
            <p:cNvSpPr>
              <a:spLocks/>
            </p:cNvSpPr>
            <p:nvPr/>
          </p:nvSpPr>
          <p:spPr bwMode="auto">
            <a:xfrm rot="12465308">
              <a:off x="-481661" y="1473140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0" name="Freeform 6"/>
            <p:cNvSpPr>
              <a:spLocks/>
            </p:cNvSpPr>
            <p:nvPr/>
          </p:nvSpPr>
          <p:spPr bwMode="auto">
            <a:xfrm rot="12897308">
              <a:off x="-758932" y="1320709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1" name="Freeform 6"/>
            <p:cNvSpPr>
              <a:spLocks/>
            </p:cNvSpPr>
            <p:nvPr/>
          </p:nvSpPr>
          <p:spPr bwMode="auto">
            <a:xfrm rot="13329308">
              <a:off x="-1014912" y="1134728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2" name="Freeform 6"/>
            <p:cNvSpPr>
              <a:spLocks/>
            </p:cNvSpPr>
            <p:nvPr/>
          </p:nvSpPr>
          <p:spPr bwMode="auto">
            <a:xfrm rot="13761308">
              <a:off x="-1245564" y="918132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3" name="Freeform 6"/>
            <p:cNvSpPr>
              <a:spLocks/>
            </p:cNvSpPr>
            <p:nvPr/>
          </p:nvSpPr>
          <p:spPr bwMode="auto">
            <a:xfrm rot="14193308">
              <a:off x="-1447251" y="674335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4" name="Freeform 6"/>
            <p:cNvSpPr>
              <a:spLocks/>
            </p:cNvSpPr>
            <p:nvPr/>
          </p:nvSpPr>
          <p:spPr bwMode="auto">
            <a:xfrm rot="14625308">
              <a:off x="-1616791" y="407182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5" name="Freeform 6"/>
            <p:cNvSpPr>
              <a:spLocks/>
            </p:cNvSpPr>
            <p:nvPr/>
          </p:nvSpPr>
          <p:spPr bwMode="auto">
            <a:xfrm rot="15057308">
              <a:off x="-1751511" y="120887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6" name="Freeform 6"/>
            <p:cNvSpPr>
              <a:spLocks/>
            </p:cNvSpPr>
            <p:nvPr/>
          </p:nvSpPr>
          <p:spPr bwMode="auto">
            <a:xfrm rot="15489308">
              <a:off x="-1849287" y="-180036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7" name="Freeform 6"/>
            <p:cNvSpPr>
              <a:spLocks/>
            </p:cNvSpPr>
            <p:nvPr/>
          </p:nvSpPr>
          <p:spPr bwMode="auto">
            <a:xfrm rot="15921307">
              <a:off x="-1908576" y="-490840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59" name="组合 1658"/>
          <p:cNvGrpSpPr/>
          <p:nvPr/>
        </p:nvGrpSpPr>
        <p:grpSpPr>
          <a:xfrm>
            <a:off x="-2517006" y="-5049853"/>
            <a:ext cx="17678348" cy="17678348"/>
            <a:chOff x="1708596" y="-824251"/>
            <a:chExt cx="9227144" cy="9227144"/>
          </a:xfrm>
        </p:grpSpPr>
        <p:sp>
          <p:nvSpPr>
            <p:cNvPr id="1660" name="Freeform 6"/>
            <p:cNvSpPr>
              <a:spLocks/>
            </p:cNvSpPr>
            <p:nvPr/>
          </p:nvSpPr>
          <p:spPr bwMode="auto">
            <a:xfrm rot="2657245">
              <a:off x="2218717" y="17846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1" name="Freeform 6"/>
            <p:cNvSpPr>
              <a:spLocks/>
            </p:cNvSpPr>
            <p:nvPr/>
          </p:nvSpPr>
          <p:spPr bwMode="auto">
            <a:xfrm rot="7306588">
              <a:off x="1652525" y="17846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2" name="Freeform 6"/>
            <p:cNvSpPr>
              <a:spLocks/>
            </p:cNvSpPr>
            <p:nvPr/>
          </p:nvSpPr>
          <p:spPr bwMode="auto">
            <a:xfrm rot="8078016">
              <a:off x="1666721" y="5247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3" name="Freeform 6"/>
            <p:cNvSpPr>
              <a:spLocks/>
            </p:cNvSpPr>
            <p:nvPr/>
          </p:nvSpPr>
          <p:spPr bwMode="auto">
            <a:xfrm rot="8849445">
              <a:off x="1708596" y="-6719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4" name="Freeform 6"/>
            <p:cNvSpPr>
              <a:spLocks/>
            </p:cNvSpPr>
            <p:nvPr/>
          </p:nvSpPr>
          <p:spPr bwMode="auto">
            <a:xfrm rot="9620874">
              <a:off x="1776050" y="-17455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5" name="Freeform 6"/>
            <p:cNvSpPr>
              <a:spLocks/>
            </p:cNvSpPr>
            <p:nvPr/>
          </p:nvSpPr>
          <p:spPr bwMode="auto">
            <a:xfrm rot="10392303">
              <a:off x="1865702" y="-264202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6" name="Freeform 6"/>
            <p:cNvSpPr>
              <a:spLocks/>
            </p:cNvSpPr>
            <p:nvPr/>
          </p:nvSpPr>
          <p:spPr bwMode="auto">
            <a:xfrm rot="11163731">
              <a:off x="1973056" y="-33165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7" name="Freeform 6"/>
            <p:cNvSpPr>
              <a:spLocks/>
            </p:cNvSpPr>
            <p:nvPr/>
          </p:nvSpPr>
          <p:spPr bwMode="auto">
            <a:xfrm rot="11935160">
              <a:off x="2092727" y="-373531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8" name="Freeform 6"/>
            <p:cNvSpPr>
              <a:spLocks/>
            </p:cNvSpPr>
            <p:nvPr/>
          </p:nvSpPr>
          <p:spPr bwMode="auto">
            <a:xfrm rot="12706588">
              <a:off x="2218717" y="-387727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9" name="Freeform 6"/>
            <p:cNvSpPr>
              <a:spLocks/>
            </p:cNvSpPr>
            <p:nvPr/>
          </p:nvSpPr>
          <p:spPr bwMode="auto">
            <a:xfrm rot="13478016">
              <a:off x="2344707" y="-373531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0" name="Freeform 6"/>
            <p:cNvSpPr>
              <a:spLocks/>
            </p:cNvSpPr>
            <p:nvPr/>
          </p:nvSpPr>
          <p:spPr bwMode="auto">
            <a:xfrm rot="14249445">
              <a:off x="2464379" y="-33165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1" name="Freeform 6"/>
            <p:cNvSpPr>
              <a:spLocks/>
            </p:cNvSpPr>
            <p:nvPr/>
          </p:nvSpPr>
          <p:spPr bwMode="auto">
            <a:xfrm rot="15020874">
              <a:off x="2571732" y="-264202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2" name="Freeform 6"/>
            <p:cNvSpPr>
              <a:spLocks/>
            </p:cNvSpPr>
            <p:nvPr/>
          </p:nvSpPr>
          <p:spPr bwMode="auto">
            <a:xfrm rot="15792303">
              <a:off x="2661384" y="-17455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3" name="Freeform 6"/>
            <p:cNvSpPr>
              <a:spLocks/>
            </p:cNvSpPr>
            <p:nvPr/>
          </p:nvSpPr>
          <p:spPr bwMode="auto">
            <a:xfrm rot="16563732">
              <a:off x="2728838" y="-6719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4" name="Freeform 6"/>
            <p:cNvSpPr>
              <a:spLocks/>
            </p:cNvSpPr>
            <p:nvPr/>
          </p:nvSpPr>
          <p:spPr bwMode="auto">
            <a:xfrm rot="17335161">
              <a:off x="2770713" y="5247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5" name="Freeform 6"/>
            <p:cNvSpPr>
              <a:spLocks/>
            </p:cNvSpPr>
            <p:nvPr/>
          </p:nvSpPr>
          <p:spPr bwMode="auto">
            <a:xfrm rot="18106588">
              <a:off x="2784909" y="17846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6" name="Freeform 6"/>
            <p:cNvSpPr>
              <a:spLocks/>
            </p:cNvSpPr>
            <p:nvPr/>
          </p:nvSpPr>
          <p:spPr bwMode="auto">
            <a:xfrm rot="18878016">
              <a:off x="2770713" y="30445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7" name="Freeform 6"/>
            <p:cNvSpPr>
              <a:spLocks/>
            </p:cNvSpPr>
            <p:nvPr/>
          </p:nvSpPr>
          <p:spPr bwMode="auto">
            <a:xfrm rot="19649445">
              <a:off x="2728838" y="42412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8" name="Freeform 6"/>
            <p:cNvSpPr>
              <a:spLocks/>
            </p:cNvSpPr>
            <p:nvPr/>
          </p:nvSpPr>
          <p:spPr bwMode="auto">
            <a:xfrm rot="20420874">
              <a:off x="2661384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9" name="Freeform 6"/>
            <p:cNvSpPr>
              <a:spLocks/>
            </p:cNvSpPr>
            <p:nvPr/>
          </p:nvSpPr>
          <p:spPr bwMode="auto">
            <a:xfrm rot="21192303">
              <a:off x="2571732" y="621132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0" name="Freeform 6"/>
            <p:cNvSpPr>
              <a:spLocks/>
            </p:cNvSpPr>
            <p:nvPr/>
          </p:nvSpPr>
          <p:spPr bwMode="auto">
            <a:xfrm rot="21963732">
              <a:off x="2464379" y="68858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1" name="Freeform 6"/>
            <p:cNvSpPr>
              <a:spLocks/>
            </p:cNvSpPr>
            <p:nvPr/>
          </p:nvSpPr>
          <p:spPr bwMode="auto">
            <a:xfrm rot="22735161">
              <a:off x="2344707" y="730461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2" name="Freeform 6"/>
            <p:cNvSpPr>
              <a:spLocks/>
            </p:cNvSpPr>
            <p:nvPr/>
          </p:nvSpPr>
          <p:spPr bwMode="auto">
            <a:xfrm rot="23506588">
              <a:off x="2218717" y="744657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3" name="Freeform 6"/>
            <p:cNvSpPr>
              <a:spLocks/>
            </p:cNvSpPr>
            <p:nvPr/>
          </p:nvSpPr>
          <p:spPr bwMode="auto">
            <a:xfrm rot="24278016">
              <a:off x="2092727" y="730461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4" name="Freeform 6"/>
            <p:cNvSpPr>
              <a:spLocks/>
            </p:cNvSpPr>
            <p:nvPr/>
          </p:nvSpPr>
          <p:spPr bwMode="auto">
            <a:xfrm rot="25049445">
              <a:off x="1973056" y="68858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5" name="Freeform 6"/>
            <p:cNvSpPr>
              <a:spLocks/>
            </p:cNvSpPr>
            <p:nvPr/>
          </p:nvSpPr>
          <p:spPr bwMode="auto">
            <a:xfrm rot="25820874">
              <a:off x="1865702" y="621132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6" name="Freeform 6"/>
            <p:cNvSpPr>
              <a:spLocks/>
            </p:cNvSpPr>
            <p:nvPr/>
          </p:nvSpPr>
          <p:spPr bwMode="auto">
            <a:xfrm rot="26592303">
              <a:off x="1776050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7" name="Freeform 6"/>
            <p:cNvSpPr>
              <a:spLocks/>
            </p:cNvSpPr>
            <p:nvPr/>
          </p:nvSpPr>
          <p:spPr bwMode="auto">
            <a:xfrm rot="27363732">
              <a:off x="1708596" y="42412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8" name="Freeform 6"/>
            <p:cNvSpPr>
              <a:spLocks/>
            </p:cNvSpPr>
            <p:nvPr/>
          </p:nvSpPr>
          <p:spPr bwMode="auto">
            <a:xfrm rot="28135161">
              <a:off x="1666721" y="30445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057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组合 184"/>
          <p:cNvGrpSpPr/>
          <p:nvPr/>
        </p:nvGrpSpPr>
        <p:grpSpPr>
          <a:xfrm>
            <a:off x="0" y="348343"/>
            <a:ext cx="6344822" cy="6281702"/>
            <a:chOff x="804526" y="-882153"/>
            <a:chExt cx="10149950" cy="10048978"/>
          </a:xfrm>
        </p:grpSpPr>
        <p:sp>
          <p:nvSpPr>
            <p:cNvPr id="2" name="Freeform 6"/>
            <p:cNvSpPr>
              <a:spLocks/>
            </p:cNvSpPr>
            <p:nvPr/>
          </p:nvSpPr>
          <p:spPr bwMode="auto">
            <a:xfrm rot="26592303">
              <a:off x="1776050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Freeform 6"/>
            <p:cNvSpPr>
              <a:spLocks/>
            </p:cNvSpPr>
            <p:nvPr/>
          </p:nvSpPr>
          <p:spPr bwMode="auto">
            <a:xfrm rot="7272144">
              <a:off x="763511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 6"/>
            <p:cNvSpPr>
              <a:spLocks/>
            </p:cNvSpPr>
            <p:nvPr/>
          </p:nvSpPr>
          <p:spPr bwMode="auto">
            <a:xfrm rot="8253961">
              <a:off x="804526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6"/>
            <p:cNvSpPr>
              <a:spLocks/>
            </p:cNvSpPr>
            <p:nvPr/>
          </p:nvSpPr>
          <p:spPr bwMode="auto">
            <a:xfrm rot="9235780">
              <a:off x="924248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Freeform 6"/>
            <p:cNvSpPr>
              <a:spLocks/>
            </p:cNvSpPr>
            <p:nvPr/>
          </p:nvSpPr>
          <p:spPr bwMode="auto">
            <a:xfrm rot="10217598">
              <a:off x="1112978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Freeform 6"/>
            <p:cNvSpPr>
              <a:spLocks/>
            </p:cNvSpPr>
            <p:nvPr/>
          </p:nvSpPr>
          <p:spPr bwMode="auto">
            <a:xfrm rot="11199416">
              <a:off x="1355426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Freeform 6"/>
            <p:cNvSpPr>
              <a:spLocks/>
            </p:cNvSpPr>
            <p:nvPr/>
          </p:nvSpPr>
          <p:spPr bwMode="auto">
            <a:xfrm rot="12181234">
              <a:off x="1631951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Freeform 6"/>
            <p:cNvSpPr>
              <a:spLocks/>
            </p:cNvSpPr>
            <p:nvPr/>
          </p:nvSpPr>
          <p:spPr bwMode="auto">
            <a:xfrm rot="13163053">
              <a:off x="1920149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Freeform 6"/>
            <p:cNvSpPr>
              <a:spLocks/>
            </p:cNvSpPr>
            <p:nvPr/>
          </p:nvSpPr>
          <p:spPr bwMode="auto">
            <a:xfrm rot="14144871">
              <a:off x="2196674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Freeform 6"/>
            <p:cNvSpPr>
              <a:spLocks/>
            </p:cNvSpPr>
            <p:nvPr/>
          </p:nvSpPr>
          <p:spPr bwMode="auto">
            <a:xfrm rot="15126689">
              <a:off x="2439122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Freeform 6"/>
            <p:cNvSpPr>
              <a:spLocks/>
            </p:cNvSpPr>
            <p:nvPr/>
          </p:nvSpPr>
          <p:spPr bwMode="auto">
            <a:xfrm rot="16108508">
              <a:off x="2627852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Freeform 6"/>
            <p:cNvSpPr>
              <a:spLocks/>
            </p:cNvSpPr>
            <p:nvPr/>
          </p:nvSpPr>
          <p:spPr bwMode="auto">
            <a:xfrm rot="17090325">
              <a:off x="2747574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Freeform 6"/>
            <p:cNvSpPr>
              <a:spLocks/>
            </p:cNvSpPr>
            <p:nvPr/>
          </p:nvSpPr>
          <p:spPr bwMode="auto">
            <a:xfrm rot="18072144">
              <a:off x="2788589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Freeform 6"/>
            <p:cNvSpPr>
              <a:spLocks/>
            </p:cNvSpPr>
            <p:nvPr/>
          </p:nvSpPr>
          <p:spPr bwMode="auto">
            <a:xfrm rot="19053962">
              <a:off x="2747574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Freeform 6"/>
            <p:cNvSpPr>
              <a:spLocks/>
            </p:cNvSpPr>
            <p:nvPr/>
          </p:nvSpPr>
          <p:spPr bwMode="auto">
            <a:xfrm rot="20035779">
              <a:off x="2627852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Freeform 6"/>
            <p:cNvSpPr>
              <a:spLocks/>
            </p:cNvSpPr>
            <p:nvPr/>
          </p:nvSpPr>
          <p:spPr bwMode="auto">
            <a:xfrm rot="21017598">
              <a:off x="2439122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Freeform 6"/>
            <p:cNvSpPr>
              <a:spLocks/>
            </p:cNvSpPr>
            <p:nvPr/>
          </p:nvSpPr>
          <p:spPr bwMode="auto">
            <a:xfrm rot="21999417">
              <a:off x="2196674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Freeform 6"/>
            <p:cNvSpPr>
              <a:spLocks/>
            </p:cNvSpPr>
            <p:nvPr/>
          </p:nvSpPr>
          <p:spPr bwMode="auto">
            <a:xfrm rot="22981234">
              <a:off x="1920149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Freeform 6"/>
            <p:cNvSpPr>
              <a:spLocks/>
            </p:cNvSpPr>
            <p:nvPr/>
          </p:nvSpPr>
          <p:spPr bwMode="auto">
            <a:xfrm rot="23963053">
              <a:off x="1631951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Freeform 6"/>
            <p:cNvSpPr>
              <a:spLocks/>
            </p:cNvSpPr>
            <p:nvPr/>
          </p:nvSpPr>
          <p:spPr bwMode="auto">
            <a:xfrm rot="24944870">
              <a:off x="1355426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Freeform 6"/>
            <p:cNvSpPr>
              <a:spLocks/>
            </p:cNvSpPr>
            <p:nvPr/>
          </p:nvSpPr>
          <p:spPr bwMode="auto">
            <a:xfrm rot="25926689">
              <a:off x="1112978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Freeform 6"/>
            <p:cNvSpPr>
              <a:spLocks/>
            </p:cNvSpPr>
            <p:nvPr/>
          </p:nvSpPr>
          <p:spPr bwMode="auto">
            <a:xfrm rot="26908508">
              <a:off x="924248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Freeform 6"/>
            <p:cNvSpPr>
              <a:spLocks/>
            </p:cNvSpPr>
            <p:nvPr/>
          </p:nvSpPr>
          <p:spPr bwMode="auto">
            <a:xfrm rot="27890325">
              <a:off x="804526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12" name="图片 2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056" y="529771"/>
            <a:ext cx="5366944" cy="57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9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</TotalTime>
  <Words>730</Words>
  <Application>Microsoft Office PowerPoint</Application>
  <PresentationFormat>宽屏</PresentationFormat>
  <Paragraphs>77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Source Han Sans Heavy</vt:lpstr>
      <vt:lpstr>Source Han Sans Light</vt:lpstr>
      <vt:lpstr>等线</vt:lpstr>
      <vt:lpstr>等线 Light</vt:lpstr>
      <vt:lpstr>思源黑体 CN Heavy</vt:lpstr>
      <vt:lpstr>思源黑体 CN Light</vt:lpstr>
      <vt:lpstr>思源黑体 CN Regular</vt:lpstr>
      <vt:lpstr>造字工房尚黑 G0v1 特细体</vt:lpstr>
      <vt:lpstr>Arial</vt:lpstr>
      <vt:lpstr>Impact</vt:lpstr>
      <vt:lpstr>Segoe UI Light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231</cp:revision>
  <dcterms:created xsi:type="dcterms:W3CDTF">2020-04-06T03:01:28Z</dcterms:created>
  <dcterms:modified xsi:type="dcterms:W3CDTF">2020-04-15T06:24:06Z</dcterms:modified>
</cp:coreProperties>
</file>