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1DB"/>
    <a:srgbClr val="E83766"/>
    <a:srgbClr val="09152D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414" autoAdjust="0"/>
  </p:normalViewPr>
  <p:slideViewPr>
    <p:cSldViewPr snapToGrid="0" showGuides="1">
      <p:cViewPr>
        <p:scale>
          <a:sx n="66" d="100"/>
          <a:sy n="66" d="100"/>
        </p:scale>
        <p:origin x="594" y="4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3-4631-996A-974863FD8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销售额2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1.6</c:v>
                </c:pt>
                <c:pt idx="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3-4631-996A-974863FD8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销售额3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3.5</c:v>
                </c:pt>
                <c:pt idx="2">
                  <c:v>1.8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73-4631-996A-974863FD82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销售额4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3-4631-996A-974863FD8292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8.5</c:v>
                </c:pt>
                <c:pt idx="1">
                  <c:v>3</c:v>
                </c:pt>
                <c:pt idx="2">
                  <c:v>5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73-4631-996A-974863FD82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销售额5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73-4631-996A-974863FD8292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  <c:pt idx="2">
                  <c:v>1.6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3-4631-996A-974863FD8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3163761916"/>
              </p:ext>
            </p:extLst>
          </p:nvPr>
        </p:nvGraphicFramePr>
        <p:xfrm>
          <a:off x="3604591" y="176806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 hidden="1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 hidden="1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 rot="-660000">
            <a:off x="-977456" y="484656"/>
            <a:ext cx="14158787" cy="5744680"/>
            <a:chOff x="227128" y="973393"/>
            <a:chExt cx="11749667" cy="4767221"/>
          </a:xfrm>
        </p:grpSpPr>
        <p:sp>
          <p:nvSpPr>
            <p:cNvPr id="16" name="任意多边形 15"/>
            <p:cNvSpPr/>
            <p:nvPr/>
          </p:nvSpPr>
          <p:spPr>
            <a:xfrm rot="9900000">
              <a:off x="227128" y="1798524"/>
              <a:ext cx="11749667" cy="3261371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 rot="9900000">
              <a:off x="11866808" y="233222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 rot="9900000">
              <a:off x="11647240" y="21905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 rot="9900000">
              <a:off x="10577768" y="231736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 rot="9900000">
              <a:off x="9886560" y="2890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 rot="9900000">
              <a:off x="10279940" y="34753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 rot="9900000">
              <a:off x="9300546" y="26661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9900000">
              <a:off x="9083052" y="310573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9900000">
              <a:off x="8379240" y="357043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9900000">
              <a:off x="6924397" y="486336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9900000">
              <a:off x="6347494" y="38880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9900000">
              <a:off x="5760954" y="390711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9900000">
              <a:off x="5547979" y="436354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9900000">
              <a:off x="4769541" y="44209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9900000">
              <a:off x="3740019" y="4137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9900000">
              <a:off x="3626297" y="447360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9900000">
              <a:off x="3156687" y="568661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 rot="9900000">
              <a:off x="2816102" y="525277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rot="9900000">
              <a:off x="2065427" y="460044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rot="9900000">
              <a:off x="1840296" y="504830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9900000">
              <a:off x="1118343" y="522449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9900000">
              <a:off x="653982" y="5055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9900000">
              <a:off x="503176" y="529318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408277" y="263587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1393288" y="15617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10841198" y="9733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866879" y="158446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10173599" y="14346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146871" y="140568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479537" y="193292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7825731" y="214262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7647491" y="2740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7326952" y="21825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7147653" y="28781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6874821" y="24089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6800409" y="27353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5546857" y="184090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5017331" y="289839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4951259" y="35718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4260049" y="30825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4228003" y="33751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4037414" y="39887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3705790" y="356809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3070587" y="325839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981410" y="34864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501429" y="41332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269169" y="385530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297930" y="44318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 hidden="1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 hidden="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 hidden="1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 hidden="1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 hidden="1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弧形 365" hidden="1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blipFill dpi="0" rotWithShape="1">
            <a:blip r:embed="rId2"/>
            <a:srcRect/>
            <a:tile tx="0" ty="0" sx="100000" sy="100000" flip="none" algn="t"/>
          </a:blipFill>
          <a:ln w="22225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 hidden="1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弧形 372" hidden="1"/>
          <p:cNvSpPr/>
          <p:nvPr/>
        </p:nvSpPr>
        <p:spPr>
          <a:xfrm>
            <a:off x="4624917" y="1957917"/>
            <a:ext cx="2942166" cy="2942166"/>
          </a:xfrm>
          <a:prstGeom prst="arc">
            <a:avLst>
              <a:gd name="adj1" fmla="val 16163728"/>
              <a:gd name="adj2" fmla="val 6848510"/>
            </a:avLst>
          </a:prstGeom>
          <a:noFill/>
          <a:ln w="22225" cap="rnd">
            <a:solidFill>
              <a:schemeClr val="accent4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 hidden="1"/>
          <p:cNvSpPr>
            <a:spLocks noChangeAspect="1"/>
          </p:cNvSpPr>
          <p:nvPr/>
        </p:nvSpPr>
        <p:spPr>
          <a:xfrm flipH="1">
            <a:off x="5468263" y="4749035"/>
            <a:ext cx="46800" cy="4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 hidden="1"/>
          <p:cNvSpPr>
            <a:spLocks noChangeAspect="1"/>
          </p:cNvSpPr>
          <p:nvPr/>
        </p:nvSpPr>
        <p:spPr>
          <a:xfrm flipV="1">
            <a:off x="5419438" y="4700210"/>
            <a:ext cx="140640" cy="14064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弧形 383" hidden="1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solidFill>
            <a:srgbClr val="09152D">
              <a:alpha val="70000"/>
            </a:srgbClr>
          </a:solidFill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NE</a:t>
            </a:r>
            <a:endParaRPr lang="zh-CN" altLang="en-US" sz="6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397" name="直接连接符 396" hidden="1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 hidden="1"/>
          <p:cNvCxnSpPr/>
          <p:nvPr/>
        </p:nvCxnSpPr>
        <p:spPr>
          <a:xfrm flipH="1">
            <a:off x="5060450" y="3042558"/>
            <a:ext cx="2280586" cy="1721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895850" y="-329184"/>
            <a:ext cx="1200150" cy="3758184"/>
            <a:chOff x="4895850" y="-329184"/>
            <a:chExt cx="1200150" cy="37581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156455" y="-329184"/>
              <a:ext cx="939545" cy="3758184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23821" y="304800"/>
              <a:ext cx="554069" cy="221627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87245" y="1097280"/>
              <a:ext cx="483584" cy="193433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895850" y="-195072"/>
              <a:ext cx="456819" cy="1827278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4" name="椭圆 373"/>
          <p:cNvSpPr>
            <a:spLocks noChangeAspect="1"/>
          </p:cNvSpPr>
          <p:nvPr/>
        </p:nvSpPr>
        <p:spPr>
          <a:xfrm>
            <a:off x="8717280" y="762000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8" name="组合 387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8" name="文本框 397"/>
          <p:cNvSpPr txBox="1"/>
          <p:nvPr/>
        </p:nvSpPr>
        <p:spPr>
          <a:xfrm>
            <a:off x="10372271" y="327398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00" name="组合 399"/>
          <p:cNvGrpSpPr/>
          <p:nvPr/>
        </p:nvGrpSpPr>
        <p:grpSpPr>
          <a:xfrm>
            <a:off x="11101041" y="3140187"/>
            <a:ext cx="518524" cy="455326"/>
            <a:chOff x="8369768" y="1201348"/>
            <a:chExt cx="751573" cy="659971"/>
          </a:xfrm>
        </p:grpSpPr>
        <p:sp>
          <p:nvSpPr>
            <p:cNvPr id="401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08" name="直接连接符 407"/>
          <p:cNvCxnSpPr/>
          <p:nvPr/>
        </p:nvCxnSpPr>
        <p:spPr>
          <a:xfrm>
            <a:off x="11712575" y="2931886"/>
            <a:ext cx="0" cy="6352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>
            <a:spLocks noChangeAspect="1"/>
          </p:cNvSpPr>
          <p:nvPr/>
        </p:nvSpPr>
        <p:spPr>
          <a:xfrm>
            <a:off x="10341864" y="3305048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  <a:effectLst>
            <a:glow rad="635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1531716" y="-6041627"/>
            <a:ext cx="9128568" cy="9128568"/>
          </a:xfrm>
          <a:prstGeom prst="blockArc">
            <a:avLst>
              <a:gd name="adj1" fmla="val 5478734"/>
              <a:gd name="adj2" fmla="val 5307649"/>
              <a:gd name="adj3" fmla="val 1011"/>
            </a:avLst>
          </a:prstGeom>
          <a:noFill/>
          <a:ln>
            <a:solidFill>
              <a:srgbClr val="E83766"/>
            </a:solidFill>
          </a:ln>
          <a:effectLst>
            <a:glow rad="152400">
              <a:srgbClr val="E83766">
                <a:alpha val="1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13681" y="-5659662"/>
            <a:ext cx="8364638" cy="8364638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663440" y="-609261"/>
            <a:ext cx="2865120" cy="2865120"/>
          </a:xfrm>
          <a:prstGeom prst="arc">
            <a:avLst>
              <a:gd name="adj1" fmla="val 16847344"/>
              <a:gd name="adj2" fmla="val 13757003"/>
            </a:avLst>
          </a:prstGeom>
          <a:ln>
            <a:solidFill>
              <a:srgbClr val="55E1DB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21752" y="1166681"/>
            <a:ext cx="748496" cy="748496"/>
            <a:chOff x="5684465" y="307591"/>
            <a:chExt cx="823070" cy="823070"/>
          </a:xfrm>
        </p:grpSpPr>
        <p:sp>
          <p:nvSpPr>
            <p:cNvPr id="5" name="椭圆 4"/>
            <p:cNvSpPr/>
            <p:nvPr/>
          </p:nvSpPr>
          <p:spPr>
            <a:xfrm>
              <a:off x="5684465" y="307591"/>
              <a:ext cx="823070" cy="82307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  <a:effectLst>
              <a:glow rad="127000">
                <a:srgbClr val="55E1DB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V="1">
              <a:off x="6023610" y="646736"/>
              <a:ext cx="144780" cy="14478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-41148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16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1148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0" y="2255859"/>
            <a:ext cx="0" cy="5105640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6000" y="6075680"/>
            <a:ext cx="0" cy="234245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48400" y="51409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420624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9529" y="4013200"/>
            <a:ext cx="0" cy="418141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6969" y="49885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1752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50704" y="53949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0248" y="474472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383128" y="4399280"/>
            <a:ext cx="0" cy="364518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54728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981200" y="453967"/>
            <a:ext cx="2694433" cy="766107"/>
            <a:chOff x="1981200" y="453967"/>
            <a:chExt cx="2694433" cy="766107"/>
          </a:xfrm>
        </p:grpSpPr>
        <p:sp>
          <p:nvSpPr>
            <p:cNvPr id="31" name="文本框 30"/>
            <p:cNvSpPr txBox="1"/>
            <p:nvPr/>
          </p:nvSpPr>
          <p:spPr>
            <a:xfrm>
              <a:off x="3332480" y="453967"/>
              <a:ext cx="134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受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精中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1200" y="758409"/>
              <a:ext cx="262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76283" y="1475098"/>
            <a:ext cx="2737638" cy="1047036"/>
            <a:chOff x="9576283" y="1475098"/>
            <a:chExt cx="2737638" cy="1047036"/>
          </a:xfrm>
        </p:grpSpPr>
        <p:sp>
          <p:nvSpPr>
            <p:cNvPr id="32" name="文本框 31"/>
            <p:cNvSpPr txBox="1"/>
            <p:nvPr/>
          </p:nvSpPr>
          <p:spPr>
            <a:xfrm>
              <a:off x="9688884" y="1475098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 smtClean="0">
                  <a:solidFill>
                    <a:srgbClr val="E837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卵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88885" y="1783470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576283" y="1915177"/>
              <a:ext cx="72000" cy="72000"/>
            </a:xfrm>
            <a:prstGeom prst="ellipse">
              <a:avLst/>
            </a:prstGeom>
            <a:solidFill>
              <a:srgbClr val="E83766"/>
            </a:solidFill>
            <a:ln w="6350">
              <a:noFill/>
            </a:ln>
            <a:effectLst>
              <a:glow rad="165100">
                <a:srgbClr val="E83766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247183" y="4396644"/>
            <a:ext cx="7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 smtClean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精</a:t>
            </a:r>
            <a:r>
              <a:rPr lang="zh-CN" altLang="en-US" sz="12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子</a:t>
            </a:r>
            <a:endParaRPr lang="zh-CN" altLang="en-US" sz="12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08369" y="4704546"/>
            <a:ext cx="262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porttitor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4974400" y="4839359"/>
            <a:ext cx="72000" cy="72000"/>
          </a:xfrm>
          <a:prstGeom prst="ellipse">
            <a:avLst/>
          </a:prstGeom>
          <a:solidFill>
            <a:srgbClr val="55E1DB"/>
          </a:solidFill>
          <a:ln w="6350">
            <a:noFill/>
          </a:ln>
          <a:effectLst>
            <a:glow rad="165100">
              <a:srgbClr val="55E1DB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9120851" y="3105162"/>
            <a:ext cx="273618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28559" y="3459183"/>
            <a:ext cx="442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6761" y="3018685"/>
            <a:ext cx="41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生命中的意义不可及，唯诗与远方</a:t>
            </a:r>
            <a:endParaRPr lang="zh-CN" altLang="en-US" sz="14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34963" y="3392488"/>
            <a:ext cx="3977536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5511" y="3448576"/>
            <a:ext cx="39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LUOJIACARLOS DESIGN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416050" y="-1088570"/>
            <a:ext cx="9393767" cy="700200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8419425" y="5427317"/>
            <a:ext cx="692842" cy="692842"/>
            <a:chOff x="1045845" y="5541628"/>
            <a:chExt cx="758802" cy="758802"/>
          </a:xfrm>
        </p:grpSpPr>
        <p:sp>
          <p:nvSpPr>
            <p:cNvPr id="61" name="椭圆 60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78825" y="5574608"/>
            <a:ext cx="692842" cy="692842"/>
            <a:chOff x="1045845" y="5541628"/>
            <a:chExt cx="758802" cy="758802"/>
          </a:xfrm>
        </p:grpSpPr>
        <p:sp>
          <p:nvSpPr>
            <p:cNvPr id="68" name="椭圆 67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336052" y="3665220"/>
            <a:ext cx="4197847" cy="81826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8782050" y="2095500"/>
            <a:ext cx="4917619" cy="366553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2397970" y="-2995510"/>
            <a:ext cx="7396060" cy="7396060"/>
            <a:chOff x="1531716" y="-6041627"/>
            <a:chExt cx="9128568" cy="9128568"/>
          </a:xfrm>
          <a:effectLst/>
        </p:grpSpPr>
        <p:sp>
          <p:nvSpPr>
            <p:cNvPr id="2" name="空心弧 1"/>
            <p:cNvSpPr/>
            <p:nvPr/>
          </p:nvSpPr>
          <p:spPr>
            <a:xfrm>
              <a:off x="1531716" y="-6041627"/>
              <a:ext cx="9128568" cy="9128568"/>
            </a:xfrm>
            <a:prstGeom prst="blockArc">
              <a:avLst>
                <a:gd name="adj1" fmla="val 5587642"/>
                <a:gd name="adj2" fmla="val 5003853"/>
                <a:gd name="adj3" fmla="val 1220"/>
              </a:avLst>
            </a:prstGeom>
            <a:noFill/>
            <a:ln>
              <a:solidFill>
                <a:srgbClr val="E83766">
                  <a:alpha val="4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13681" y="-5659662"/>
              <a:ext cx="8364638" cy="8364638"/>
            </a:xfrm>
            <a:prstGeom prst="ellipse">
              <a:avLst/>
            </a:prstGeom>
            <a:noFill/>
            <a:ln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055440" y="-1611560"/>
            <a:ext cx="10081120" cy="10081120"/>
          </a:xfrm>
          <a:prstGeom prst="ellips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>
            <a:spLocks noChangeAspect="1"/>
          </p:cNvSpPr>
          <p:nvPr/>
        </p:nvSpPr>
        <p:spPr>
          <a:xfrm>
            <a:off x="1238250" y="-1447800"/>
            <a:ext cx="9737100" cy="9737100"/>
          </a:xfrm>
          <a:prstGeom prst="arc">
            <a:avLst>
              <a:gd name="adj1" fmla="val 17020943"/>
              <a:gd name="adj2" fmla="val 20980507"/>
            </a:avLst>
          </a:prstGeom>
          <a:ln w="12700"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>
            <a:spLocks noChangeAspect="1"/>
          </p:cNvSpPr>
          <p:nvPr/>
        </p:nvSpPr>
        <p:spPr>
          <a:xfrm>
            <a:off x="857250" y="-1790700"/>
            <a:ext cx="10461000" cy="10461000"/>
          </a:xfrm>
          <a:prstGeom prst="arc">
            <a:avLst>
              <a:gd name="adj1" fmla="val 6768383"/>
              <a:gd name="adj2" fmla="val 12379644"/>
            </a:avLst>
          </a:prstGeom>
          <a:ln w="12700">
            <a:solidFill>
              <a:schemeClr val="bg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418" y="2335240"/>
            <a:ext cx="1316736" cy="1643809"/>
            <a:chOff x="806418" y="2062190"/>
            <a:chExt cx="1316736" cy="1643809"/>
          </a:xfrm>
        </p:grpSpPr>
        <p:sp>
          <p:nvSpPr>
            <p:cNvPr id="9" name="文本框 8"/>
            <p:cNvSpPr txBox="1"/>
            <p:nvPr/>
          </p:nvSpPr>
          <p:spPr>
            <a:xfrm>
              <a:off x="1101639" y="2875002"/>
              <a:ext cx="6976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D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83068" y="2024090"/>
            <a:ext cx="1316736" cy="1828475"/>
            <a:chOff x="806418" y="2062190"/>
            <a:chExt cx="1316736" cy="1828475"/>
          </a:xfrm>
        </p:grpSpPr>
        <p:sp>
          <p:nvSpPr>
            <p:cNvPr id="20" name="文本框 19"/>
            <p:cNvSpPr txBox="1"/>
            <p:nvPr/>
          </p:nvSpPr>
          <p:spPr>
            <a:xfrm>
              <a:off x="1038139" y="2875002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B</a:t>
              </a:r>
              <a:endParaRPr lang="zh-CN" altLang="en-US" sz="6000" dirty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59718" y="1947890"/>
            <a:ext cx="1316736" cy="1643809"/>
            <a:chOff x="806418" y="2062190"/>
            <a:chExt cx="1316736" cy="1643809"/>
          </a:xfrm>
        </p:grpSpPr>
        <p:sp>
          <p:nvSpPr>
            <p:cNvPr id="24" name="文本框 23"/>
            <p:cNvSpPr txBox="1"/>
            <p:nvPr/>
          </p:nvSpPr>
          <p:spPr>
            <a:xfrm>
              <a:off x="1139739" y="2875002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E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E837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6524" y="2648310"/>
            <a:ext cx="3462377" cy="3807282"/>
            <a:chOff x="1544143" y="3003910"/>
            <a:chExt cx="3462377" cy="380728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4143" y="3197679"/>
              <a:ext cx="3462377" cy="3613513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>
            <a:xfrm>
              <a:off x="3275331" y="3417208"/>
              <a:ext cx="0" cy="420914"/>
            </a:xfrm>
            <a:prstGeom prst="line">
              <a:avLst/>
            </a:prstGeom>
            <a:ln>
              <a:solidFill>
                <a:srgbClr val="E83766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16963" y="30039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32500" y="2757167"/>
            <a:ext cx="1841500" cy="2925619"/>
            <a:chOff x="6032500" y="2757167"/>
            <a:chExt cx="1841500" cy="292561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953250" y="3187700"/>
              <a:ext cx="0" cy="686708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294882" y="2757167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32500" y="3630606"/>
              <a:ext cx="1841500" cy="205218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52644" y="3600810"/>
            <a:ext cx="1560711" cy="2318983"/>
            <a:chOff x="8998644" y="4058010"/>
            <a:chExt cx="1560711" cy="231898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9778999" y="4471308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120631" y="40580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1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98644" y="4773606"/>
              <a:ext cx="1560711" cy="1603387"/>
            </a:xfrm>
            <a:prstGeom prst="rect">
              <a:avLst/>
            </a:prstGeom>
          </p:spPr>
        </p:pic>
      </p:grpSp>
      <p:grpSp>
        <p:nvGrpSpPr>
          <p:cNvPr id="164" name="组合 163"/>
          <p:cNvGrpSpPr/>
          <p:nvPr/>
        </p:nvGrpSpPr>
        <p:grpSpPr>
          <a:xfrm rot="11065658">
            <a:off x="2604940" y="-934918"/>
            <a:ext cx="6718130" cy="1900316"/>
            <a:chOff x="-995102" y="1438269"/>
            <a:chExt cx="14207774" cy="4018866"/>
          </a:xfrm>
        </p:grpSpPr>
        <p:sp>
          <p:nvSpPr>
            <p:cNvPr id="63" name="任意多边形 62"/>
            <p:cNvSpPr/>
            <p:nvPr/>
          </p:nvSpPr>
          <p:spPr>
            <a:xfrm rot="10602060">
              <a:off x="-995102" y="1477162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10602060">
              <a:off x="13147600" y="356253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10602060">
              <a:off x="12923134" y="33417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10602060">
              <a:off x="11630170" y="322997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10602060">
              <a:off x="10674495" y="37372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10602060">
              <a:off x="10995748" y="45235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10602060">
              <a:off x="10037810" y="33294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10602060">
              <a:off x="9673743" y="379496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10602060">
              <a:off x="8729683" y="41713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10602060">
              <a:off x="6696998" y="53414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10602060">
              <a:off x="6254621" y="404949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10602060">
              <a:off x="5557836" y="392870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10602060">
              <a:off x="5194979" y="44152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10602060">
              <a:off x="4262403" y="42927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10602060">
              <a:off x="3116853" y="37066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10602060">
              <a:off x="2900507" y="40754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10602060">
              <a:off x="2049925" y="539206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10602060">
              <a:off x="1754062" y="47968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10602060">
              <a:off x="1027689" y="38436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10602060">
              <a:off x="652584" y="43171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10602060">
              <a:off x="-242376" y="43486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10602060">
              <a:off x="-749033" y="403578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10602060">
              <a:off x="-985057" y="42793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10602060">
              <a:off x="12532327" y="38087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10602060">
              <a:off x="12777142" y="2537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10602060">
              <a:off x="12269465" y="17084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10602060">
              <a:off x="12150430" y="243581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10602060">
              <a:off x="11368981" y="20895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10602060">
              <a:off x="10164519" y="1804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10602060">
              <a:off x="9248218" y="22635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10602060">
              <a:off x="8425482" y="235122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10602060">
              <a:off x="8068934" y="301369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10602060">
              <a:off x="7827157" y="22764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10602060">
              <a:off x="7445593" y="305345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10602060">
              <a:off x="7238331" y="24330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10602060">
              <a:off x="7070745" y="280009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10602060">
              <a:off x="5810156" y="1438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10602060">
              <a:off x="4926883" y="255668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10602060">
              <a:off x="4684333" y="333522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10602060">
              <a:off x="3988283" y="258894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10602060">
              <a:off x="3878965" y="29263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10602060">
              <a:off x="3504121" y="36038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10602060">
              <a:off x="3215602" y="30264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10602060">
              <a:off x="2541753" y="25057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10602060">
              <a:off x="2232149" y="23204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10602060">
              <a:off x="1200790" y="25086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10602060">
              <a:off x="476343" y="315460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10602060">
              <a:off x="270210" y="276984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10602060">
              <a:off x="163244" y="34572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10602060">
              <a:off x="-538496" y="325045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rot="11065658">
            <a:off x="3829626" y="-784497"/>
            <a:ext cx="4524964" cy="1279948"/>
            <a:chOff x="1452099" y="1934495"/>
            <a:chExt cx="9569578" cy="2706887"/>
          </a:xfrm>
        </p:grpSpPr>
        <p:sp>
          <p:nvSpPr>
            <p:cNvPr id="114" name="任意多边形 113"/>
            <p:cNvSpPr/>
            <p:nvPr/>
          </p:nvSpPr>
          <p:spPr>
            <a:xfrm rot="10602060">
              <a:off x="1452099" y="1960691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02060">
              <a:off x="10977848" y="33652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02060">
              <a:off x="10826660" y="3216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02060">
              <a:off x="9955789" y="31412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02060">
              <a:off x="9312100" y="34829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02060">
              <a:off x="9528479" y="40125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02060">
              <a:off x="8883261" y="320827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02060">
              <a:off x="8638048" y="35218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02060">
              <a:off x="8002180" y="377531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02060">
              <a:off x="6633075" y="4563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02060">
              <a:off x="6335116" y="36932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02060">
              <a:off x="5865798" y="36119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02060">
              <a:off x="5621398" y="393962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02060">
              <a:off x="4993266" y="3857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02060">
              <a:off x="4221685" y="34623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02060">
              <a:off x="4075970" y="37107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02060">
              <a:off x="3503062" y="4597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02060">
              <a:off x="3303785" y="419668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02060">
              <a:off x="2814539" y="3554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02060">
              <a:off x="2561890" y="3873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02060">
              <a:off x="1959093" y="389474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02060">
              <a:off x="1617839" y="368404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02060">
              <a:off x="1458867" y="3848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02060">
              <a:off x="10563437" y="35311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02060">
              <a:off x="10728331" y="267498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02060">
              <a:off x="10386385" y="21164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02060">
              <a:off x="10306211" y="26063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02060">
              <a:off x="9779871" y="2373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02060">
              <a:off x="8968610" y="21811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02060">
              <a:off x="8351441" y="249036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02060">
              <a:off x="7797291" y="25494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02060">
              <a:off x="7557141" y="29956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02060">
              <a:off x="7394293" y="2499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02060">
              <a:off x="7137292" y="302240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02060">
              <a:off x="6997694" y="2604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02060">
              <a:off x="6884815" y="28517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02060">
              <a:off x="6035752" y="193449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02060">
              <a:off x="5440825" y="26877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02060">
              <a:off x="5277457" y="32121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02060">
              <a:off x="4808634" y="27095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02060">
              <a:off x="4735004" y="29367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02060">
              <a:off x="4482528" y="3393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02060">
              <a:off x="4288199" y="3004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02060">
              <a:off x="3834332" y="26534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02060">
              <a:off x="3625799" y="25286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02060">
              <a:off x="2931132" y="265546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02060">
              <a:off x="2443185" y="309052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02060">
              <a:off x="2304345" y="28313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10602060">
              <a:off x="2232306" y="32943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10602060">
              <a:off x="1759648" y="3155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66915" y="6073320"/>
            <a:ext cx="1185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52686" y="1585686"/>
            <a:ext cx="3686628" cy="3686628"/>
          </a:xfrm>
          <a:prstGeom prst="ellipse">
            <a:avLst/>
          </a:prstGeom>
          <a:noFill/>
          <a:ln>
            <a:solidFill>
              <a:srgbClr val="55E1DB">
                <a:alpha val="35000"/>
              </a:srgbClr>
            </a:solidFill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47886" y="1280886"/>
            <a:ext cx="4296228" cy="429622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72543" y="805543"/>
            <a:ext cx="5246914" cy="524691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7029" y="410029"/>
            <a:ext cx="6037942" cy="6037942"/>
          </a:xfrm>
          <a:prstGeom prst="ellipse">
            <a:avLst/>
          </a:prstGeom>
          <a:noFill/>
          <a:ln w="635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1624" y="44624"/>
            <a:ext cx="6768752" cy="676875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66950" y="-400050"/>
            <a:ext cx="7658100" cy="76581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66900" y="-800100"/>
            <a:ext cx="8458200" cy="84582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52550" y="-1314450"/>
            <a:ext cx="9486900" cy="94869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28650" y="-2038350"/>
            <a:ext cx="10934700" cy="10934700"/>
          </a:xfrm>
          <a:prstGeom prst="ellipse">
            <a:avLst/>
          </a:prstGeom>
          <a:noFill/>
          <a:ln>
            <a:solidFill>
              <a:srgbClr val="55E1DB">
                <a:alpha val="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337965270"/>
              </p:ext>
            </p:extLst>
          </p:nvPr>
        </p:nvGraphicFramePr>
        <p:xfrm>
          <a:off x="3590697" y="1683638"/>
          <a:ext cx="5010606" cy="349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429250" y="34290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252980" y="883895"/>
            <a:ext cx="349275" cy="54000"/>
            <a:chOff x="652780" y="820395"/>
            <a:chExt cx="349275" cy="54000"/>
          </a:xfrm>
        </p:grpSpPr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652780" y="82039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800418" y="82039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948055" y="82039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5934075" y="2971503"/>
            <a:ext cx="323850" cy="347416"/>
          </a:xfrm>
          <a:custGeom>
            <a:avLst/>
            <a:gdLst>
              <a:gd name="connsiteX0" fmla="*/ 1712685 w 2557112"/>
              <a:gd name="connsiteY0" fmla="*/ 410027 h 2743198"/>
              <a:gd name="connsiteX1" fmla="*/ 1531256 w 2557112"/>
              <a:gd name="connsiteY1" fmla="*/ 591456 h 2743198"/>
              <a:gd name="connsiteX2" fmla="*/ 1712685 w 2557112"/>
              <a:gd name="connsiteY2" fmla="*/ 772885 h 2743198"/>
              <a:gd name="connsiteX3" fmla="*/ 1894114 w 2557112"/>
              <a:gd name="connsiteY3" fmla="*/ 591456 h 2743198"/>
              <a:gd name="connsiteX4" fmla="*/ 1712685 w 2557112"/>
              <a:gd name="connsiteY4" fmla="*/ 410027 h 2743198"/>
              <a:gd name="connsiteX5" fmla="*/ 1371599 w 2557112"/>
              <a:gd name="connsiteY5" fmla="*/ 0 h 2743198"/>
              <a:gd name="connsiteX6" fmla="*/ 2508951 w 2557112"/>
              <a:gd name="connsiteY6" fmla="*/ 604725 h 2743198"/>
              <a:gd name="connsiteX7" fmla="*/ 2557112 w 2557112"/>
              <a:gd name="connsiteY7" fmla="*/ 684002 h 2743198"/>
              <a:gd name="connsiteX8" fmla="*/ 1371599 w 2557112"/>
              <a:gd name="connsiteY8" fmla="*/ 1371599 h 2743198"/>
              <a:gd name="connsiteX9" fmla="*/ 2557112 w 2557112"/>
              <a:gd name="connsiteY9" fmla="*/ 2059196 h 2743198"/>
              <a:gd name="connsiteX10" fmla="*/ 2508951 w 2557112"/>
              <a:gd name="connsiteY10" fmla="*/ 2138473 h 2743198"/>
              <a:gd name="connsiteX11" fmla="*/ 1371599 w 2557112"/>
              <a:gd name="connsiteY11" fmla="*/ 2743198 h 2743198"/>
              <a:gd name="connsiteX12" fmla="*/ 0 w 2557112"/>
              <a:gd name="connsiteY12" fmla="*/ 1371599 h 2743198"/>
              <a:gd name="connsiteX13" fmla="*/ 1371599 w 2557112"/>
              <a:gd name="connsiteY13" fmla="*/ 0 h 27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7112" h="2743198">
                <a:moveTo>
                  <a:pt x="1712685" y="410027"/>
                </a:moveTo>
                <a:cubicBezTo>
                  <a:pt x="1612485" y="410027"/>
                  <a:pt x="1531256" y="491256"/>
                  <a:pt x="1531256" y="591456"/>
                </a:cubicBezTo>
                <a:cubicBezTo>
                  <a:pt x="1531256" y="691656"/>
                  <a:pt x="1612485" y="772885"/>
                  <a:pt x="1712685" y="772885"/>
                </a:cubicBezTo>
                <a:cubicBezTo>
                  <a:pt x="1812885" y="772885"/>
                  <a:pt x="1894114" y="691656"/>
                  <a:pt x="1894114" y="591456"/>
                </a:cubicBezTo>
                <a:cubicBezTo>
                  <a:pt x="1894114" y="491256"/>
                  <a:pt x="1812885" y="410027"/>
                  <a:pt x="1712685" y="410027"/>
                </a:cubicBezTo>
                <a:close/>
                <a:moveTo>
                  <a:pt x="1371599" y="0"/>
                </a:moveTo>
                <a:cubicBezTo>
                  <a:pt x="1845045" y="0"/>
                  <a:pt x="2262464" y="239878"/>
                  <a:pt x="2508951" y="604725"/>
                </a:cubicBezTo>
                <a:lnTo>
                  <a:pt x="2557112" y="684002"/>
                </a:lnTo>
                <a:lnTo>
                  <a:pt x="1371599" y="1371599"/>
                </a:lnTo>
                <a:lnTo>
                  <a:pt x="2557112" y="2059196"/>
                </a:lnTo>
                <a:lnTo>
                  <a:pt x="2508951" y="2138473"/>
                </a:lnTo>
                <a:cubicBezTo>
                  <a:pt x="2262464" y="2503321"/>
                  <a:pt x="1845045" y="2743198"/>
                  <a:pt x="1371599" y="2743198"/>
                </a:cubicBezTo>
                <a:cubicBezTo>
                  <a:pt x="614086" y="2743198"/>
                  <a:pt x="0" y="2129112"/>
                  <a:pt x="0" y="1371599"/>
                </a:cubicBezTo>
                <a:cubicBezTo>
                  <a:pt x="0" y="614086"/>
                  <a:pt x="614086" y="0"/>
                  <a:pt x="1371599" y="0"/>
                </a:cubicBezTo>
                <a:close/>
              </a:path>
            </a:pathLst>
          </a:cu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47449" y="3590651"/>
            <a:ext cx="54000" cy="5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795630" y="3583031"/>
            <a:ext cx="54000" cy="54000"/>
          </a:xfrm>
          <a:prstGeom prst="ellipse">
            <a:avLst/>
          </a:prstGeom>
          <a:solidFill>
            <a:srgbClr val="E83766"/>
          </a:solidFill>
          <a:ln>
            <a:noFill/>
          </a:ln>
          <a:effectLst>
            <a:glow rad="63500">
              <a:srgbClr val="E83766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375275" y="3817257"/>
            <a:ext cx="14414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FBFCFE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/>
          <p:cNvSpPr>
            <a:spLocks noChangeAspect="1"/>
          </p:cNvSpPr>
          <p:nvPr/>
        </p:nvSpPr>
        <p:spPr>
          <a:xfrm>
            <a:off x="3471600" y="804600"/>
            <a:ext cx="5248800" cy="5248800"/>
          </a:xfrm>
          <a:prstGeom prst="arc">
            <a:avLst>
              <a:gd name="adj1" fmla="val 16200000"/>
              <a:gd name="adj2" fmla="val 2059311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>
            <a:spLocks noChangeAspect="1"/>
          </p:cNvSpPr>
          <p:nvPr/>
        </p:nvSpPr>
        <p:spPr>
          <a:xfrm>
            <a:off x="3086100" y="419100"/>
            <a:ext cx="6019800" cy="6019800"/>
          </a:xfrm>
          <a:prstGeom prst="arc">
            <a:avLst>
              <a:gd name="adj1" fmla="val 21053337"/>
              <a:gd name="adj2" fmla="val 3396646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>
            <a:spLocks noChangeAspect="1"/>
          </p:cNvSpPr>
          <p:nvPr/>
        </p:nvSpPr>
        <p:spPr>
          <a:xfrm>
            <a:off x="2711624" y="44624"/>
            <a:ext cx="6768752" cy="6768752"/>
          </a:xfrm>
          <a:prstGeom prst="arc">
            <a:avLst>
              <a:gd name="adj1" fmla="val 6899113"/>
              <a:gd name="adj2" fmla="val 16737765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>
            <a:spLocks noChangeAspect="1"/>
          </p:cNvSpPr>
          <p:nvPr/>
        </p:nvSpPr>
        <p:spPr>
          <a:xfrm>
            <a:off x="2266950" y="-400050"/>
            <a:ext cx="7658100" cy="7658100"/>
          </a:xfrm>
          <a:prstGeom prst="arc">
            <a:avLst>
              <a:gd name="adj1" fmla="val 13871984"/>
              <a:gd name="adj2" fmla="val 1041569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>
            <a:spLocks noChangeAspect="1"/>
          </p:cNvSpPr>
          <p:nvPr/>
        </p:nvSpPr>
        <p:spPr>
          <a:xfrm>
            <a:off x="1866900" y="-800100"/>
            <a:ext cx="8458200" cy="8458200"/>
          </a:xfrm>
          <a:prstGeom prst="arc">
            <a:avLst>
              <a:gd name="adj1" fmla="val 2464740"/>
              <a:gd name="adj2" fmla="val 11656306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56"/>
          <p:cNvSpPr>
            <a:spLocks noChangeAspect="1"/>
          </p:cNvSpPr>
          <p:nvPr/>
        </p:nvSpPr>
        <p:spPr>
          <a:xfrm>
            <a:off x="3073400" y="406400"/>
            <a:ext cx="6045200" cy="6045200"/>
          </a:xfrm>
          <a:prstGeom prst="arc">
            <a:avLst>
              <a:gd name="adj1" fmla="val 7372109"/>
              <a:gd name="adj2" fmla="val 1121008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>
            <a:spLocks noChangeAspect="1"/>
          </p:cNvSpPr>
          <p:nvPr/>
        </p:nvSpPr>
        <p:spPr>
          <a:xfrm>
            <a:off x="1364343" y="-1302657"/>
            <a:ext cx="9463314" cy="9463314"/>
          </a:xfrm>
          <a:prstGeom prst="arc">
            <a:avLst>
              <a:gd name="adj1" fmla="val 19556362"/>
              <a:gd name="adj2" fmla="val 2605319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/>
          <p:cNvSpPr>
            <a:spLocks noChangeAspect="1"/>
          </p:cNvSpPr>
          <p:nvPr/>
        </p:nvSpPr>
        <p:spPr>
          <a:xfrm>
            <a:off x="647700" y="-2019300"/>
            <a:ext cx="10896600" cy="10896600"/>
          </a:xfrm>
          <a:prstGeom prst="arc">
            <a:avLst>
              <a:gd name="adj1" fmla="val 19556362"/>
              <a:gd name="adj2" fmla="val 16534964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41527" y="575128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97986" y="6125491"/>
            <a:ext cx="10336664" cy="523220"/>
          </a:xfrm>
          <a:prstGeom prst="rect">
            <a:avLst/>
          </a:prstGeom>
          <a:noFill/>
          <a:effectLst>
            <a:glow rad="127000">
              <a:srgbClr val="55E1DB">
                <a:alpha val="1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63" name="组合 62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64" name="任意多边形 63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115" name="任意多边形 114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66" name="组合 165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7" name="椭圆 166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178" name="椭圆 177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415</Words>
  <Application>Microsoft Office PowerPoint</Application>
  <PresentationFormat>宽屏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China</cp:lastModifiedBy>
  <cp:revision>151</cp:revision>
  <dcterms:created xsi:type="dcterms:W3CDTF">2020-06-04T14:13:07Z</dcterms:created>
  <dcterms:modified xsi:type="dcterms:W3CDTF">2020-06-10T06:36:59Z</dcterms:modified>
</cp:coreProperties>
</file>