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3" r:id="rId2"/>
    <p:sldMasterId id="2147483681" r:id="rId3"/>
    <p:sldMasterId id="2147483661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59" r:id="rId7"/>
    <p:sldId id="260" r:id="rId8"/>
    <p:sldId id="262" r:id="rId9"/>
    <p:sldId id="263" r:id="rId10"/>
    <p:sldId id="264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924" userDrawn="1">
          <p15:clr>
            <a:srgbClr val="A4A3A4"/>
          </p15:clr>
        </p15:guide>
        <p15:guide id="3" orient="horz" pos="2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F0FA"/>
    <a:srgbClr val="BF5E6E"/>
    <a:srgbClr val="3BF2FB"/>
    <a:srgbClr val="860D48"/>
    <a:srgbClr val="48093F"/>
    <a:srgbClr val="920031"/>
    <a:srgbClr val="AD2262"/>
    <a:srgbClr val="6DFEF1"/>
    <a:srgbClr val="D41261"/>
    <a:srgbClr val="2C95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5" autoAdjust="0"/>
    <p:restoredTop sz="95414" autoAdjust="0"/>
  </p:normalViewPr>
  <p:slideViewPr>
    <p:cSldViewPr snapToGrid="0" showGuides="1">
      <p:cViewPr>
        <p:scale>
          <a:sx n="75" d="100"/>
          <a:sy n="75" d="100"/>
        </p:scale>
        <p:origin x="130" y="331"/>
      </p:cViewPr>
      <p:guideLst>
        <p:guide pos="6924"/>
        <p:guide orient="horz" pos="2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014"/>
    </p:cViewPr>
  </p:sorterViewPr>
  <p:notesViewPr>
    <p:cSldViewPr snapToGrid="0">
      <p:cViewPr varScale="1">
        <p:scale>
          <a:sx n="69" d="100"/>
          <a:sy n="69" d="100"/>
        </p:scale>
        <p:origin x="153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___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___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4" Type="http://schemas.openxmlformats.org/officeDocument/2006/relationships/package" Target="../embeddings/Microsoft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5E-43EE-BCA0-8B2939573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7178927"/>
        <c:axId val="787159375"/>
      </c:barChart>
      <c:catAx>
        <c:axId val="7871789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7159375"/>
        <c:crosses val="autoZero"/>
        <c:auto val="1"/>
        <c:lblAlgn val="ctr"/>
        <c:lblOffset val="100"/>
        <c:noMultiLvlLbl val="0"/>
      </c:catAx>
      <c:valAx>
        <c:axId val="787159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1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7178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02549744693683"/>
          <c:y val="5.5486832449870911E-2"/>
          <c:w val="0.84758414864469067"/>
          <c:h val="0.800434063863619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>
              <a:gsLst>
                <a:gs pos="20000">
                  <a:schemeClr val="bg1"/>
                </a:gs>
                <a:gs pos="85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35-4FE5-94CC-E9F2C31207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>
              <a:gsLst>
                <a:gs pos="20000">
                  <a:schemeClr val="bg1"/>
                </a:gs>
                <a:gs pos="83000">
                  <a:srgbClr val="680023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35-4FE5-94CC-E9F2C31207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gradFill>
              <a:gsLst>
                <a:gs pos="85000">
                  <a:srgbClr val="680023">
                    <a:alpha val="0"/>
                  </a:srgbClr>
                </a:gs>
                <a:gs pos="40000">
                  <a:srgbClr val="6DFEF1"/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35-4FE5-94CC-E9F2C31207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2451983"/>
        <c:axId val="1082441583"/>
      </c:barChart>
      <c:catAx>
        <c:axId val="1082451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alpha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82441583"/>
        <c:crosses val="autoZero"/>
        <c:auto val="1"/>
        <c:lblAlgn val="ctr"/>
        <c:lblOffset val="100"/>
        <c:noMultiLvlLbl val="0"/>
      </c:catAx>
      <c:valAx>
        <c:axId val="1082441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82451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58-476E-8EB3-4FE9FAC4BB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54082959"/>
        <c:axId val="1054076303"/>
      </c:barChart>
      <c:catAx>
        <c:axId val="10540829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4076303"/>
        <c:crosses val="autoZero"/>
        <c:auto val="1"/>
        <c:lblAlgn val="ctr"/>
        <c:lblOffset val="100"/>
        <c:noMultiLvlLbl val="0"/>
      </c:catAx>
      <c:valAx>
        <c:axId val="1054076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4082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3.8</c:v>
                </c:pt>
                <c:pt idx="1">
                  <c:v>2.2000000000000002</c:v>
                </c:pt>
                <c:pt idx="2">
                  <c:v>3.2</c:v>
                </c:pt>
                <c:pt idx="3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51-42DB-9370-C3F03C22F8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87178927"/>
        <c:axId val="787159375"/>
      </c:barChart>
      <c:catAx>
        <c:axId val="7871789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7159375"/>
        <c:crosses val="autoZero"/>
        <c:auto val="1"/>
        <c:lblAlgn val="ctr"/>
        <c:lblOffset val="100"/>
        <c:noMultiLvlLbl val="0"/>
      </c:catAx>
      <c:valAx>
        <c:axId val="787159375"/>
        <c:scaling>
          <c:orientation val="minMax"/>
          <c:max val="5.5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1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7178927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12700" cap="rnd">
              <a:solidFill>
                <a:srgbClr val="AD2262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PART1</c:v>
                </c:pt>
                <c:pt idx="1">
                  <c:v>PART2</c:v>
                </c:pt>
                <c:pt idx="2">
                  <c:v>PART3</c:v>
                </c:pt>
                <c:pt idx="3">
                  <c:v>PART4</c:v>
                </c:pt>
                <c:pt idx="4">
                  <c:v>PART5</c:v>
                </c:pt>
                <c:pt idx="5">
                  <c:v>PART6</c:v>
                </c:pt>
                <c:pt idx="6">
                  <c:v>PART7</c:v>
                </c:pt>
                <c:pt idx="7">
                  <c:v>PART8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89-45D6-8604-9B6DADF566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12700" cap="rnd">
              <a:solidFill>
                <a:schemeClr val="bg1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PART1</c:v>
                </c:pt>
                <c:pt idx="1">
                  <c:v>PART2</c:v>
                </c:pt>
                <c:pt idx="2">
                  <c:v>PART3</c:v>
                </c:pt>
                <c:pt idx="3">
                  <c:v>PART4</c:v>
                </c:pt>
                <c:pt idx="4">
                  <c:v>PART5</c:v>
                </c:pt>
                <c:pt idx="5">
                  <c:v>PART6</c:v>
                </c:pt>
                <c:pt idx="6">
                  <c:v>PART7</c:v>
                </c:pt>
                <c:pt idx="7">
                  <c:v>PART8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2.1</c:v>
                </c:pt>
                <c:pt idx="5">
                  <c:v>3</c:v>
                </c:pt>
                <c:pt idx="6">
                  <c:v>2.6</c:v>
                </c:pt>
                <c:pt idx="7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89-45D6-8604-9B6DADF566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12700" cap="rnd">
              <a:solidFill>
                <a:srgbClr val="3BF2FB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PART1</c:v>
                </c:pt>
                <c:pt idx="1">
                  <c:v>PART2</c:v>
                </c:pt>
                <c:pt idx="2">
                  <c:v>PART3</c:v>
                </c:pt>
                <c:pt idx="3">
                  <c:v>PART4</c:v>
                </c:pt>
                <c:pt idx="4">
                  <c:v>PART5</c:v>
                </c:pt>
                <c:pt idx="5">
                  <c:v>PART6</c:v>
                </c:pt>
                <c:pt idx="6">
                  <c:v>PART7</c:v>
                </c:pt>
                <c:pt idx="7">
                  <c:v>PART8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3.5</c:v>
                </c:pt>
                <c:pt idx="5">
                  <c:v>4</c:v>
                </c:pt>
                <c:pt idx="6">
                  <c:v>4.3</c:v>
                </c:pt>
                <c:pt idx="7">
                  <c:v>4.5999999999999996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689-45D6-8604-9B6DADF566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5749823"/>
        <c:axId val="105751071"/>
      </c:lineChart>
      <c:catAx>
        <c:axId val="105749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alpha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751071"/>
        <c:crosses val="autoZero"/>
        <c:auto val="1"/>
        <c:lblAlgn val="ctr"/>
        <c:lblOffset val="100"/>
        <c:noMultiLvlLbl val="0"/>
      </c:catAx>
      <c:valAx>
        <c:axId val="105751071"/>
        <c:scaling>
          <c:orientation val="minMax"/>
          <c:max val="5.5"/>
          <c:min val="1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1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749823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1"/>
      </a:solidFill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F2060-831F-48C6-98BF-953FD644AFD2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A00E1-4BD6-492B-AC22-741D8AD9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383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F4E69-1E20-4866-B140-E2780A6B7767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0BB44-7C34-471F-8072-41919B638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62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Source Han Sans Heavy" panose="020B0A00000000000000" pitchFamily="34" charset="-122"/>
              <a:ea typeface="Source Han Sans Heavy" panose="020B0A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0BB44-7C34-471F-8072-41919B6388E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48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4" name="直接连接符 53"/>
          <p:cNvCxnSpPr/>
          <p:nvPr userDrawn="1"/>
        </p:nvCxnSpPr>
        <p:spPr>
          <a:xfrm>
            <a:off x="1319082" y="281674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25492" y="2042387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 userDrawn="1"/>
        </p:nvCxnSpPr>
        <p:spPr>
          <a:xfrm>
            <a:off x="9919385" y="3256102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 userDrawn="1"/>
        </p:nvCxnSpPr>
        <p:spPr>
          <a:xfrm>
            <a:off x="1277892" y="2194787"/>
            <a:ext cx="5282565" cy="258127"/>
          </a:xfrm>
          <a:prstGeom prst="line">
            <a:avLst/>
          </a:prstGeom>
          <a:ln w="25400">
            <a:gradFill>
              <a:gsLst>
                <a:gs pos="48800">
                  <a:srgbClr val="02DAE3"/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 userDrawn="1"/>
        </p:nvCxnSpPr>
        <p:spPr>
          <a:xfrm>
            <a:off x="968972" y="1589307"/>
            <a:ext cx="8270118" cy="380997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 userDrawn="1"/>
        </p:nvCxnSpPr>
        <p:spPr>
          <a:xfrm>
            <a:off x="7809135" y="2065185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图片 14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61" y="1538549"/>
            <a:ext cx="11430000" cy="1905000"/>
          </a:xfrm>
          <a:prstGeom prst="rect">
            <a:avLst/>
          </a:prstGeom>
        </p:spPr>
      </p:pic>
      <p:pic>
        <p:nvPicPr>
          <p:cNvPr id="145" name="图片 14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cxnSp>
        <p:nvCxnSpPr>
          <p:cNvPr id="76" name="直接连接符 75"/>
          <p:cNvCxnSpPr/>
          <p:nvPr userDrawn="1"/>
        </p:nvCxnSpPr>
        <p:spPr>
          <a:xfrm>
            <a:off x="8815607" y="2289366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 userDrawn="1"/>
        </p:nvCxnSpPr>
        <p:spPr>
          <a:xfrm>
            <a:off x="7822714" y="3449222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 userDrawn="1"/>
        </p:nvCxnSpPr>
        <p:spPr>
          <a:xfrm>
            <a:off x="7837714" y="2801257"/>
            <a:ext cx="1642593" cy="98577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45200">
                  <a:srgbClr val="02DAE3"/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 userDrawn="1"/>
        </p:nvCxnSpPr>
        <p:spPr>
          <a:xfrm>
            <a:off x="8908590" y="1961921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3811420" y="3066911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>
            <a:off x="455684" y="2300270"/>
            <a:ext cx="6615070" cy="323381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 userDrawn="1"/>
        </p:nvCxnSpPr>
        <p:spPr>
          <a:xfrm>
            <a:off x="8189439" y="262576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 userDrawn="1"/>
        </p:nvCxnSpPr>
        <p:spPr>
          <a:xfrm>
            <a:off x="8517188" y="313271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 userDrawn="1"/>
        </p:nvCxnSpPr>
        <p:spPr>
          <a:xfrm>
            <a:off x="8172961" y="2429851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7" name="矩形 179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/>
          <p:cNvCxnSpPr/>
          <p:nvPr userDrawn="1"/>
        </p:nvCxnSpPr>
        <p:spPr>
          <a:xfrm>
            <a:off x="610648" y="288852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721280" y="3132421"/>
            <a:ext cx="1386263" cy="75236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 userDrawn="1"/>
        </p:nvCxnSpPr>
        <p:spPr>
          <a:xfrm>
            <a:off x="4712291" y="2763314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4165405" y="1892647"/>
            <a:ext cx="1950225" cy="1383716"/>
            <a:chOff x="4165405" y="1892647"/>
            <a:chExt cx="1950225" cy="1383716"/>
          </a:xfrm>
        </p:grpSpPr>
        <p:sp>
          <p:nvSpPr>
            <p:cNvPr id="2" name="椭圆 1"/>
            <p:cNvSpPr>
              <a:spLocks noChangeAspect="1"/>
            </p:cNvSpPr>
            <p:nvPr userDrawn="1"/>
          </p:nvSpPr>
          <p:spPr>
            <a:xfrm>
              <a:off x="4941112" y="2086282"/>
              <a:ext cx="459258" cy="412513"/>
            </a:xfrm>
            <a:prstGeom prst="ellipse">
              <a:avLst/>
            </a:prstGeom>
            <a:solidFill>
              <a:srgbClr val="BB0F56">
                <a:alpha val="2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 userDrawn="1"/>
          </p:nvSpPr>
          <p:spPr>
            <a:xfrm>
              <a:off x="5140552" y="1979682"/>
              <a:ext cx="381980" cy="34310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>
              <a:spLocks noChangeAspect="1"/>
            </p:cNvSpPr>
            <p:nvPr userDrawn="1"/>
          </p:nvSpPr>
          <p:spPr>
            <a:xfrm>
              <a:off x="4713685" y="2263190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2759329">
              <a:off x="4929401" y="2061568"/>
              <a:ext cx="254572" cy="179807"/>
            </a:xfrm>
            <a:prstGeom prst="ellipse">
              <a:avLst/>
            </a:prstGeom>
            <a:solidFill>
              <a:srgbClr val="BB0F5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 userDrawn="1"/>
          </p:nvSpPr>
          <p:spPr>
            <a:xfrm rot="1393709">
              <a:off x="5246204" y="1892647"/>
              <a:ext cx="204812" cy="1129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 userDrawn="1"/>
          </p:nvSpPr>
          <p:spPr>
            <a:xfrm rot="3914196">
              <a:off x="5040760" y="2465238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 userDrawn="1"/>
          </p:nvSpPr>
          <p:spPr>
            <a:xfrm rot="5965194">
              <a:off x="5036066" y="2244581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 userDrawn="1"/>
          </p:nvSpPr>
          <p:spPr>
            <a:xfrm>
              <a:off x="5345203" y="2394744"/>
              <a:ext cx="258095" cy="15931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 userDrawn="1"/>
          </p:nvSpPr>
          <p:spPr>
            <a:xfrm rot="8891706">
              <a:off x="5687053" y="2268634"/>
              <a:ext cx="71396" cy="28338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 userDrawn="1"/>
          </p:nvSpPr>
          <p:spPr>
            <a:xfrm rot="8891706">
              <a:off x="5446930" y="2550189"/>
              <a:ext cx="128338" cy="726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>
              <a:spLocks noChangeAspect="1"/>
            </p:cNvSpPr>
            <p:nvPr userDrawn="1"/>
          </p:nvSpPr>
          <p:spPr>
            <a:xfrm>
              <a:off x="5305592" y="2680547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 userDrawn="1"/>
          </p:nvSpPr>
          <p:spPr>
            <a:xfrm rot="8891706">
              <a:off x="5730424" y="2740159"/>
              <a:ext cx="86119" cy="12862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 userDrawn="1"/>
          </p:nvGrpSpPr>
          <p:grpSpPr>
            <a:xfrm>
              <a:off x="4584666" y="2675577"/>
              <a:ext cx="586560" cy="361390"/>
              <a:chOff x="3720317" y="5039502"/>
              <a:chExt cx="423006" cy="290154"/>
            </a:xfrm>
          </p:grpSpPr>
          <p:sp>
            <p:nvSpPr>
              <p:cNvPr id="81" name="椭圆 80"/>
              <p:cNvSpPr/>
              <p:nvPr userDrawn="1"/>
            </p:nvSpPr>
            <p:spPr>
              <a:xfrm rot="5965194">
                <a:off x="3966911" y="5064108"/>
                <a:ext cx="127533" cy="78321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 userDrawn="1"/>
            </p:nvSpPr>
            <p:spPr>
              <a:xfrm rot="8891706">
                <a:off x="4097162" y="5222626"/>
                <a:ext cx="46161" cy="4822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/>
              <p:nvPr userDrawn="1"/>
            </p:nvSpPr>
            <p:spPr>
              <a:xfrm rot="8891706">
                <a:off x="3931921" y="5232574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 userDrawn="1"/>
            </p:nvSpPr>
            <p:spPr>
              <a:xfrm rot="8891706">
                <a:off x="4064089" y="5283937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 userDrawn="1"/>
            </p:nvSpPr>
            <p:spPr>
              <a:xfrm rot="8891706">
                <a:off x="3720317" y="5146481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5" name="椭圆 94"/>
            <p:cNvSpPr/>
            <p:nvPr userDrawn="1"/>
          </p:nvSpPr>
          <p:spPr>
            <a:xfrm rot="11775749">
              <a:off x="5791422" y="2588101"/>
              <a:ext cx="176843" cy="9755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 userDrawn="1"/>
          </p:nvSpPr>
          <p:spPr>
            <a:xfrm rot="14702261">
              <a:off x="5638772" y="2692908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 userDrawn="1"/>
          </p:nvSpPr>
          <p:spPr>
            <a:xfrm rot="14702261">
              <a:off x="5629493" y="2510586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 userDrawn="1"/>
          </p:nvSpPr>
          <p:spPr>
            <a:xfrm rot="14702261">
              <a:off x="5317803" y="2714548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 userDrawn="1"/>
          </p:nvSpPr>
          <p:spPr>
            <a:xfrm rot="14702261">
              <a:off x="5796830" y="2249546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 userDrawn="1"/>
          </p:nvSpPr>
          <p:spPr>
            <a:xfrm rot="14702261">
              <a:off x="5884734" y="2499217"/>
              <a:ext cx="108392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 userDrawn="1"/>
          </p:nvSpPr>
          <p:spPr>
            <a:xfrm rot="14702261">
              <a:off x="5823057" y="2728394"/>
              <a:ext cx="72666" cy="6503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>
              <a:spLocks noChangeAspect="1"/>
            </p:cNvSpPr>
            <p:nvPr userDrawn="1"/>
          </p:nvSpPr>
          <p:spPr>
            <a:xfrm>
              <a:off x="4966780" y="3005133"/>
              <a:ext cx="301965" cy="27123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 userDrawn="1"/>
          </p:nvSpPr>
          <p:spPr>
            <a:xfrm rot="8881877">
              <a:off x="5183444" y="2224965"/>
              <a:ext cx="176843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 userDrawn="1"/>
          </p:nvSpPr>
          <p:spPr>
            <a:xfrm rot="11808389">
              <a:off x="5476764" y="2263682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 userDrawn="1"/>
          </p:nvSpPr>
          <p:spPr>
            <a:xfrm rot="3981451">
              <a:off x="4702841" y="2820567"/>
              <a:ext cx="66729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>
              <a:spLocks noChangeAspect="1"/>
            </p:cNvSpPr>
            <p:nvPr userDrawn="1"/>
          </p:nvSpPr>
          <p:spPr>
            <a:xfrm rot="16689745">
              <a:off x="4677437" y="2769414"/>
              <a:ext cx="258477" cy="28776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 userDrawn="1"/>
          </p:nvSpPr>
          <p:spPr>
            <a:xfrm rot="3981451">
              <a:off x="4780616" y="2688304"/>
              <a:ext cx="115276" cy="13408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 userDrawn="1"/>
          </p:nvSpPr>
          <p:spPr>
            <a:xfrm rot="3981451">
              <a:off x="5298756" y="2415065"/>
              <a:ext cx="78444" cy="912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 userDrawn="1"/>
          </p:nvSpPr>
          <p:spPr>
            <a:xfrm rot="6865494">
              <a:off x="4855192" y="2503848"/>
              <a:ext cx="158844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 userDrawn="1"/>
          </p:nvSpPr>
          <p:spPr>
            <a:xfrm rot="9792006">
              <a:off x="4786423" y="2522384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 userDrawn="1"/>
          </p:nvSpPr>
          <p:spPr>
            <a:xfrm rot="9792006">
              <a:off x="5451860" y="2459587"/>
              <a:ext cx="112386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 userDrawn="1"/>
          </p:nvSpPr>
          <p:spPr>
            <a:xfrm rot="9792006">
              <a:off x="4700874" y="2978281"/>
              <a:ext cx="76894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 userDrawn="1"/>
          </p:nvSpPr>
          <p:spPr>
            <a:xfrm rot="9792006">
              <a:off x="4880638" y="3083526"/>
              <a:ext cx="80900" cy="5841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 userDrawn="1"/>
          </p:nvSpPr>
          <p:spPr>
            <a:xfrm>
              <a:off x="4925010" y="2453006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 userDrawn="1"/>
          </p:nvSpPr>
          <p:spPr>
            <a:xfrm>
              <a:off x="5196365" y="2468202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 userDrawn="1"/>
          </p:nvSpPr>
          <p:spPr>
            <a:xfrm>
              <a:off x="5827863" y="2377840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>
              <a:spLocks noChangeAspect="1"/>
            </p:cNvSpPr>
            <p:nvPr userDrawn="1"/>
          </p:nvSpPr>
          <p:spPr>
            <a:xfrm>
              <a:off x="5325793" y="2336132"/>
              <a:ext cx="361893" cy="32505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 noChangeAspect="1"/>
            </p:cNvSpPr>
            <p:nvPr userDrawn="1"/>
          </p:nvSpPr>
          <p:spPr>
            <a:xfrm>
              <a:off x="5101378" y="2700962"/>
              <a:ext cx="271844" cy="24417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 userDrawn="1"/>
          </p:nvSpPr>
          <p:spPr>
            <a:xfrm rot="2834341">
              <a:off x="5273445" y="2562953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 userDrawn="1"/>
          </p:nvSpPr>
          <p:spPr>
            <a:xfrm rot="5760853">
              <a:off x="5557429" y="2605265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 userDrawn="1"/>
          </p:nvSpPr>
          <p:spPr>
            <a:xfrm rot="5760853">
              <a:off x="5419559" y="2759060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 userDrawn="1"/>
          </p:nvSpPr>
          <p:spPr>
            <a:xfrm rot="5760853">
              <a:off x="5211945" y="2762319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 userDrawn="1"/>
          </p:nvGrpSpPr>
          <p:grpSpPr>
            <a:xfrm>
              <a:off x="5155769" y="2842346"/>
              <a:ext cx="564501" cy="373662"/>
              <a:chOff x="5978927" y="3246454"/>
              <a:chExt cx="407098" cy="300007"/>
            </a:xfrm>
          </p:grpSpPr>
          <p:sp>
            <p:nvSpPr>
              <p:cNvPr id="86" name="椭圆 85"/>
              <p:cNvSpPr/>
              <p:nvPr userDrawn="1"/>
            </p:nvSpPr>
            <p:spPr>
              <a:xfrm rot="8891706">
                <a:off x="6214770" y="3246454"/>
                <a:ext cx="53576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 userDrawn="1"/>
            </p:nvSpPr>
            <p:spPr>
              <a:xfrm rot="8891706">
                <a:off x="6129960" y="3311850"/>
                <a:ext cx="92553" cy="96698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 userDrawn="1"/>
            </p:nvSpPr>
            <p:spPr>
              <a:xfrm rot="11775749">
                <a:off x="6034707" y="3500742"/>
                <a:ext cx="127533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 userDrawn="1"/>
            </p:nvSpPr>
            <p:spPr>
              <a:xfrm rot="14702261">
                <a:off x="6326024" y="3365068"/>
                <a:ext cx="72443" cy="4755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 userDrawn="1"/>
            </p:nvSpPr>
            <p:spPr>
              <a:xfrm rot="14702261">
                <a:off x="6142471" y="3463366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 userDrawn="1"/>
            </p:nvSpPr>
            <p:spPr>
              <a:xfrm rot="5760853">
                <a:off x="5971077" y="3304296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0" name="椭圆 129"/>
            <p:cNvSpPr/>
            <p:nvPr userDrawn="1"/>
          </p:nvSpPr>
          <p:spPr>
            <a:xfrm rot="8891706">
              <a:off x="4492436" y="2584549"/>
              <a:ext cx="74291" cy="56944"/>
            </a:xfrm>
            <a:prstGeom prst="ellipse">
              <a:avLst/>
            </a:prstGeom>
            <a:solidFill>
              <a:srgbClr val="BB0F56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 userDrawn="1"/>
          </p:nvSpPr>
          <p:spPr>
            <a:xfrm rot="8891706">
              <a:off x="4416109" y="2669175"/>
              <a:ext cx="128338" cy="120438"/>
            </a:xfrm>
            <a:prstGeom prst="ellipse">
              <a:avLst/>
            </a:prstGeom>
            <a:solidFill>
              <a:srgbClr val="BB0F5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 userDrawn="1"/>
          </p:nvSpPr>
          <p:spPr>
            <a:xfrm rot="11775749">
              <a:off x="4242752" y="2901267"/>
              <a:ext cx="176843" cy="56944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 userDrawn="1"/>
          </p:nvSpPr>
          <p:spPr>
            <a:xfrm rot="14702261">
              <a:off x="4651818" y="2728928"/>
              <a:ext cx="90229" cy="6594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 userDrawn="1"/>
          </p:nvSpPr>
          <p:spPr>
            <a:xfrm rot="14702261">
              <a:off x="4397902" y="2851489"/>
              <a:ext cx="100947" cy="63396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 userDrawn="1"/>
          </p:nvSpPr>
          <p:spPr>
            <a:xfrm rot="5760853">
              <a:off x="4158854" y="2653366"/>
              <a:ext cx="76498" cy="63396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>
              <a:spLocks noChangeAspect="1"/>
            </p:cNvSpPr>
            <p:nvPr userDrawn="1"/>
          </p:nvSpPr>
          <p:spPr>
            <a:xfrm>
              <a:off x="4532238" y="2521784"/>
              <a:ext cx="405788" cy="364486"/>
            </a:xfrm>
            <a:prstGeom prst="ellipse">
              <a:avLst/>
            </a:prstGeom>
            <a:solidFill>
              <a:srgbClr val="BB0F56">
                <a:alpha val="18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>
              <a:spLocks noChangeAspect="1"/>
            </p:cNvSpPr>
            <p:nvPr userDrawn="1"/>
          </p:nvSpPr>
          <p:spPr>
            <a:xfrm>
              <a:off x="4877221" y="2692664"/>
              <a:ext cx="337938" cy="30354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>
              <a:spLocks noChangeAspect="1"/>
            </p:cNvSpPr>
            <p:nvPr userDrawn="1"/>
          </p:nvSpPr>
          <p:spPr>
            <a:xfrm>
              <a:off x="4167129" y="2625187"/>
              <a:ext cx="296658" cy="266464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3" name="直接连接符 62"/>
          <p:cNvCxnSpPr/>
          <p:nvPr userDrawn="1"/>
        </p:nvCxnSpPr>
        <p:spPr>
          <a:xfrm>
            <a:off x="2342754" y="3484008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>
            <a:off x="4461816" y="329070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 userDrawn="1"/>
        </p:nvCxnSpPr>
        <p:spPr>
          <a:xfrm>
            <a:off x="10067664" y="291588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任意多边形 139"/>
          <p:cNvSpPr/>
          <p:nvPr userDrawn="1"/>
        </p:nvSpPr>
        <p:spPr>
          <a:xfrm>
            <a:off x="-776512" y="1430177"/>
            <a:ext cx="13817600" cy="2851305"/>
          </a:xfrm>
          <a:custGeom>
            <a:avLst/>
            <a:gdLst>
              <a:gd name="connsiteX0" fmla="*/ 0 w 13411200"/>
              <a:gd name="connsiteY0" fmla="*/ 1794789 h 2947492"/>
              <a:gd name="connsiteX1" fmla="*/ 4397828 w 13411200"/>
              <a:gd name="connsiteY1" fmla="*/ 24047 h 2947492"/>
              <a:gd name="connsiteX2" fmla="*/ 10247085 w 13411200"/>
              <a:gd name="connsiteY2" fmla="*/ 2941418 h 2947492"/>
              <a:gd name="connsiteX3" fmla="*/ 13411200 w 13411200"/>
              <a:gd name="connsiteY3" fmla="*/ 793304 h 2947492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89815 h 2793482"/>
              <a:gd name="connsiteX1" fmla="*/ 4397828 w 13411200"/>
              <a:gd name="connsiteY1" fmla="*/ 19073 h 2793482"/>
              <a:gd name="connsiteX2" fmla="*/ 10159999 w 13411200"/>
              <a:gd name="connsiteY2" fmla="*/ 2791302 h 2793482"/>
              <a:gd name="connsiteX3" fmla="*/ 13411200 w 13411200"/>
              <a:gd name="connsiteY3" fmla="*/ 788330 h 2793482"/>
              <a:gd name="connsiteX0" fmla="*/ 0 w 13411200"/>
              <a:gd name="connsiteY0" fmla="*/ 1789815 h 2794642"/>
              <a:gd name="connsiteX1" fmla="*/ 4397828 w 13411200"/>
              <a:gd name="connsiteY1" fmla="*/ 19073 h 2794642"/>
              <a:gd name="connsiteX2" fmla="*/ 10159999 w 13411200"/>
              <a:gd name="connsiteY2" fmla="*/ 2791302 h 2794642"/>
              <a:gd name="connsiteX3" fmla="*/ 13411200 w 13411200"/>
              <a:gd name="connsiteY3" fmla="*/ 788330 h 2794642"/>
              <a:gd name="connsiteX0" fmla="*/ 0 w 13411200"/>
              <a:gd name="connsiteY0" fmla="*/ 1789815 h 2795643"/>
              <a:gd name="connsiteX1" fmla="*/ 4397828 w 13411200"/>
              <a:gd name="connsiteY1" fmla="*/ 19073 h 2795643"/>
              <a:gd name="connsiteX2" fmla="*/ 10159999 w 13411200"/>
              <a:gd name="connsiteY2" fmla="*/ 2791302 h 2795643"/>
              <a:gd name="connsiteX3" fmla="*/ 13411200 w 13411200"/>
              <a:gd name="connsiteY3" fmla="*/ 788330 h 2795643"/>
              <a:gd name="connsiteX0" fmla="*/ 0 w 13411200"/>
              <a:gd name="connsiteY0" fmla="*/ 1789815 h 2795798"/>
              <a:gd name="connsiteX1" fmla="*/ 4397828 w 13411200"/>
              <a:gd name="connsiteY1" fmla="*/ 19073 h 2795798"/>
              <a:gd name="connsiteX2" fmla="*/ 10159999 w 13411200"/>
              <a:gd name="connsiteY2" fmla="*/ 2791302 h 2795798"/>
              <a:gd name="connsiteX3" fmla="*/ 13411200 w 13411200"/>
              <a:gd name="connsiteY3" fmla="*/ 788330 h 2795798"/>
              <a:gd name="connsiteX0" fmla="*/ 0 w 13541828"/>
              <a:gd name="connsiteY0" fmla="*/ 1789815 h 2804980"/>
              <a:gd name="connsiteX1" fmla="*/ 4397828 w 13541828"/>
              <a:gd name="connsiteY1" fmla="*/ 19073 h 2804980"/>
              <a:gd name="connsiteX2" fmla="*/ 10159999 w 13541828"/>
              <a:gd name="connsiteY2" fmla="*/ 2791302 h 2804980"/>
              <a:gd name="connsiteX3" fmla="*/ 13541828 w 13541828"/>
              <a:gd name="connsiteY3" fmla="*/ 904444 h 2804980"/>
              <a:gd name="connsiteX0" fmla="*/ 0 w 13803085"/>
              <a:gd name="connsiteY0" fmla="*/ 1789815 h 2831531"/>
              <a:gd name="connsiteX1" fmla="*/ 4397828 w 13803085"/>
              <a:gd name="connsiteY1" fmla="*/ 19073 h 2831531"/>
              <a:gd name="connsiteX2" fmla="*/ 10159999 w 13803085"/>
              <a:gd name="connsiteY2" fmla="*/ 2791302 h 2831531"/>
              <a:gd name="connsiteX3" fmla="*/ 13803085 w 13803085"/>
              <a:gd name="connsiteY3" fmla="*/ 1339873 h 2831531"/>
              <a:gd name="connsiteX0" fmla="*/ 0 w 13803085"/>
              <a:gd name="connsiteY0" fmla="*/ 1789815 h 2825914"/>
              <a:gd name="connsiteX1" fmla="*/ 4397828 w 13803085"/>
              <a:gd name="connsiteY1" fmla="*/ 19073 h 2825914"/>
              <a:gd name="connsiteX2" fmla="*/ 10159999 w 13803085"/>
              <a:gd name="connsiteY2" fmla="*/ 2791302 h 2825914"/>
              <a:gd name="connsiteX3" fmla="*/ 13803085 w 13803085"/>
              <a:gd name="connsiteY3" fmla="*/ 1339873 h 2825914"/>
              <a:gd name="connsiteX0" fmla="*/ 0 w 13817600"/>
              <a:gd name="connsiteY0" fmla="*/ 1653029 h 2834271"/>
              <a:gd name="connsiteX1" fmla="*/ 4412343 w 13817600"/>
              <a:gd name="connsiteY1" fmla="*/ 27430 h 2834271"/>
              <a:gd name="connsiteX2" fmla="*/ 10174514 w 13817600"/>
              <a:gd name="connsiteY2" fmla="*/ 2799659 h 2834271"/>
              <a:gd name="connsiteX3" fmla="*/ 13817600 w 13817600"/>
              <a:gd name="connsiteY3" fmla="*/ 1348230 h 2834271"/>
              <a:gd name="connsiteX0" fmla="*/ 0 w 13817600"/>
              <a:gd name="connsiteY0" fmla="*/ 1658760 h 2840002"/>
              <a:gd name="connsiteX1" fmla="*/ 4412343 w 13817600"/>
              <a:gd name="connsiteY1" fmla="*/ 33161 h 2840002"/>
              <a:gd name="connsiteX2" fmla="*/ 10174514 w 13817600"/>
              <a:gd name="connsiteY2" fmla="*/ 2805390 h 2840002"/>
              <a:gd name="connsiteX3" fmla="*/ 13817600 w 13817600"/>
              <a:gd name="connsiteY3" fmla="*/ 1353961 h 2840002"/>
              <a:gd name="connsiteX0" fmla="*/ 0 w 13817600"/>
              <a:gd name="connsiteY0" fmla="*/ 1658760 h 2844480"/>
              <a:gd name="connsiteX1" fmla="*/ 4412343 w 13817600"/>
              <a:gd name="connsiteY1" fmla="*/ 33161 h 2844480"/>
              <a:gd name="connsiteX2" fmla="*/ 10174514 w 13817600"/>
              <a:gd name="connsiteY2" fmla="*/ 2805390 h 2844480"/>
              <a:gd name="connsiteX3" fmla="*/ 13817600 w 13817600"/>
              <a:gd name="connsiteY3" fmla="*/ 1353961 h 2844480"/>
              <a:gd name="connsiteX0" fmla="*/ 0 w 13817600"/>
              <a:gd name="connsiteY0" fmla="*/ 1553530 h 2855364"/>
              <a:gd name="connsiteX1" fmla="*/ 4412343 w 13817600"/>
              <a:gd name="connsiteY1" fmla="*/ 44045 h 2855364"/>
              <a:gd name="connsiteX2" fmla="*/ 10174514 w 13817600"/>
              <a:gd name="connsiteY2" fmla="*/ 2816274 h 2855364"/>
              <a:gd name="connsiteX3" fmla="*/ 13817600 w 13817600"/>
              <a:gd name="connsiteY3" fmla="*/ 1364845 h 2855364"/>
              <a:gd name="connsiteX0" fmla="*/ 0 w 13817600"/>
              <a:gd name="connsiteY0" fmla="*/ 1549471 h 2851305"/>
              <a:gd name="connsiteX1" fmla="*/ 4412343 w 13817600"/>
              <a:gd name="connsiteY1" fmla="*/ 39986 h 2851305"/>
              <a:gd name="connsiteX2" fmla="*/ 10174514 w 13817600"/>
              <a:gd name="connsiteY2" fmla="*/ 2812215 h 2851305"/>
              <a:gd name="connsiteX3" fmla="*/ 13817600 w 13817600"/>
              <a:gd name="connsiteY3" fmla="*/ 1360786 h 2851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7600" h="2851305">
                <a:moveTo>
                  <a:pt x="0" y="1549471"/>
                </a:moveTo>
                <a:cubicBezTo>
                  <a:pt x="880532" y="466948"/>
                  <a:pt x="2716591" y="-170471"/>
                  <a:pt x="4412343" y="39986"/>
                </a:cubicBezTo>
                <a:cubicBezTo>
                  <a:pt x="6108095" y="250443"/>
                  <a:pt x="8606971" y="2592082"/>
                  <a:pt x="10174514" y="2812215"/>
                </a:cubicBezTo>
                <a:cubicBezTo>
                  <a:pt x="11742057" y="3032348"/>
                  <a:pt x="13500705" y="2292121"/>
                  <a:pt x="13817600" y="1360786"/>
                </a:cubicBezTo>
              </a:path>
            </a:pathLst>
          </a:custGeom>
          <a:noFill/>
          <a:ln w="50800">
            <a:gradFill>
              <a:gsLst>
                <a:gs pos="3000">
                  <a:schemeClr val="bg1">
                    <a:alpha val="0"/>
                    <a:lumMod val="100000"/>
                  </a:schemeClr>
                </a:gs>
                <a:gs pos="27000">
                  <a:schemeClr val="bg1"/>
                </a:gs>
                <a:gs pos="41000">
                  <a:schemeClr val="bg1">
                    <a:alpha val="0"/>
                  </a:schemeClr>
                </a:gs>
                <a:gs pos="80000">
                  <a:srgbClr val="FFFFFF"/>
                </a:gs>
                <a:gs pos="59000">
                  <a:srgbClr val="FFFFFF">
                    <a:alpha val="0"/>
                  </a:srgbClr>
                </a:gs>
                <a:gs pos="95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任意多边形 142"/>
          <p:cNvSpPr/>
          <p:nvPr userDrawn="1"/>
        </p:nvSpPr>
        <p:spPr>
          <a:xfrm rot="20915184">
            <a:off x="8673587" y="3460457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BB0F56"/>
                </a:gs>
                <a:gs pos="0">
                  <a:schemeClr val="bg1">
                    <a:alpha val="0"/>
                  </a:schemeClr>
                </a:gs>
                <a:gs pos="98387">
                  <a:srgbClr val="E4EEF8">
                    <a:alpha val="0"/>
                  </a:srgbClr>
                </a:gs>
                <a:gs pos="81000">
                  <a:srgbClr val="E4EEF8"/>
                </a:gs>
                <a:gs pos="56000">
                  <a:srgbClr val="E4EEF8">
                    <a:alpha val="0"/>
                  </a:srgb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任意多边形 143"/>
          <p:cNvSpPr/>
          <p:nvPr userDrawn="1"/>
        </p:nvSpPr>
        <p:spPr>
          <a:xfrm rot="21109645">
            <a:off x="8613855" y="3986714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02DAE3"/>
                </a:gs>
                <a:gs pos="0">
                  <a:schemeClr val="bg1">
                    <a:alpha val="0"/>
                  </a:schemeClr>
                </a:gs>
                <a:gs pos="98387">
                  <a:schemeClr val="bg1">
                    <a:alpha val="0"/>
                  </a:schemeClr>
                </a:gs>
                <a:gs pos="79000">
                  <a:srgbClr val="BB0F56"/>
                </a:gs>
                <a:gs pos="56000">
                  <a:schemeClr val="bg1">
                    <a:alpha val="0"/>
                  </a:scheme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597121" y="1421027"/>
            <a:ext cx="2997758" cy="3089190"/>
            <a:chOff x="4383314" y="1221125"/>
            <a:chExt cx="3103266" cy="3227293"/>
          </a:xfrm>
          <a:effectLst>
            <a:outerShdw dist="381000" dir="5400000" sx="90000" sy="-19000" rotWithShape="0">
              <a:prstClr val="black">
                <a:alpha val="15000"/>
              </a:prstClr>
            </a:outerShdw>
          </a:effectLst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617747" y="1413986"/>
              <a:ext cx="498163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42394">
              <a:off x="7145896" y="1647317"/>
              <a:ext cx="127900" cy="149571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 flipH="1" flipV="1">
              <a:off x="7424752" y="1854732"/>
              <a:ext cx="61828" cy="85779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>
            <a:spLocks noChangeAspect="1"/>
          </p:cNvSpPr>
          <p:nvPr userDrawn="1"/>
        </p:nvSpPr>
        <p:spPr>
          <a:xfrm rot="278185">
            <a:off x="4641926" y="1588525"/>
            <a:ext cx="2809293" cy="2808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任意多边形 140"/>
          <p:cNvSpPr/>
          <p:nvPr userDrawn="1"/>
        </p:nvSpPr>
        <p:spPr>
          <a:xfrm>
            <a:off x="-682169" y="1412282"/>
            <a:ext cx="13628915" cy="2889358"/>
          </a:xfrm>
          <a:custGeom>
            <a:avLst/>
            <a:gdLst>
              <a:gd name="connsiteX0" fmla="*/ 0 w 13019314"/>
              <a:gd name="connsiteY0" fmla="*/ 1078840 h 3385007"/>
              <a:gd name="connsiteX1" fmla="*/ 2917372 w 13019314"/>
              <a:gd name="connsiteY1" fmla="*/ 3372097 h 3385007"/>
              <a:gd name="connsiteX2" fmla="*/ 9419772 w 13019314"/>
              <a:gd name="connsiteY2" fmla="*/ 164440 h 3385007"/>
              <a:gd name="connsiteX3" fmla="*/ 13019314 w 13019314"/>
              <a:gd name="connsiteY3" fmla="*/ 483754 h 3385007"/>
              <a:gd name="connsiteX0" fmla="*/ 0 w 13019314"/>
              <a:gd name="connsiteY0" fmla="*/ 1116707 h 3422874"/>
              <a:gd name="connsiteX1" fmla="*/ 2917372 w 13019314"/>
              <a:gd name="connsiteY1" fmla="*/ 3409964 h 3422874"/>
              <a:gd name="connsiteX2" fmla="*/ 9419772 w 13019314"/>
              <a:gd name="connsiteY2" fmla="*/ 202307 h 3422874"/>
              <a:gd name="connsiteX3" fmla="*/ 13019314 w 13019314"/>
              <a:gd name="connsiteY3" fmla="*/ 521621 h 3422874"/>
              <a:gd name="connsiteX0" fmla="*/ 0 w 13019314"/>
              <a:gd name="connsiteY0" fmla="*/ 1030276 h 3336443"/>
              <a:gd name="connsiteX1" fmla="*/ 2917372 w 13019314"/>
              <a:gd name="connsiteY1" fmla="*/ 3323533 h 3336443"/>
              <a:gd name="connsiteX2" fmla="*/ 9419772 w 13019314"/>
              <a:gd name="connsiteY2" fmla="*/ 115876 h 3336443"/>
              <a:gd name="connsiteX3" fmla="*/ 13019314 w 13019314"/>
              <a:gd name="connsiteY3" fmla="*/ 435190 h 3336443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23701"/>
              <a:gd name="connsiteY0" fmla="*/ 1134364 h 3440531"/>
              <a:gd name="connsiteX1" fmla="*/ 2917372 w 13023701"/>
              <a:gd name="connsiteY1" fmla="*/ 3427621 h 3440531"/>
              <a:gd name="connsiteX2" fmla="*/ 9419772 w 13023701"/>
              <a:gd name="connsiteY2" fmla="*/ 219964 h 3440531"/>
              <a:gd name="connsiteX3" fmla="*/ 13019314 w 13023701"/>
              <a:gd name="connsiteY3" fmla="*/ 539278 h 3440531"/>
              <a:gd name="connsiteX0" fmla="*/ 0 w 13472986"/>
              <a:gd name="connsiteY0" fmla="*/ 1175418 h 3481585"/>
              <a:gd name="connsiteX1" fmla="*/ 2917372 w 13472986"/>
              <a:gd name="connsiteY1" fmla="*/ 3468675 h 3481585"/>
              <a:gd name="connsiteX2" fmla="*/ 9419772 w 13472986"/>
              <a:gd name="connsiteY2" fmla="*/ 261018 h 3481585"/>
              <a:gd name="connsiteX3" fmla="*/ 13469257 w 13472986"/>
              <a:gd name="connsiteY3" fmla="*/ 464217 h 3481585"/>
              <a:gd name="connsiteX0" fmla="*/ 0 w 13469257"/>
              <a:gd name="connsiteY0" fmla="*/ 1171668 h 3477835"/>
              <a:gd name="connsiteX1" fmla="*/ 2917372 w 13469257"/>
              <a:gd name="connsiteY1" fmla="*/ 3464925 h 3477835"/>
              <a:gd name="connsiteX2" fmla="*/ 9419772 w 13469257"/>
              <a:gd name="connsiteY2" fmla="*/ 257268 h 3477835"/>
              <a:gd name="connsiteX3" fmla="*/ 13469257 w 13469257"/>
              <a:gd name="connsiteY3" fmla="*/ 460467 h 3477835"/>
              <a:gd name="connsiteX0" fmla="*/ 0 w 13469257"/>
              <a:gd name="connsiteY0" fmla="*/ 1076070 h 3382237"/>
              <a:gd name="connsiteX1" fmla="*/ 2917372 w 13469257"/>
              <a:gd name="connsiteY1" fmla="*/ 3369327 h 3382237"/>
              <a:gd name="connsiteX2" fmla="*/ 9419772 w 13469257"/>
              <a:gd name="connsiteY2" fmla="*/ 161670 h 3382237"/>
              <a:gd name="connsiteX3" fmla="*/ 13469257 w 13469257"/>
              <a:gd name="connsiteY3" fmla="*/ 364869 h 3382237"/>
              <a:gd name="connsiteX0" fmla="*/ 0 w 13469257"/>
              <a:gd name="connsiteY0" fmla="*/ 1107810 h 3413977"/>
              <a:gd name="connsiteX1" fmla="*/ 2917372 w 13469257"/>
              <a:gd name="connsiteY1" fmla="*/ 3401067 h 3413977"/>
              <a:gd name="connsiteX2" fmla="*/ 9419772 w 13469257"/>
              <a:gd name="connsiteY2" fmla="*/ 193410 h 3413977"/>
              <a:gd name="connsiteX3" fmla="*/ 13469257 w 13469257"/>
              <a:gd name="connsiteY3" fmla="*/ 396609 h 3413977"/>
              <a:gd name="connsiteX0" fmla="*/ 0 w 13469257"/>
              <a:gd name="connsiteY0" fmla="*/ 1136947 h 3443114"/>
              <a:gd name="connsiteX1" fmla="*/ 2917372 w 13469257"/>
              <a:gd name="connsiteY1" fmla="*/ 3430204 h 3443114"/>
              <a:gd name="connsiteX2" fmla="*/ 9419772 w 13469257"/>
              <a:gd name="connsiteY2" fmla="*/ 222547 h 3443114"/>
              <a:gd name="connsiteX3" fmla="*/ 13469257 w 13469257"/>
              <a:gd name="connsiteY3" fmla="*/ 425746 h 3443114"/>
              <a:gd name="connsiteX0" fmla="*/ 0 w 13469257"/>
              <a:gd name="connsiteY0" fmla="*/ 1136947 h 3430524"/>
              <a:gd name="connsiteX1" fmla="*/ 2917372 w 13469257"/>
              <a:gd name="connsiteY1" fmla="*/ 3430204 h 3430524"/>
              <a:gd name="connsiteX2" fmla="*/ 9419772 w 13469257"/>
              <a:gd name="connsiteY2" fmla="*/ 222547 h 3430524"/>
              <a:gd name="connsiteX3" fmla="*/ 13469257 w 13469257"/>
              <a:gd name="connsiteY3" fmla="*/ 425746 h 3430524"/>
              <a:gd name="connsiteX0" fmla="*/ 0 w 13425714"/>
              <a:gd name="connsiteY0" fmla="*/ 1224703 h 3518280"/>
              <a:gd name="connsiteX1" fmla="*/ 2917372 w 13425714"/>
              <a:gd name="connsiteY1" fmla="*/ 3517960 h 3518280"/>
              <a:gd name="connsiteX2" fmla="*/ 9419772 w 13425714"/>
              <a:gd name="connsiteY2" fmla="*/ 310303 h 3518280"/>
              <a:gd name="connsiteX3" fmla="*/ 13425714 w 13425714"/>
              <a:gd name="connsiteY3" fmla="*/ 455445 h 3518280"/>
              <a:gd name="connsiteX0" fmla="*/ 0 w 13614400"/>
              <a:gd name="connsiteY0" fmla="*/ 1602074 h 3549649"/>
              <a:gd name="connsiteX1" fmla="*/ 3106058 w 13614400"/>
              <a:gd name="connsiteY1" fmla="*/ 3517960 h 3549649"/>
              <a:gd name="connsiteX2" fmla="*/ 9608458 w 13614400"/>
              <a:gd name="connsiteY2" fmla="*/ 310303 h 3549649"/>
              <a:gd name="connsiteX3" fmla="*/ 13614400 w 13614400"/>
              <a:gd name="connsiteY3" fmla="*/ 455445 h 3549649"/>
              <a:gd name="connsiteX0" fmla="*/ 0 w 13599886"/>
              <a:gd name="connsiteY0" fmla="*/ 1489189 h 3436764"/>
              <a:gd name="connsiteX1" fmla="*/ 3106058 w 13599886"/>
              <a:gd name="connsiteY1" fmla="*/ 3405075 h 3436764"/>
              <a:gd name="connsiteX2" fmla="*/ 9608458 w 13599886"/>
              <a:gd name="connsiteY2" fmla="*/ 197418 h 3436764"/>
              <a:gd name="connsiteX3" fmla="*/ 13599886 w 13599886"/>
              <a:gd name="connsiteY3" fmla="*/ 647360 h 3436764"/>
              <a:gd name="connsiteX0" fmla="*/ 0 w 13599886"/>
              <a:gd name="connsiteY0" fmla="*/ 1391225 h 3333677"/>
              <a:gd name="connsiteX1" fmla="*/ 3106058 w 13599886"/>
              <a:gd name="connsiteY1" fmla="*/ 3307111 h 3333677"/>
              <a:gd name="connsiteX2" fmla="*/ 9550401 w 13599886"/>
              <a:gd name="connsiteY2" fmla="*/ 230083 h 3333677"/>
              <a:gd name="connsiteX3" fmla="*/ 13599886 w 13599886"/>
              <a:gd name="connsiteY3" fmla="*/ 549396 h 3333677"/>
              <a:gd name="connsiteX0" fmla="*/ 0 w 13599886"/>
              <a:gd name="connsiteY0" fmla="*/ 1382643 h 3212091"/>
              <a:gd name="connsiteX1" fmla="*/ 3207658 w 13599886"/>
              <a:gd name="connsiteY1" fmla="*/ 3182414 h 3212091"/>
              <a:gd name="connsiteX2" fmla="*/ 9550401 w 13599886"/>
              <a:gd name="connsiteY2" fmla="*/ 221501 h 3212091"/>
              <a:gd name="connsiteX3" fmla="*/ 13599886 w 13599886"/>
              <a:gd name="connsiteY3" fmla="*/ 540814 h 3212091"/>
              <a:gd name="connsiteX0" fmla="*/ 0 w 13628915"/>
              <a:gd name="connsiteY0" fmla="*/ 1293200 h 3122648"/>
              <a:gd name="connsiteX1" fmla="*/ 3207658 w 13628915"/>
              <a:gd name="connsiteY1" fmla="*/ 3092971 h 3122648"/>
              <a:gd name="connsiteX2" fmla="*/ 9550401 w 13628915"/>
              <a:gd name="connsiteY2" fmla="*/ 132058 h 3122648"/>
              <a:gd name="connsiteX3" fmla="*/ 13628915 w 13628915"/>
              <a:gd name="connsiteY3" fmla="*/ 770982 h 3122648"/>
              <a:gd name="connsiteX0" fmla="*/ 0 w 13628915"/>
              <a:gd name="connsiteY0" fmla="*/ 1418929 h 3254519"/>
              <a:gd name="connsiteX1" fmla="*/ 3207658 w 13628915"/>
              <a:gd name="connsiteY1" fmla="*/ 3218700 h 3254519"/>
              <a:gd name="connsiteX2" fmla="*/ 9768116 w 13628915"/>
              <a:gd name="connsiteY2" fmla="*/ 113962 h 3254519"/>
              <a:gd name="connsiteX3" fmla="*/ 13628915 w 13628915"/>
              <a:gd name="connsiteY3" fmla="*/ 896711 h 3254519"/>
              <a:gd name="connsiteX0" fmla="*/ 0 w 13628915"/>
              <a:gd name="connsiteY0" fmla="*/ 1418929 h 3249389"/>
              <a:gd name="connsiteX1" fmla="*/ 3207658 w 13628915"/>
              <a:gd name="connsiteY1" fmla="*/ 3218700 h 3249389"/>
              <a:gd name="connsiteX2" fmla="*/ 9768116 w 13628915"/>
              <a:gd name="connsiteY2" fmla="*/ 113962 h 3249389"/>
              <a:gd name="connsiteX3" fmla="*/ 13628915 w 13628915"/>
              <a:gd name="connsiteY3" fmla="*/ 896711 h 324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8915" h="3249389">
                <a:moveTo>
                  <a:pt x="0" y="1418929"/>
                </a:moveTo>
                <a:cubicBezTo>
                  <a:pt x="528562" y="2462206"/>
                  <a:pt x="1579639" y="3436194"/>
                  <a:pt x="3207658" y="3218700"/>
                </a:cubicBezTo>
                <a:cubicBezTo>
                  <a:pt x="4835677" y="3001206"/>
                  <a:pt x="8031240" y="500960"/>
                  <a:pt x="9768116" y="113962"/>
                </a:cubicBezTo>
                <a:cubicBezTo>
                  <a:pt x="11504992" y="-273036"/>
                  <a:pt x="12985449" y="410483"/>
                  <a:pt x="13628915" y="896711"/>
                </a:cubicBezTo>
              </a:path>
            </a:pathLst>
          </a:custGeom>
          <a:noFill/>
          <a:ln w="50800">
            <a:gradFill>
              <a:gsLst>
                <a:gs pos="100000">
                  <a:schemeClr val="bg1">
                    <a:alpha val="0"/>
                  </a:schemeClr>
                </a:gs>
                <a:gs pos="78000">
                  <a:schemeClr val="bg1">
                    <a:alpha val="7000"/>
                  </a:schemeClr>
                </a:gs>
                <a:gs pos="1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399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20000">
              <a:srgbClr val="050537"/>
            </a:gs>
            <a:gs pos="58000">
              <a:srgbClr val="180F3A"/>
            </a:gs>
            <a:gs pos="92000">
              <a:srgbClr val="4A11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 121"/>
          <p:cNvGrpSpPr/>
          <p:nvPr userDrawn="1"/>
        </p:nvGrpSpPr>
        <p:grpSpPr>
          <a:xfrm>
            <a:off x="-9845949" y="-12517437"/>
            <a:ext cx="31910432" cy="31892874"/>
            <a:chOff x="284782" y="-1790764"/>
            <a:chExt cx="11115570" cy="11109454"/>
          </a:xfrm>
        </p:grpSpPr>
        <p:grpSp>
          <p:nvGrpSpPr>
            <p:cNvPr id="70" name="组合 69"/>
            <p:cNvGrpSpPr/>
            <p:nvPr userDrawn="1"/>
          </p:nvGrpSpPr>
          <p:grpSpPr>
            <a:xfrm>
              <a:off x="1832780" y="-248032"/>
              <a:ext cx="8019574" cy="8023990"/>
              <a:chOff x="2380124" y="-374572"/>
              <a:chExt cx="8019574" cy="8023990"/>
            </a:xfrm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 rot="3900321" flipH="1">
                <a:off x="3222208" y="12263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6"/>
              <p:cNvSpPr>
                <a:spLocks/>
              </p:cNvSpPr>
              <p:nvPr/>
            </p:nvSpPr>
            <p:spPr bwMode="auto">
              <a:xfrm rot="2871750" flipH="1">
                <a:off x="3452301" y="6478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" name="Freeform 6"/>
              <p:cNvSpPr>
                <a:spLocks/>
              </p:cNvSpPr>
              <p:nvPr/>
            </p:nvSpPr>
            <p:spPr bwMode="auto">
              <a:xfrm rot="20357464" flipH="1">
                <a:off x="3954796" y="80180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" name="Freeform 6"/>
              <p:cNvSpPr>
                <a:spLocks/>
              </p:cNvSpPr>
              <p:nvPr/>
            </p:nvSpPr>
            <p:spPr bwMode="auto">
              <a:xfrm rot="19328892" flipH="1">
                <a:off x="3919619" y="1035182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" name="Freeform 6"/>
              <p:cNvSpPr>
                <a:spLocks/>
              </p:cNvSpPr>
              <p:nvPr/>
            </p:nvSpPr>
            <p:spPr bwMode="auto">
              <a:xfrm rot="18300321" flipH="1">
                <a:off x="3817220" y="1247819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" name="Freeform 6"/>
              <p:cNvSpPr>
                <a:spLocks/>
              </p:cNvSpPr>
              <p:nvPr/>
            </p:nvSpPr>
            <p:spPr bwMode="auto">
              <a:xfrm rot="17271750" flipH="1">
                <a:off x="3656690" y="142082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 rot="16243178" flipH="1">
                <a:off x="3452301" y="1538834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 rot="15214607" flipH="1">
                <a:off x="3222208" y="159135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 rot="14186035" flipH="1">
                <a:off x="2986853" y="157371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auto">
              <a:xfrm rot="13157464" flipH="1">
                <a:off x="2767159" y="148749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 rot="12128893" flipH="1">
                <a:off x="2582639" y="1340339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6"/>
              <p:cNvSpPr>
                <a:spLocks/>
              </p:cNvSpPr>
              <p:nvPr/>
            </p:nvSpPr>
            <p:spPr bwMode="auto">
              <a:xfrm rot="11100321" flipH="1">
                <a:off x="2449690" y="1145340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 rot="10071750" flipH="1">
                <a:off x="2380124" y="919813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 rot="9043178" flipH="1">
                <a:off x="2380124" y="68380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6"/>
              <p:cNvSpPr>
                <a:spLocks/>
              </p:cNvSpPr>
              <p:nvPr/>
            </p:nvSpPr>
            <p:spPr bwMode="auto">
              <a:xfrm rot="8014607" flipH="1">
                <a:off x="2449690" y="458278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 rot="6986035" flipH="1">
                <a:off x="2582639" y="26327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6"/>
              <p:cNvSpPr>
                <a:spLocks/>
              </p:cNvSpPr>
              <p:nvPr/>
            </p:nvSpPr>
            <p:spPr bwMode="auto">
              <a:xfrm rot="5957464" flipH="1">
                <a:off x="2767159" y="11612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 rot="4928893" flipH="1">
                <a:off x="2986853" y="29900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6"/>
              <p:cNvSpPr>
                <a:spLocks/>
              </p:cNvSpPr>
              <p:nvPr/>
            </p:nvSpPr>
            <p:spPr bwMode="auto">
              <a:xfrm rot="1843178" flipH="1">
                <a:off x="2551791" y="1248248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 rot="814607" flipH="1">
                <a:off x="3817220" y="35579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6"/>
              <p:cNvSpPr>
                <a:spLocks/>
              </p:cNvSpPr>
              <p:nvPr/>
            </p:nvSpPr>
            <p:spPr bwMode="auto">
              <a:xfrm rot="21386035" flipH="1">
                <a:off x="3919619" y="568432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4" name="组合 23"/>
            <p:cNvGrpSpPr/>
            <p:nvPr userDrawn="1"/>
          </p:nvGrpSpPr>
          <p:grpSpPr>
            <a:xfrm rot="3263618">
              <a:off x="1220412" y="-860734"/>
              <a:ext cx="9244310" cy="9249395"/>
              <a:chOff x="5594707" y="717031"/>
              <a:chExt cx="2965624" cy="2967255"/>
            </a:xfrm>
          </p:grpSpPr>
          <p:sp>
            <p:nvSpPr>
              <p:cNvPr id="47" name="Freeform 6"/>
              <p:cNvSpPr>
                <a:spLocks/>
              </p:cNvSpPr>
              <p:nvPr/>
            </p:nvSpPr>
            <p:spPr bwMode="auto">
              <a:xfrm rot="20357464" flipV="1">
                <a:off x="5594707" y="1152053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 rot="19328892" flipV="1">
                <a:off x="5607715" y="106575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 rot="18300321" flipV="1">
                <a:off x="5645583" y="987118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 rot="17271750" flipV="1">
                <a:off x="5704947" y="923140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6"/>
              <p:cNvSpPr>
                <a:spLocks/>
              </p:cNvSpPr>
              <p:nvPr/>
            </p:nvSpPr>
            <p:spPr bwMode="auto">
              <a:xfrm rot="16243178" flipV="1">
                <a:off x="5780529" y="879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6"/>
              <p:cNvSpPr>
                <a:spLocks/>
              </p:cNvSpPr>
              <p:nvPr/>
            </p:nvSpPr>
            <p:spPr bwMode="auto">
              <a:xfrm rot="15214607" flipV="1">
                <a:off x="5865617" y="86008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 rot="14186035" flipV="1">
                <a:off x="5952651" y="866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6"/>
              <p:cNvSpPr>
                <a:spLocks/>
              </p:cNvSpPr>
              <p:nvPr/>
            </p:nvSpPr>
            <p:spPr bwMode="auto">
              <a:xfrm rot="13157464" flipV="1">
                <a:off x="6033893" y="898489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6"/>
              <p:cNvSpPr>
                <a:spLocks/>
              </p:cNvSpPr>
              <p:nvPr/>
            </p:nvSpPr>
            <p:spPr bwMode="auto">
              <a:xfrm rot="12128893" flipV="1">
                <a:off x="6102128" y="95290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 rot="11100321" flipV="1">
                <a:off x="6151292" y="102501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6"/>
              <p:cNvSpPr>
                <a:spLocks/>
              </p:cNvSpPr>
              <p:nvPr/>
            </p:nvSpPr>
            <p:spPr bwMode="auto">
              <a:xfrm rot="10071750" flipV="1">
                <a:off x="6177018" y="110841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6"/>
              <p:cNvSpPr>
                <a:spLocks/>
              </p:cNvSpPr>
              <p:nvPr/>
            </p:nvSpPr>
            <p:spPr bwMode="auto">
              <a:xfrm rot="9043178" flipV="1">
                <a:off x="6177018" y="119569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6"/>
              <p:cNvSpPr>
                <a:spLocks/>
              </p:cNvSpPr>
              <p:nvPr/>
            </p:nvSpPr>
            <p:spPr bwMode="auto">
              <a:xfrm rot="8014607" flipV="1">
                <a:off x="6151293" y="1279089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6"/>
              <p:cNvSpPr>
                <a:spLocks/>
              </p:cNvSpPr>
              <p:nvPr/>
            </p:nvSpPr>
            <p:spPr bwMode="auto">
              <a:xfrm rot="6986035" flipV="1">
                <a:off x="6102128" y="135120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6"/>
              <p:cNvSpPr>
                <a:spLocks/>
              </p:cNvSpPr>
              <p:nvPr/>
            </p:nvSpPr>
            <p:spPr bwMode="auto">
              <a:xfrm rot="5957464" flipV="1">
                <a:off x="6033893" y="1405616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6"/>
              <p:cNvSpPr>
                <a:spLocks/>
              </p:cNvSpPr>
              <p:nvPr/>
            </p:nvSpPr>
            <p:spPr bwMode="auto">
              <a:xfrm rot="4928893" flipV="1">
                <a:off x="5952651" y="1437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 rot="3900321" flipV="1">
                <a:off x="5865617" y="1444024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6"/>
              <p:cNvSpPr>
                <a:spLocks/>
              </p:cNvSpPr>
              <p:nvPr/>
            </p:nvSpPr>
            <p:spPr bwMode="auto">
              <a:xfrm rot="2871750" flipV="1">
                <a:off x="5780529" y="1424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6"/>
              <p:cNvSpPr>
                <a:spLocks/>
              </p:cNvSpPr>
              <p:nvPr/>
            </p:nvSpPr>
            <p:spPr bwMode="auto">
              <a:xfrm rot="1843178" flipV="1">
                <a:off x="5704946" y="138096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6"/>
              <p:cNvSpPr>
                <a:spLocks/>
              </p:cNvSpPr>
              <p:nvPr/>
            </p:nvSpPr>
            <p:spPr bwMode="auto">
              <a:xfrm rot="814607" flipV="1">
                <a:off x="5645582" y="131698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 rot="21386035" flipV="1">
                <a:off x="5607715" y="123835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5" name="组合 24"/>
            <p:cNvGrpSpPr/>
            <p:nvPr userDrawn="1"/>
          </p:nvGrpSpPr>
          <p:grpSpPr>
            <a:xfrm rot="6005673">
              <a:off x="287840" y="-1793822"/>
              <a:ext cx="11109454" cy="11115570"/>
              <a:chOff x="6962967" y="265113"/>
              <a:chExt cx="3563972" cy="3565934"/>
            </a:xfrm>
          </p:grpSpPr>
          <p:sp>
            <p:nvSpPr>
              <p:cNvPr id="26" name="Freeform 6"/>
              <p:cNvSpPr>
                <a:spLocks/>
              </p:cNvSpPr>
              <p:nvPr/>
            </p:nvSpPr>
            <p:spPr bwMode="auto">
              <a:xfrm rot="20357464" flipV="1">
                <a:off x="6962967" y="787907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6"/>
              <p:cNvSpPr>
                <a:spLocks/>
              </p:cNvSpPr>
              <p:nvPr/>
            </p:nvSpPr>
            <p:spPr bwMode="auto">
              <a:xfrm rot="19328892" flipV="1">
                <a:off x="6978600" y="684193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6"/>
              <p:cNvSpPr>
                <a:spLocks/>
              </p:cNvSpPr>
              <p:nvPr/>
            </p:nvSpPr>
            <p:spPr bwMode="auto">
              <a:xfrm rot="18300321" flipV="1">
                <a:off x="7024107" y="58969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6"/>
              <p:cNvSpPr>
                <a:spLocks/>
              </p:cNvSpPr>
              <p:nvPr/>
            </p:nvSpPr>
            <p:spPr bwMode="auto">
              <a:xfrm rot="17271750" flipV="1">
                <a:off x="7095448" y="51280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6"/>
              <p:cNvSpPr>
                <a:spLocks/>
              </p:cNvSpPr>
              <p:nvPr/>
            </p:nvSpPr>
            <p:spPr bwMode="auto">
              <a:xfrm rot="16243178" flipV="1">
                <a:off x="7186281" y="46036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6"/>
              <p:cNvSpPr>
                <a:spLocks/>
              </p:cNvSpPr>
              <p:nvPr/>
            </p:nvSpPr>
            <p:spPr bwMode="auto">
              <a:xfrm rot="15214607" flipV="1">
                <a:off x="7288536" y="43702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 rot="14186035" flipV="1">
                <a:off x="7393130" y="444864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6"/>
              <p:cNvSpPr>
                <a:spLocks/>
              </p:cNvSpPr>
              <p:nvPr/>
            </p:nvSpPr>
            <p:spPr bwMode="auto">
              <a:xfrm rot="13157464" flipV="1">
                <a:off x="7490763" y="483183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6"/>
              <p:cNvSpPr>
                <a:spLocks/>
              </p:cNvSpPr>
              <p:nvPr/>
            </p:nvSpPr>
            <p:spPr bwMode="auto">
              <a:xfrm rot="12128893" flipV="1">
                <a:off x="7572766" y="548578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6"/>
              <p:cNvSpPr>
                <a:spLocks/>
              </p:cNvSpPr>
              <p:nvPr/>
            </p:nvSpPr>
            <p:spPr bwMode="auto">
              <a:xfrm rot="11100321" flipV="1">
                <a:off x="7631850" y="635238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 rot="10071750" flipV="1">
                <a:off x="7662765" y="735464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6"/>
              <p:cNvSpPr>
                <a:spLocks/>
              </p:cNvSpPr>
              <p:nvPr/>
            </p:nvSpPr>
            <p:spPr bwMode="auto">
              <a:xfrm rot="9043178" flipV="1">
                <a:off x="7662765" y="840350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 rot="8014607" flipV="1">
                <a:off x="7631850" y="940574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6"/>
              <p:cNvSpPr>
                <a:spLocks/>
              </p:cNvSpPr>
              <p:nvPr/>
            </p:nvSpPr>
            <p:spPr bwMode="auto">
              <a:xfrm rot="6986035" flipV="1">
                <a:off x="7572766" y="102723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6"/>
              <p:cNvSpPr>
                <a:spLocks/>
              </p:cNvSpPr>
              <p:nvPr/>
            </p:nvSpPr>
            <p:spPr bwMode="auto">
              <a:xfrm rot="5957464" flipV="1">
                <a:off x="7490764" y="109262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 rot="4928893" flipV="1">
                <a:off x="7393130" y="113094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 rot="3900321" flipV="1">
                <a:off x="7288536" y="113878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/>
              <p:cNvSpPr>
                <a:spLocks/>
              </p:cNvSpPr>
              <p:nvPr/>
            </p:nvSpPr>
            <p:spPr bwMode="auto">
              <a:xfrm rot="2871750" flipV="1">
                <a:off x="7186281" y="111544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6"/>
              <p:cNvSpPr>
                <a:spLocks/>
              </p:cNvSpPr>
              <p:nvPr/>
            </p:nvSpPr>
            <p:spPr bwMode="auto">
              <a:xfrm rot="1843178" flipV="1">
                <a:off x="7095448" y="106300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 rot="814607" flipV="1">
                <a:off x="7024107" y="98611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 rot="21386035" flipV="1">
                <a:off x="6978600" y="89162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74" name="椭圆 173"/>
          <p:cNvSpPr>
            <a:spLocks noChangeAspect="1"/>
          </p:cNvSpPr>
          <p:nvPr userDrawn="1"/>
        </p:nvSpPr>
        <p:spPr>
          <a:xfrm>
            <a:off x="5086867" y="2420331"/>
            <a:ext cx="2018268" cy="2017338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4000"/>
                </a:srgbClr>
              </a:gs>
              <a:gs pos="43000">
                <a:srgbClr val="02DFE8">
                  <a:alpha val="12000"/>
                </a:srgbClr>
              </a:gs>
              <a:gs pos="25000">
                <a:srgbClr val="02DAE3">
                  <a:alpha val="32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1" name="组合 120"/>
          <p:cNvGrpSpPr/>
          <p:nvPr userDrawn="1"/>
        </p:nvGrpSpPr>
        <p:grpSpPr>
          <a:xfrm>
            <a:off x="666750" y="-1995999"/>
            <a:ext cx="10858500" cy="10849998"/>
            <a:chOff x="1082362" y="1370236"/>
            <a:chExt cx="3916030" cy="3912964"/>
          </a:xfrm>
        </p:grpSpPr>
        <p:sp>
          <p:nvSpPr>
            <p:cNvPr id="175" name="Freeform 6"/>
            <p:cNvSpPr>
              <a:spLocks/>
            </p:cNvSpPr>
            <p:nvPr/>
          </p:nvSpPr>
          <p:spPr bwMode="auto">
            <a:xfrm rot="16200000">
              <a:off x="921249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Freeform 6"/>
            <p:cNvSpPr>
              <a:spLocks/>
            </p:cNvSpPr>
            <p:nvPr/>
          </p:nvSpPr>
          <p:spPr bwMode="auto">
            <a:xfrm rot="16632000">
              <a:off x="927376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Freeform 6"/>
            <p:cNvSpPr>
              <a:spLocks/>
            </p:cNvSpPr>
            <p:nvPr/>
          </p:nvSpPr>
          <p:spPr bwMode="auto">
            <a:xfrm rot="17064000">
              <a:off x="945660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Freeform 6"/>
            <p:cNvSpPr>
              <a:spLocks/>
            </p:cNvSpPr>
            <p:nvPr/>
          </p:nvSpPr>
          <p:spPr bwMode="auto">
            <a:xfrm rot="17496000">
              <a:off x="975814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Freeform 6"/>
            <p:cNvSpPr>
              <a:spLocks/>
            </p:cNvSpPr>
            <p:nvPr/>
          </p:nvSpPr>
          <p:spPr bwMode="auto">
            <a:xfrm rot="17928000">
              <a:off x="1017360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Freeform 6"/>
            <p:cNvSpPr>
              <a:spLocks/>
            </p:cNvSpPr>
            <p:nvPr/>
          </p:nvSpPr>
          <p:spPr bwMode="auto">
            <a:xfrm rot="18360000">
              <a:off x="1069645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Freeform 6"/>
            <p:cNvSpPr>
              <a:spLocks/>
            </p:cNvSpPr>
            <p:nvPr/>
          </p:nvSpPr>
          <p:spPr bwMode="auto">
            <a:xfrm rot="18792000">
              <a:off x="1131844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Freeform 6"/>
            <p:cNvSpPr>
              <a:spLocks/>
            </p:cNvSpPr>
            <p:nvPr/>
          </p:nvSpPr>
          <p:spPr bwMode="auto">
            <a:xfrm rot="19224000">
              <a:off x="1202975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Freeform 6"/>
            <p:cNvSpPr>
              <a:spLocks/>
            </p:cNvSpPr>
            <p:nvPr/>
          </p:nvSpPr>
          <p:spPr bwMode="auto">
            <a:xfrm rot="19656000">
              <a:off x="1281918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Freeform 6"/>
            <p:cNvSpPr>
              <a:spLocks/>
            </p:cNvSpPr>
            <p:nvPr/>
          </p:nvSpPr>
          <p:spPr bwMode="auto">
            <a:xfrm rot="20088000">
              <a:off x="1367426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Freeform 6"/>
            <p:cNvSpPr>
              <a:spLocks/>
            </p:cNvSpPr>
            <p:nvPr/>
          </p:nvSpPr>
          <p:spPr bwMode="auto">
            <a:xfrm rot="20520000">
              <a:off x="1458152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Freeform 6"/>
            <p:cNvSpPr>
              <a:spLocks/>
            </p:cNvSpPr>
            <p:nvPr/>
          </p:nvSpPr>
          <p:spPr bwMode="auto">
            <a:xfrm rot="20952000">
              <a:off x="1552665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Freeform 6"/>
            <p:cNvSpPr>
              <a:spLocks/>
            </p:cNvSpPr>
            <p:nvPr/>
          </p:nvSpPr>
          <p:spPr bwMode="auto">
            <a:xfrm rot="21384000">
              <a:off x="1649473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Freeform 6"/>
            <p:cNvSpPr>
              <a:spLocks/>
            </p:cNvSpPr>
            <p:nvPr/>
          </p:nvSpPr>
          <p:spPr bwMode="auto">
            <a:xfrm rot="216000">
              <a:off x="1747052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Freeform 6"/>
            <p:cNvSpPr>
              <a:spLocks/>
            </p:cNvSpPr>
            <p:nvPr/>
          </p:nvSpPr>
          <p:spPr bwMode="auto">
            <a:xfrm rot="648000">
              <a:off x="1843860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Freeform 6"/>
            <p:cNvSpPr>
              <a:spLocks/>
            </p:cNvSpPr>
            <p:nvPr/>
          </p:nvSpPr>
          <p:spPr bwMode="auto">
            <a:xfrm rot="1080000">
              <a:off x="1938373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Freeform 6"/>
            <p:cNvSpPr>
              <a:spLocks/>
            </p:cNvSpPr>
            <p:nvPr/>
          </p:nvSpPr>
          <p:spPr bwMode="auto">
            <a:xfrm rot="1512000">
              <a:off x="2029099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Freeform 6"/>
            <p:cNvSpPr>
              <a:spLocks/>
            </p:cNvSpPr>
            <p:nvPr/>
          </p:nvSpPr>
          <p:spPr bwMode="auto">
            <a:xfrm rot="1944000">
              <a:off x="2114607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Freeform 6"/>
            <p:cNvSpPr>
              <a:spLocks/>
            </p:cNvSpPr>
            <p:nvPr/>
          </p:nvSpPr>
          <p:spPr bwMode="auto">
            <a:xfrm rot="2376000">
              <a:off x="2193550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Freeform 6"/>
            <p:cNvSpPr>
              <a:spLocks/>
            </p:cNvSpPr>
            <p:nvPr/>
          </p:nvSpPr>
          <p:spPr bwMode="auto">
            <a:xfrm rot="2808000">
              <a:off x="2264681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Freeform 6"/>
            <p:cNvSpPr>
              <a:spLocks/>
            </p:cNvSpPr>
            <p:nvPr/>
          </p:nvSpPr>
          <p:spPr bwMode="auto">
            <a:xfrm rot="3240000">
              <a:off x="2326880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Freeform 6"/>
            <p:cNvSpPr>
              <a:spLocks/>
            </p:cNvSpPr>
            <p:nvPr/>
          </p:nvSpPr>
          <p:spPr bwMode="auto">
            <a:xfrm rot="3672000">
              <a:off x="2379165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Freeform 6"/>
            <p:cNvSpPr>
              <a:spLocks/>
            </p:cNvSpPr>
            <p:nvPr/>
          </p:nvSpPr>
          <p:spPr bwMode="auto">
            <a:xfrm rot="4104000">
              <a:off x="2420712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Freeform 6"/>
            <p:cNvSpPr>
              <a:spLocks/>
            </p:cNvSpPr>
            <p:nvPr/>
          </p:nvSpPr>
          <p:spPr bwMode="auto">
            <a:xfrm rot="4536000">
              <a:off x="2450865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Freeform 6"/>
            <p:cNvSpPr>
              <a:spLocks/>
            </p:cNvSpPr>
            <p:nvPr/>
          </p:nvSpPr>
          <p:spPr bwMode="auto">
            <a:xfrm rot="4968000">
              <a:off x="2469150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Freeform 6"/>
            <p:cNvSpPr>
              <a:spLocks/>
            </p:cNvSpPr>
            <p:nvPr/>
          </p:nvSpPr>
          <p:spPr bwMode="auto">
            <a:xfrm rot="5400000">
              <a:off x="2475276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Freeform 6"/>
            <p:cNvSpPr>
              <a:spLocks/>
            </p:cNvSpPr>
            <p:nvPr/>
          </p:nvSpPr>
          <p:spPr bwMode="auto">
            <a:xfrm rot="5832000">
              <a:off x="2469150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Freeform 6"/>
            <p:cNvSpPr>
              <a:spLocks/>
            </p:cNvSpPr>
            <p:nvPr/>
          </p:nvSpPr>
          <p:spPr bwMode="auto">
            <a:xfrm rot="6264000">
              <a:off x="2450865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Freeform 6"/>
            <p:cNvSpPr>
              <a:spLocks/>
            </p:cNvSpPr>
            <p:nvPr/>
          </p:nvSpPr>
          <p:spPr bwMode="auto">
            <a:xfrm rot="6696000">
              <a:off x="2420712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Freeform 6"/>
            <p:cNvSpPr>
              <a:spLocks/>
            </p:cNvSpPr>
            <p:nvPr/>
          </p:nvSpPr>
          <p:spPr bwMode="auto">
            <a:xfrm rot="7128000">
              <a:off x="2379165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Freeform 6"/>
            <p:cNvSpPr>
              <a:spLocks/>
            </p:cNvSpPr>
            <p:nvPr/>
          </p:nvSpPr>
          <p:spPr bwMode="auto">
            <a:xfrm rot="7560000">
              <a:off x="2326880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Freeform 6"/>
            <p:cNvSpPr>
              <a:spLocks/>
            </p:cNvSpPr>
            <p:nvPr/>
          </p:nvSpPr>
          <p:spPr bwMode="auto">
            <a:xfrm rot="7992000">
              <a:off x="2264681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Freeform 6"/>
            <p:cNvSpPr>
              <a:spLocks/>
            </p:cNvSpPr>
            <p:nvPr/>
          </p:nvSpPr>
          <p:spPr bwMode="auto">
            <a:xfrm rot="8424000">
              <a:off x="2193550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Freeform 6"/>
            <p:cNvSpPr>
              <a:spLocks/>
            </p:cNvSpPr>
            <p:nvPr/>
          </p:nvSpPr>
          <p:spPr bwMode="auto">
            <a:xfrm rot="8856000">
              <a:off x="2114607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Freeform 6"/>
            <p:cNvSpPr>
              <a:spLocks/>
            </p:cNvSpPr>
            <p:nvPr/>
          </p:nvSpPr>
          <p:spPr bwMode="auto">
            <a:xfrm rot="9288000">
              <a:off x="2029099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Freeform 6"/>
            <p:cNvSpPr>
              <a:spLocks/>
            </p:cNvSpPr>
            <p:nvPr/>
          </p:nvSpPr>
          <p:spPr bwMode="auto">
            <a:xfrm rot="9720000">
              <a:off x="1938373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Freeform 6"/>
            <p:cNvSpPr>
              <a:spLocks/>
            </p:cNvSpPr>
            <p:nvPr/>
          </p:nvSpPr>
          <p:spPr bwMode="auto">
            <a:xfrm rot="10152000">
              <a:off x="1843860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Freeform 6"/>
            <p:cNvSpPr>
              <a:spLocks/>
            </p:cNvSpPr>
            <p:nvPr/>
          </p:nvSpPr>
          <p:spPr bwMode="auto">
            <a:xfrm rot="10584000">
              <a:off x="1747052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Freeform 6"/>
            <p:cNvSpPr>
              <a:spLocks/>
            </p:cNvSpPr>
            <p:nvPr/>
          </p:nvSpPr>
          <p:spPr bwMode="auto">
            <a:xfrm rot="11016000">
              <a:off x="1649473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Freeform 6"/>
            <p:cNvSpPr>
              <a:spLocks/>
            </p:cNvSpPr>
            <p:nvPr/>
          </p:nvSpPr>
          <p:spPr bwMode="auto">
            <a:xfrm rot="11448000">
              <a:off x="1552665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Freeform 6"/>
            <p:cNvSpPr>
              <a:spLocks/>
            </p:cNvSpPr>
            <p:nvPr/>
          </p:nvSpPr>
          <p:spPr bwMode="auto">
            <a:xfrm rot="11880000">
              <a:off x="1458152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Freeform 6"/>
            <p:cNvSpPr>
              <a:spLocks/>
            </p:cNvSpPr>
            <p:nvPr/>
          </p:nvSpPr>
          <p:spPr bwMode="auto">
            <a:xfrm rot="12312000">
              <a:off x="1367426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Freeform 6"/>
            <p:cNvSpPr>
              <a:spLocks/>
            </p:cNvSpPr>
            <p:nvPr/>
          </p:nvSpPr>
          <p:spPr bwMode="auto">
            <a:xfrm rot="12744000">
              <a:off x="1281918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Freeform 6"/>
            <p:cNvSpPr>
              <a:spLocks/>
            </p:cNvSpPr>
            <p:nvPr/>
          </p:nvSpPr>
          <p:spPr bwMode="auto">
            <a:xfrm rot="13176000">
              <a:off x="1202975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Freeform 6"/>
            <p:cNvSpPr>
              <a:spLocks/>
            </p:cNvSpPr>
            <p:nvPr/>
          </p:nvSpPr>
          <p:spPr bwMode="auto">
            <a:xfrm rot="13608000">
              <a:off x="1131844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Freeform 6"/>
            <p:cNvSpPr>
              <a:spLocks/>
            </p:cNvSpPr>
            <p:nvPr/>
          </p:nvSpPr>
          <p:spPr bwMode="auto">
            <a:xfrm rot="14040000">
              <a:off x="1069645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Freeform 6"/>
            <p:cNvSpPr>
              <a:spLocks/>
            </p:cNvSpPr>
            <p:nvPr/>
          </p:nvSpPr>
          <p:spPr bwMode="auto">
            <a:xfrm rot="14472000">
              <a:off x="1017360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Freeform 6"/>
            <p:cNvSpPr>
              <a:spLocks/>
            </p:cNvSpPr>
            <p:nvPr/>
          </p:nvSpPr>
          <p:spPr bwMode="auto">
            <a:xfrm rot="14904000">
              <a:off x="975814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Freeform 6"/>
            <p:cNvSpPr>
              <a:spLocks/>
            </p:cNvSpPr>
            <p:nvPr/>
          </p:nvSpPr>
          <p:spPr bwMode="auto">
            <a:xfrm rot="15336000">
              <a:off x="945660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Freeform 6"/>
            <p:cNvSpPr>
              <a:spLocks/>
            </p:cNvSpPr>
            <p:nvPr/>
          </p:nvSpPr>
          <p:spPr bwMode="auto">
            <a:xfrm rot="15767999">
              <a:off x="927376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9" name="组合 68"/>
          <p:cNvGrpSpPr/>
          <p:nvPr userDrawn="1"/>
        </p:nvGrpSpPr>
        <p:grpSpPr>
          <a:xfrm>
            <a:off x="5021580" y="2354582"/>
            <a:ext cx="2148840" cy="2148837"/>
            <a:chOff x="5007973" y="2377129"/>
            <a:chExt cx="2148840" cy="2148837"/>
          </a:xfrm>
        </p:grpSpPr>
        <p:sp>
          <p:nvSpPr>
            <p:cNvPr id="290" name="弧形 289"/>
            <p:cNvSpPr/>
            <p:nvPr userDrawn="1"/>
          </p:nvSpPr>
          <p:spPr>
            <a:xfrm rot="18284835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1" name="弧形 290"/>
            <p:cNvSpPr/>
            <p:nvPr userDrawn="1"/>
          </p:nvSpPr>
          <p:spPr>
            <a:xfrm rot="1898160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2" name="弧形 291"/>
            <p:cNvSpPr/>
            <p:nvPr userDrawn="1"/>
          </p:nvSpPr>
          <p:spPr>
            <a:xfrm rot="2955803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3" name="弧形 292"/>
            <p:cNvSpPr/>
            <p:nvPr userDrawn="1"/>
          </p:nvSpPr>
          <p:spPr>
            <a:xfrm rot="19678384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4" name="弧形 293"/>
            <p:cNvSpPr/>
            <p:nvPr userDrawn="1"/>
          </p:nvSpPr>
          <p:spPr>
            <a:xfrm rot="20375158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5" name="弧形 294"/>
            <p:cNvSpPr/>
            <p:nvPr userDrawn="1"/>
          </p:nvSpPr>
          <p:spPr>
            <a:xfrm rot="21071932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6" name="弧形 295"/>
            <p:cNvSpPr/>
            <p:nvPr userDrawn="1"/>
          </p:nvSpPr>
          <p:spPr>
            <a:xfrm rot="865480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7" name="弧形 296"/>
            <p:cNvSpPr/>
            <p:nvPr userDrawn="1"/>
          </p:nvSpPr>
          <p:spPr>
            <a:xfrm rot="1562255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8" name="弧形 297"/>
            <p:cNvSpPr/>
            <p:nvPr userDrawn="1"/>
          </p:nvSpPr>
          <p:spPr>
            <a:xfrm rot="225902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9" name="弧形 298"/>
            <p:cNvSpPr/>
            <p:nvPr userDrawn="1"/>
          </p:nvSpPr>
          <p:spPr>
            <a:xfrm rot="3652577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0" name="弧形 299"/>
            <p:cNvSpPr/>
            <p:nvPr userDrawn="1"/>
          </p:nvSpPr>
          <p:spPr>
            <a:xfrm rot="4349352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1" name="弧形 300"/>
            <p:cNvSpPr/>
            <p:nvPr userDrawn="1"/>
          </p:nvSpPr>
          <p:spPr>
            <a:xfrm rot="5046126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2" name="弧形 301"/>
            <p:cNvSpPr/>
            <p:nvPr userDrawn="1"/>
          </p:nvSpPr>
          <p:spPr>
            <a:xfrm rot="5742900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3" name="弧形 302"/>
            <p:cNvSpPr/>
            <p:nvPr userDrawn="1"/>
          </p:nvSpPr>
          <p:spPr>
            <a:xfrm rot="6439675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4" name="弧形 303"/>
            <p:cNvSpPr/>
            <p:nvPr userDrawn="1"/>
          </p:nvSpPr>
          <p:spPr>
            <a:xfrm rot="7136449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5" name="弧形 304"/>
            <p:cNvSpPr/>
            <p:nvPr userDrawn="1"/>
          </p:nvSpPr>
          <p:spPr>
            <a:xfrm rot="7833223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6" name="弧形 305"/>
            <p:cNvSpPr/>
            <p:nvPr userDrawn="1"/>
          </p:nvSpPr>
          <p:spPr>
            <a:xfrm rot="8529997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7" name="弧形 306"/>
            <p:cNvSpPr/>
            <p:nvPr userDrawn="1"/>
          </p:nvSpPr>
          <p:spPr>
            <a:xfrm rot="9226771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8" name="弧形 307"/>
            <p:cNvSpPr/>
            <p:nvPr userDrawn="1"/>
          </p:nvSpPr>
          <p:spPr>
            <a:xfrm rot="992354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9" name="弧形 308"/>
            <p:cNvSpPr/>
            <p:nvPr userDrawn="1"/>
          </p:nvSpPr>
          <p:spPr>
            <a:xfrm rot="12013868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0" name="弧形 309"/>
            <p:cNvSpPr/>
            <p:nvPr userDrawn="1"/>
          </p:nvSpPr>
          <p:spPr>
            <a:xfrm rot="12710641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1" name="弧形 310"/>
            <p:cNvSpPr/>
            <p:nvPr userDrawn="1"/>
          </p:nvSpPr>
          <p:spPr>
            <a:xfrm rot="1340741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2" name="弧形 311"/>
            <p:cNvSpPr/>
            <p:nvPr userDrawn="1"/>
          </p:nvSpPr>
          <p:spPr>
            <a:xfrm rot="14104191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3" name="弧形 312"/>
            <p:cNvSpPr/>
            <p:nvPr userDrawn="1"/>
          </p:nvSpPr>
          <p:spPr>
            <a:xfrm rot="14800964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4" name="弧形 313"/>
            <p:cNvSpPr/>
            <p:nvPr userDrawn="1"/>
          </p:nvSpPr>
          <p:spPr>
            <a:xfrm rot="16870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5" name="弧形 314"/>
            <p:cNvSpPr/>
            <p:nvPr userDrawn="1"/>
          </p:nvSpPr>
          <p:spPr>
            <a:xfrm rot="1062031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6" name="弧形 315"/>
            <p:cNvSpPr/>
            <p:nvPr userDrawn="1"/>
          </p:nvSpPr>
          <p:spPr>
            <a:xfrm rot="11317094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7" name="弧形 316"/>
            <p:cNvSpPr/>
            <p:nvPr userDrawn="1"/>
          </p:nvSpPr>
          <p:spPr>
            <a:xfrm rot="15497739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8" name="弧形 317"/>
            <p:cNvSpPr/>
            <p:nvPr userDrawn="1"/>
          </p:nvSpPr>
          <p:spPr>
            <a:xfrm rot="16194514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9" name="弧形 318"/>
            <p:cNvSpPr/>
            <p:nvPr userDrawn="1"/>
          </p:nvSpPr>
          <p:spPr>
            <a:xfrm rot="16891287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0" name="弧形 319"/>
            <p:cNvSpPr/>
            <p:nvPr userDrawn="1"/>
          </p:nvSpPr>
          <p:spPr>
            <a:xfrm rot="17588062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2" name="文本框 321"/>
          <p:cNvSpPr txBox="1"/>
          <p:nvPr userDrawn="1"/>
        </p:nvSpPr>
        <p:spPr>
          <a:xfrm>
            <a:off x="5037858" y="1074510"/>
            <a:ext cx="211628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0" dirty="0" smtClean="0">
                <a:ln w="15875">
                  <a:gradFill>
                    <a:gsLst>
                      <a:gs pos="45000">
                        <a:schemeClr val="bg1"/>
                      </a:gs>
                      <a:gs pos="10000">
                        <a:srgbClr val="FF0000"/>
                      </a:gs>
                      <a:gs pos="68000">
                        <a:schemeClr val="bg1">
                          <a:alpha val="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66123">
                      <a:srgbClr val="100A38">
                        <a:alpha val="20000"/>
                      </a:srgbClr>
                    </a:gs>
                    <a:gs pos="53000">
                      <a:srgbClr val="100A38"/>
                    </a:gs>
                    <a:gs pos="81000">
                      <a:srgbClr val="100A38">
                        <a:alpha val="0"/>
                      </a:srgbClr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2</a:t>
            </a:r>
            <a:endParaRPr lang="zh-CN" altLang="en-US" sz="30000" dirty="0">
              <a:ln w="15875">
                <a:gradFill>
                  <a:gsLst>
                    <a:gs pos="45000">
                      <a:schemeClr val="bg1"/>
                    </a:gs>
                    <a:gs pos="10000">
                      <a:srgbClr val="FF0000"/>
                    </a:gs>
                    <a:gs pos="68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66123">
                    <a:srgbClr val="100A38">
                      <a:alpha val="20000"/>
                    </a:srgbClr>
                  </a:gs>
                  <a:gs pos="53000">
                    <a:srgbClr val="100A38"/>
                  </a:gs>
                  <a:gs pos="81000">
                    <a:srgbClr val="100A38">
                      <a:alpha val="0"/>
                    </a:srgbClr>
                  </a:gs>
                </a:gsLst>
                <a:lin ang="5400000" scaled="1"/>
              </a:gra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960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82362" y="1370236"/>
            <a:ext cx="3916030" cy="3912964"/>
            <a:chOff x="1082362" y="1370236"/>
            <a:chExt cx="3916030" cy="3912964"/>
          </a:xfrm>
        </p:grpSpPr>
        <p:sp>
          <p:nvSpPr>
            <p:cNvPr id="61" name="Freeform 6"/>
            <p:cNvSpPr>
              <a:spLocks/>
            </p:cNvSpPr>
            <p:nvPr/>
          </p:nvSpPr>
          <p:spPr bwMode="auto">
            <a:xfrm rot="16200000">
              <a:off x="921249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6"/>
            <p:cNvSpPr>
              <a:spLocks/>
            </p:cNvSpPr>
            <p:nvPr/>
          </p:nvSpPr>
          <p:spPr bwMode="auto">
            <a:xfrm rot="16632000">
              <a:off x="927376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 rot="17064000">
              <a:off x="945660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 6"/>
            <p:cNvSpPr>
              <a:spLocks/>
            </p:cNvSpPr>
            <p:nvPr/>
          </p:nvSpPr>
          <p:spPr bwMode="auto">
            <a:xfrm rot="17496000">
              <a:off x="975814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6"/>
            <p:cNvSpPr>
              <a:spLocks/>
            </p:cNvSpPr>
            <p:nvPr/>
          </p:nvSpPr>
          <p:spPr bwMode="auto">
            <a:xfrm rot="17928000">
              <a:off x="1017360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6"/>
            <p:cNvSpPr>
              <a:spLocks/>
            </p:cNvSpPr>
            <p:nvPr/>
          </p:nvSpPr>
          <p:spPr bwMode="auto">
            <a:xfrm rot="18360000">
              <a:off x="1069645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6"/>
            <p:cNvSpPr>
              <a:spLocks/>
            </p:cNvSpPr>
            <p:nvPr/>
          </p:nvSpPr>
          <p:spPr bwMode="auto">
            <a:xfrm rot="18792000">
              <a:off x="1131844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6"/>
            <p:cNvSpPr>
              <a:spLocks/>
            </p:cNvSpPr>
            <p:nvPr/>
          </p:nvSpPr>
          <p:spPr bwMode="auto">
            <a:xfrm rot="19224000">
              <a:off x="1202975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6"/>
            <p:cNvSpPr>
              <a:spLocks/>
            </p:cNvSpPr>
            <p:nvPr/>
          </p:nvSpPr>
          <p:spPr bwMode="auto">
            <a:xfrm rot="19656000">
              <a:off x="1281918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6"/>
            <p:cNvSpPr>
              <a:spLocks/>
            </p:cNvSpPr>
            <p:nvPr/>
          </p:nvSpPr>
          <p:spPr bwMode="auto">
            <a:xfrm rot="20088000">
              <a:off x="1367426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6"/>
            <p:cNvSpPr>
              <a:spLocks/>
            </p:cNvSpPr>
            <p:nvPr/>
          </p:nvSpPr>
          <p:spPr bwMode="auto">
            <a:xfrm rot="20520000">
              <a:off x="1458152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6"/>
            <p:cNvSpPr>
              <a:spLocks/>
            </p:cNvSpPr>
            <p:nvPr/>
          </p:nvSpPr>
          <p:spPr bwMode="auto">
            <a:xfrm rot="20952000">
              <a:off x="1552665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6"/>
            <p:cNvSpPr>
              <a:spLocks/>
            </p:cNvSpPr>
            <p:nvPr/>
          </p:nvSpPr>
          <p:spPr bwMode="auto">
            <a:xfrm rot="21384000">
              <a:off x="1649473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6"/>
            <p:cNvSpPr>
              <a:spLocks/>
            </p:cNvSpPr>
            <p:nvPr/>
          </p:nvSpPr>
          <p:spPr bwMode="auto">
            <a:xfrm rot="216000">
              <a:off x="1747052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 rot="648000">
              <a:off x="1843860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 rot="1080000">
              <a:off x="1938373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6"/>
            <p:cNvSpPr>
              <a:spLocks/>
            </p:cNvSpPr>
            <p:nvPr/>
          </p:nvSpPr>
          <p:spPr bwMode="auto">
            <a:xfrm rot="1512000">
              <a:off x="2029099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 rot="1944000">
              <a:off x="2114607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6"/>
            <p:cNvSpPr>
              <a:spLocks/>
            </p:cNvSpPr>
            <p:nvPr/>
          </p:nvSpPr>
          <p:spPr bwMode="auto">
            <a:xfrm rot="2376000">
              <a:off x="2193550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6"/>
            <p:cNvSpPr>
              <a:spLocks/>
            </p:cNvSpPr>
            <p:nvPr/>
          </p:nvSpPr>
          <p:spPr bwMode="auto">
            <a:xfrm rot="2808000">
              <a:off x="2264681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 rot="3240000">
              <a:off x="2326880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6"/>
            <p:cNvSpPr>
              <a:spLocks/>
            </p:cNvSpPr>
            <p:nvPr/>
          </p:nvSpPr>
          <p:spPr bwMode="auto">
            <a:xfrm rot="3672000">
              <a:off x="2379165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6"/>
            <p:cNvSpPr>
              <a:spLocks/>
            </p:cNvSpPr>
            <p:nvPr/>
          </p:nvSpPr>
          <p:spPr bwMode="auto">
            <a:xfrm rot="4104000">
              <a:off x="2420712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 rot="4536000">
              <a:off x="2450865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 rot="4968000">
              <a:off x="2469150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6"/>
            <p:cNvSpPr>
              <a:spLocks/>
            </p:cNvSpPr>
            <p:nvPr/>
          </p:nvSpPr>
          <p:spPr bwMode="auto">
            <a:xfrm rot="5400000">
              <a:off x="2475276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5832000">
              <a:off x="2469150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6264000">
              <a:off x="2450865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6696000">
              <a:off x="2420712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7128000">
              <a:off x="2379165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7560000">
              <a:off x="2326880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7992000">
              <a:off x="2264681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8424000">
              <a:off x="2193550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6"/>
            <p:cNvSpPr>
              <a:spLocks/>
            </p:cNvSpPr>
            <p:nvPr/>
          </p:nvSpPr>
          <p:spPr bwMode="auto">
            <a:xfrm rot="8856000">
              <a:off x="2114607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6"/>
            <p:cNvSpPr>
              <a:spLocks/>
            </p:cNvSpPr>
            <p:nvPr/>
          </p:nvSpPr>
          <p:spPr bwMode="auto">
            <a:xfrm rot="9288000">
              <a:off x="2029099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 rot="9720000">
              <a:off x="1938373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6"/>
            <p:cNvSpPr>
              <a:spLocks/>
            </p:cNvSpPr>
            <p:nvPr/>
          </p:nvSpPr>
          <p:spPr bwMode="auto">
            <a:xfrm rot="10152000">
              <a:off x="1843860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 6"/>
            <p:cNvSpPr>
              <a:spLocks/>
            </p:cNvSpPr>
            <p:nvPr/>
          </p:nvSpPr>
          <p:spPr bwMode="auto">
            <a:xfrm rot="10584000">
              <a:off x="1747052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6"/>
            <p:cNvSpPr>
              <a:spLocks/>
            </p:cNvSpPr>
            <p:nvPr/>
          </p:nvSpPr>
          <p:spPr bwMode="auto">
            <a:xfrm rot="11016000">
              <a:off x="1649473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6"/>
            <p:cNvSpPr>
              <a:spLocks/>
            </p:cNvSpPr>
            <p:nvPr/>
          </p:nvSpPr>
          <p:spPr bwMode="auto">
            <a:xfrm rot="11448000">
              <a:off x="1552665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6"/>
            <p:cNvSpPr>
              <a:spLocks/>
            </p:cNvSpPr>
            <p:nvPr/>
          </p:nvSpPr>
          <p:spPr bwMode="auto">
            <a:xfrm rot="11880000">
              <a:off x="1458152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6"/>
            <p:cNvSpPr>
              <a:spLocks/>
            </p:cNvSpPr>
            <p:nvPr/>
          </p:nvSpPr>
          <p:spPr bwMode="auto">
            <a:xfrm rot="12312000">
              <a:off x="1367426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 rot="12744000">
              <a:off x="1281918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6"/>
            <p:cNvSpPr>
              <a:spLocks/>
            </p:cNvSpPr>
            <p:nvPr/>
          </p:nvSpPr>
          <p:spPr bwMode="auto">
            <a:xfrm rot="13176000">
              <a:off x="1202975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6"/>
            <p:cNvSpPr>
              <a:spLocks/>
            </p:cNvSpPr>
            <p:nvPr/>
          </p:nvSpPr>
          <p:spPr bwMode="auto">
            <a:xfrm rot="13608000">
              <a:off x="1131844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6"/>
            <p:cNvSpPr>
              <a:spLocks/>
            </p:cNvSpPr>
            <p:nvPr/>
          </p:nvSpPr>
          <p:spPr bwMode="auto">
            <a:xfrm rot="14040000">
              <a:off x="1069645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6"/>
            <p:cNvSpPr>
              <a:spLocks/>
            </p:cNvSpPr>
            <p:nvPr/>
          </p:nvSpPr>
          <p:spPr bwMode="auto">
            <a:xfrm rot="14472000">
              <a:off x="1017360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6"/>
            <p:cNvSpPr>
              <a:spLocks/>
            </p:cNvSpPr>
            <p:nvPr/>
          </p:nvSpPr>
          <p:spPr bwMode="auto">
            <a:xfrm rot="14904000">
              <a:off x="975814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 6"/>
            <p:cNvSpPr>
              <a:spLocks/>
            </p:cNvSpPr>
            <p:nvPr/>
          </p:nvSpPr>
          <p:spPr bwMode="auto">
            <a:xfrm rot="15336000">
              <a:off x="945660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Freeform 6"/>
            <p:cNvSpPr>
              <a:spLocks/>
            </p:cNvSpPr>
            <p:nvPr/>
          </p:nvSpPr>
          <p:spPr bwMode="auto">
            <a:xfrm rot="15767999">
              <a:off x="927376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11" name="图片 1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2057" y="665177"/>
            <a:ext cx="5529943" cy="547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84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 userDrawn="1"/>
        </p:nvGrpSpPr>
        <p:grpSpPr>
          <a:xfrm>
            <a:off x="0" y="348343"/>
            <a:ext cx="6344822" cy="6281702"/>
            <a:chOff x="804526" y="-882153"/>
            <a:chExt cx="10149950" cy="10048978"/>
          </a:xfrm>
        </p:grpSpPr>
        <p:sp>
          <p:nvSpPr>
            <p:cNvPr id="86" name="Freeform 6"/>
            <p:cNvSpPr>
              <a:spLocks/>
            </p:cNvSpPr>
            <p:nvPr/>
          </p:nvSpPr>
          <p:spPr bwMode="auto">
            <a:xfrm rot="26592303">
              <a:off x="1776050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7272144">
              <a:off x="763511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8253961">
              <a:off x="804526" y="24621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9235780">
              <a:off x="924248" y="-1594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10217598">
              <a:off x="1112978" y="-23374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11199416">
              <a:off x="1355426" y="-38955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12181234">
              <a:off x="1631951" y="-47075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13163053">
              <a:off x="1920149" y="-47075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6"/>
            <p:cNvSpPr>
              <a:spLocks/>
            </p:cNvSpPr>
            <p:nvPr/>
          </p:nvSpPr>
          <p:spPr bwMode="auto">
            <a:xfrm rot="14144871">
              <a:off x="2196674" y="-38955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6"/>
            <p:cNvSpPr>
              <a:spLocks/>
            </p:cNvSpPr>
            <p:nvPr/>
          </p:nvSpPr>
          <p:spPr bwMode="auto">
            <a:xfrm rot="15126689">
              <a:off x="2439122" y="-23374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 rot="16108508">
              <a:off x="2627852" y="-1594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6"/>
            <p:cNvSpPr>
              <a:spLocks/>
            </p:cNvSpPr>
            <p:nvPr/>
          </p:nvSpPr>
          <p:spPr bwMode="auto">
            <a:xfrm rot="17090325">
              <a:off x="2747574" y="24621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 6"/>
            <p:cNvSpPr>
              <a:spLocks/>
            </p:cNvSpPr>
            <p:nvPr/>
          </p:nvSpPr>
          <p:spPr bwMode="auto">
            <a:xfrm rot="18072144">
              <a:off x="2788589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6"/>
            <p:cNvSpPr>
              <a:spLocks/>
            </p:cNvSpPr>
            <p:nvPr/>
          </p:nvSpPr>
          <p:spPr bwMode="auto">
            <a:xfrm rot="19053962">
              <a:off x="2747574" y="81674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6"/>
            <p:cNvSpPr>
              <a:spLocks/>
            </p:cNvSpPr>
            <p:nvPr/>
          </p:nvSpPr>
          <p:spPr bwMode="auto">
            <a:xfrm rot="20035779">
              <a:off x="2627852" y="107890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6"/>
            <p:cNvSpPr>
              <a:spLocks/>
            </p:cNvSpPr>
            <p:nvPr/>
          </p:nvSpPr>
          <p:spPr bwMode="auto">
            <a:xfrm rot="21017598">
              <a:off x="2439122" y="129670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6"/>
            <p:cNvSpPr>
              <a:spLocks/>
            </p:cNvSpPr>
            <p:nvPr/>
          </p:nvSpPr>
          <p:spPr bwMode="auto">
            <a:xfrm rot="21999417">
              <a:off x="2196674" y="145251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 rot="22981234">
              <a:off x="1920149" y="153371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6"/>
            <p:cNvSpPr>
              <a:spLocks/>
            </p:cNvSpPr>
            <p:nvPr/>
          </p:nvSpPr>
          <p:spPr bwMode="auto">
            <a:xfrm rot="23963053">
              <a:off x="1631951" y="153371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6"/>
            <p:cNvSpPr>
              <a:spLocks/>
            </p:cNvSpPr>
            <p:nvPr/>
          </p:nvSpPr>
          <p:spPr bwMode="auto">
            <a:xfrm rot="24944870">
              <a:off x="1355426" y="145251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6"/>
            <p:cNvSpPr>
              <a:spLocks/>
            </p:cNvSpPr>
            <p:nvPr/>
          </p:nvSpPr>
          <p:spPr bwMode="auto">
            <a:xfrm rot="25926689">
              <a:off x="1112978" y="129670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6"/>
            <p:cNvSpPr>
              <a:spLocks/>
            </p:cNvSpPr>
            <p:nvPr/>
          </p:nvSpPr>
          <p:spPr bwMode="auto">
            <a:xfrm rot="26908508">
              <a:off x="924248" y="107890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6"/>
            <p:cNvSpPr>
              <a:spLocks/>
            </p:cNvSpPr>
            <p:nvPr/>
          </p:nvSpPr>
          <p:spPr bwMode="auto">
            <a:xfrm rot="27890325">
              <a:off x="804526" y="81674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09" name="图片 10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25056" y="529771"/>
            <a:ext cx="5366944" cy="579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60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6262608" y="761897"/>
            <a:ext cx="5435906" cy="4859242"/>
            <a:chOff x="4598004" y="1162796"/>
            <a:chExt cx="2352640" cy="2103061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 rot="19540131">
              <a:off x="4740799" y="142956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21114823">
              <a:off x="4598004" y="142956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828507">
              <a:off x="4608304" y="137631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2142191">
              <a:off x="4637717" y="133074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3455876">
              <a:off x="4682001" y="1299433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4769560">
              <a:off x="4734768" y="1286894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6083244">
              <a:off x="4788404" y="1294935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7396928">
              <a:off x="4835173" y="1322397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8710612">
              <a:off x="4868327" y="136531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10024297">
              <a:off x="4883085" y="141750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 flipH="1" flipV="1">
            <a:off x="231571" y="560981"/>
            <a:ext cx="5298372" cy="529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11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9029"/>
            <a:ext cx="5492092" cy="5464630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6905573" y="319213"/>
            <a:ext cx="2764021" cy="2764021"/>
            <a:chOff x="1099859" y="943329"/>
            <a:chExt cx="2764021" cy="2764021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 rot="-5400000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-4320000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-3240000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-2160000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-1080000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1080000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2160000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3240000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 rot="4320000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 rot="5400000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 rot="6480000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 rot="7560000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 rot="8640000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 rot="9720000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 rot="11880000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 rot="12960000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 rot="14040000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 rot="15120000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8741632" y="3905292"/>
            <a:ext cx="2764021" cy="2764021"/>
            <a:chOff x="1099859" y="943329"/>
            <a:chExt cx="2764021" cy="2764021"/>
          </a:xfrm>
        </p:grpSpPr>
        <p:sp>
          <p:nvSpPr>
            <p:cNvPr id="30" name="Freeform 6"/>
            <p:cNvSpPr>
              <a:spLocks/>
            </p:cNvSpPr>
            <p:nvPr/>
          </p:nvSpPr>
          <p:spPr bwMode="auto">
            <a:xfrm rot="5400000" flipH="1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 rot="4320000" flipH="1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 rot="3240000" flipH="1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 rot="2160000" flipH="1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 rot="1080000" flipH="1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 flipH="1"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6"/>
            <p:cNvSpPr>
              <a:spLocks/>
            </p:cNvSpPr>
            <p:nvPr/>
          </p:nvSpPr>
          <p:spPr bwMode="auto">
            <a:xfrm rot="20520000" flipH="1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6"/>
            <p:cNvSpPr>
              <a:spLocks/>
            </p:cNvSpPr>
            <p:nvPr/>
          </p:nvSpPr>
          <p:spPr bwMode="auto">
            <a:xfrm rot="19440000" flipH="1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 rot="18360000" flipH="1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auto">
            <a:xfrm rot="17280000" flipH="1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 rot="16200000" flipH="1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auto">
            <a:xfrm rot="15120000" flipH="1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6"/>
            <p:cNvSpPr>
              <a:spLocks/>
            </p:cNvSpPr>
            <p:nvPr/>
          </p:nvSpPr>
          <p:spPr bwMode="auto">
            <a:xfrm rot="14040000" flipH="1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6"/>
            <p:cNvSpPr>
              <a:spLocks/>
            </p:cNvSpPr>
            <p:nvPr/>
          </p:nvSpPr>
          <p:spPr bwMode="auto">
            <a:xfrm rot="12960000" flipH="1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 rot="11880000" flipH="1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 rot="10800000" flipH="1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 rot="9720000" flipH="1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6"/>
            <p:cNvSpPr>
              <a:spLocks/>
            </p:cNvSpPr>
            <p:nvPr/>
          </p:nvSpPr>
          <p:spPr bwMode="auto">
            <a:xfrm rot="8640000" flipH="1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6"/>
            <p:cNvSpPr>
              <a:spLocks/>
            </p:cNvSpPr>
            <p:nvPr/>
          </p:nvSpPr>
          <p:spPr bwMode="auto">
            <a:xfrm rot="7560000" flipH="1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6"/>
            <p:cNvSpPr>
              <a:spLocks/>
            </p:cNvSpPr>
            <p:nvPr/>
          </p:nvSpPr>
          <p:spPr bwMode="auto">
            <a:xfrm rot="6480000" flipH="1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0" name="右箭头 49"/>
          <p:cNvSpPr/>
          <p:nvPr userDrawn="1"/>
        </p:nvSpPr>
        <p:spPr>
          <a:xfrm>
            <a:off x="5617029" y="1669143"/>
            <a:ext cx="978408" cy="484632"/>
          </a:xfrm>
          <a:prstGeom prst="rightArrow">
            <a:avLst/>
          </a:prstGeom>
          <a:gradFill>
            <a:gsLst>
              <a:gs pos="0">
                <a:srgbClr val="FF8585"/>
              </a:gs>
              <a:gs pos="50000">
                <a:srgbClr val="775C8A">
                  <a:alpha val="30000"/>
                </a:srgbClr>
              </a:gs>
              <a:gs pos="25000">
                <a:srgbClr val="BB1055"/>
              </a:gs>
              <a:gs pos="75000">
                <a:srgbClr val="05DAE3">
                  <a:alpha val="32000"/>
                </a:srgbClr>
              </a:gs>
              <a:gs pos="100000">
                <a:srgbClr val="6DFEF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箭头 50"/>
          <p:cNvSpPr/>
          <p:nvPr userDrawn="1"/>
        </p:nvSpPr>
        <p:spPr>
          <a:xfrm rot="3331216">
            <a:off x="8831943" y="3214914"/>
            <a:ext cx="978408" cy="484632"/>
          </a:xfrm>
          <a:prstGeom prst="rightArrow">
            <a:avLst/>
          </a:prstGeom>
          <a:gradFill>
            <a:gsLst>
              <a:gs pos="0">
                <a:srgbClr val="FF8585"/>
              </a:gs>
              <a:gs pos="50000">
                <a:srgbClr val="775C8A">
                  <a:alpha val="30000"/>
                </a:srgbClr>
              </a:gs>
              <a:gs pos="25000">
                <a:srgbClr val="BB1055"/>
              </a:gs>
              <a:gs pos="75000">
                <a:srgbClr val="05DAE3">
                  <a:alpha val="32000"/>
                </a:srgbClr>
              </a:gs>
              <a:gs pos="100000">
                <a:srgbClr val="6DFEF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7170057" y="3236686"/>
            <a:ext cx="4557486" cy="52251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水平或垂直旋转</a:t>
            </a:r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8172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7765724" y="1759352"/>
            <a:ext cx="3565934" cy="3563972"/>
            <a:chOff x="7040009" y="1744838"/>
            <a:chExt cx="3565934" cy="3563972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 rot="20357464" flipH="1">
              <a:off x="7985136" y="257928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19328892" flipH="1">
              <a:off x="7973851" y="265415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18300321" flipH="1">
              <a:off x="7941001" y="2722371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17271750" flipH="1">
              <a:off x="7889502" y="277787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6243178" flipH="1">
              <a:off x="7823933" y="281573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15214607" flipH="1">
              <a:off x="7750118" y="283257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4186035" flipH="1">
              <a:off x="7674615" y="282692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13157464" flipH="1">
              <a:off x="7604136" y="279925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12128893" flipH="1">
              <a:off x="7544941" y="275205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11100321" flipH="1">
              <a:off x="7502290" y="268949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 rot="10071750" flipH="1">
              <a:off x="7479973" y="261714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 rot="9043178" flipH="1">
              <a:off x="7479973" y="2541431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 rot="8014607" flipH="1">
              <a:off x="7502290" y="246908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 rot="6986035" flipH="1">
              <a:off x="7544941" y="2406524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 rot="5957464" flipH="1">
              <a:off x="7604136" y="235931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 rot="4928893" flipH="1">
              <a:off x="7674615" y="233165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3900321" flipH="1">
              <a:off x="7750118" y="232599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 rot="2871750" flipH="1">
              <a:off x="7823933" y="234284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 rot="1843178" flipH="1">
              <a:off x="7889502" y="238070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 rot="814607" flipH="1">
              <a:off x="7941001" y="243620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 rot="21386035" flipH="1">
              <a:off x="7973851" y="250442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 rot="3263618">
              <a:off x="7334423" y="1997324"/>
              <a:ext cx="2965624" cy="2967255"/>
              <a:chOff x="5594706" y="717031"/>
              <a:chExt cx="2965625" cy="2967255"/>
            </a:xfrm>
          </p:grpSpPr>
          <p:sp>
            <p:nvSpPr>
              <p:cNvPr id="52" name="Freeform 6"/>
              <p:cNvSpPr>
                <a:spLocks/>
              </p:cNvSpPr>
              <p:nvPr/>
            </p:nvSpPr>
            <p:spPr bwMode="auto">
              <a:xfrm rot="20357464" flipV="1">
                <a:off x="5594706" y="1152053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 rot="19328892" flipV="1">
                <a:off x="5607715" y="106575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6"/>
              <p:cNvSpPr>
                <a:spLocks/>
              </p:cNvSpPr>
              <p:nvPr/>
            </p:nvSpPr>
            <p:spPr bwMode="auto">
              <a:xfrm rot="18300321" flipV="1">
                <a:off x="5645583" y="987118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6"/>
              <p:cNvSpPr>
                <a:spLocks/>
              </p:cNvSpPr>
              <p:nvPr/>
            </p:nvSpPr>
            <p:spPr bwMode="auto">
              <a:xfrm rot="17271750" flipV="1">
                <a:off x="5704947" y="923140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 rot="16243178" flipV="1">
                <a:off x="5780529" y="879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6"/>
              <p:cNvSpPr>
                <a:spLocks/>
              </p:cNvSpPr>
              <p:nvPr/>
            </p:nvSpPr>
            <p:spPr bwMode="auto">
              <a:xfrm rot="15214607" flipV="1">
                <a:off x="5865616" y="86008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6"/>
              <p:cNvSpPr>
                <a:spLocks/>
              </p:cNvSpPr>
              <p:nvPr/>
            </p:nvSpPr>
            <p:spPr bwMode="auto">
              <a:xfrm rot="14186035" flipV="1">
                <a:off x="5952650" y="866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6"/>
              <p:cNvSpPr>
                <a:spLocks/>
              </p:cNvSpPr>
              <p:nvPr/>
            </p:nvSpPr>
            <p:spPr bwMode="auto">
              <a:xfrm rot="13157464" flipV="1">
                <a:off x="6033892" y="898489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6"/>
              <p:cNvSpPr>
                <a:spLocks/>
              </p:cNvSpPr>
              <p:nvPr/>
            </p:nvSpPr>
            <p:spPr bwMode="auto">
              <a:xfrm rot="12128893" flipV="1">
                <a:off x="6102127" y="95290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6"/>
              <p:cNvSpPr>
                <a:spLocks/>
              </p:cNvSpPr>
              <p:nvPr/>
            </p:nvSpPr>
            <p:spPr bwMode="auto">
              <a:xfrm rot="11100321" flipV="1">
                <a:off x="6151292" y="102501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6"/>
              <p:cNvSpPr>
                <a:spLocks/>
              </p:cNvSpPr>
              <p:nvPr/>
            </p:nvSpPr>
            <p:spPr bwMode="auto">
              <a:xfrm rot="10071750" flipV="1">
                <a:off x="6177018" y="110841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 rot="9043178" flipV="1">
                <a:off x="6177018" y="1195692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6"/>
              <p:cNvSpPr>
                <a:spLocks/>
              </p:cNvSpPr>
              <p:nvPr/>
            </p:nvSpPr>
            <p:spPr bwMode="auto">
              <a:xfrm rot="8014607" flipV="1">
                <a:off x="6151293" y="1279089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6"/>
              <p:cNvSpPr>
                <a:spLocks/>
              </p:cNvSpPr>
              <p:nvPr/>
            </p:nvSpPr>
            <p:spPr bwMode="auto">
              <a:xfrm rot="6986035" flipV="1">
                <a:off x="6102128" y="135120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6"/>
              <p:cNvSpPr>
                <a:spLocks/>
              </p:cNvSpPr>
              <p:nvPr/>
            </p:nvSpPr>
            <p:spPr bwMode="auto">
              <a:xfrm rot="5957464" flipV="1">
                <a:off x="6033892" y="1405616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 rot="4928893" flipV="1">
                <a:off x="5952650" y="1437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6"/>
              <p:cNvSpPr>
                <a:spLocks/>
              </p:cNvSpPr>
              <p:nvPr/>
            </p:nvSpPr>
            <p:spPr bwMode="auto">
              <a:xfrm rot="3900321" flipV="1">
                <a:off x="5865617" y="1444024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6"/>
              <p:cNvSpPr>
                <a:spLocks/>
              </p:cNvSpPr>
              <p:nvPr/>
            </p:nvSpPr>
            <p:spPr bwMode="auto">
              <a:xfrm rot="2871750" flipV="1">
                <a:off x="5780529" y="1424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6"/>
              <p:cNvSpPr>
                <a:spLocks/>
              </p:cNvSpPr>
              <p:nvPr/>
            </p:nvSpPr>
            <p:spPr bwMode="auto">
              <a:xfrm rot="1843178" flipV="1">
                <a:off x="5704946" y="138096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6"/>
              <p:cNvSpPr>
                <a:spLocks/>
              </p:cNvSpPr>
              <p:nvPr/>
            </p:nvSpPr>
            <p:spPr bwMode="auto">
              <a:xfrm rot="814607" flipV="1">
                <a:off x="5645582" y="131698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6"/>
              <p:cNvSpPr>
                <a:spLocks/>
              </p:cNvSpPr>
              <p:nvPr/>
            </p:nvSpPr>
            <p:spPr bwMode="auto">
              <a:xfrm rot="21386035" flipV="1">
                <a:off x="5607715" y="123835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6005673">
              <a:off x="7040990" y="1743857"/>
              <a:ext cx="3563972" cy="3565934"/>
              <a:chOff x="6962967" y="265115"/>
              <a:chExt cx="3563972" cy="3565933"/>
            </a:xfrm>
          </p:grpSpPr>
          <p:sp>
            <p:nvSpPr>
              <p:cNvPr id="31" name="Freeform 6"/>
              <p:cNvSpPr>
                <a:spLocks/>
              </p:cNvSpPr>
              <p:nvPr/>
            </p:nvSpPr>
            <p:spPr bwMode="auto">
              <a:xfrm rot="20357464" flipV="1">
                <a:off x="6962967" y="78790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 rot="19328892" flipV="1">
                <a:off x="6978600" y="68419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6"/>
              <p:cNvSpPr>
                <a:spLocks/>
              </p:cNvSpPr>
              <p:nvPr/>
            </p:nvSpPr>
            <p:spPr bwMode="auto">
              <a:xfrm rot="18300321" flipV="1">
                <a:off x="7024107" y="58969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6"/>
              <p:cNvSpPr>
                <a:spLocks/>
              </p:cNvSpPr>
              <p:nvPr/>
            </p:nvSpPr>
            <p:spPr bwMode="auto">
              <a:xfrm rot="17271750" flipV="1">
                <a:off x="7095448" y="512810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6"/>
              <p:cNvSpPr>
                <a:spLocks/>
              </p:cNvSpPr>
              <p:nvPr/>
            </p:nvSpPr>
            <p:spPr bwMode="auto">
              <a:xfrm rot="16243178" flipV="1">
                <a:off x="7186281" y="46036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 rot="15214607" flipV="1">
                <a:off x="7288537" y="43702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6"/>
              <p:cNvSpPr>
                <a:spLocks/>
              </p:cNvSpPr>
              <p:nvPr/>
            </p:nvSpPr>
            <p:spPr bwMode="auto">
              <a:xfrm rot="14186035" flipV="1">
                <a:off x="7393131" y="44486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 rot="13157464" flipV="1">
                <a:off x="7490763" y="48318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6"/>
              <p:cNvSpPr>
                <a:spLocks/>
              </p:cNvSpPr>
              <p:nvPr/>
            </p:nvSpPr>
            <p:spPr bwMode="auto">
              <a:xfrm rot="12128893" flipV="1">
                <a:off x="7572766" y="54857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6"/>
              <p:cNvSpPr>
                <a:spLocks/>
              </p:cNvSpPr>
              <p:nvPr/>
            </p:nvSpPr>
            <p:spPr bwMode="auto">
              <a:xfrm rot="11100321" flipV="1">
                <a:off x="7631850" y="635240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 rot="10071750" flipV="1">
                <a:off x="7662765" y="73546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 rot="9043178" flipV="1">
                <a:off x="7662765" y="84035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/>
              <p:cNvSpPr>
                <a:spLocks/>
              </p:cNvSpPr>
              <p:nvPr/>
            </p:nvSpPr>
            <p:spPr bwMode="auto">
              <a:xfrm rot="8014607" flipV="1">
                <a:off x="7631851" y="94057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6"/>
              <p:cNvSpPr>
                <a:spLocks/>
              </p:cNvSpPr>
              <p:nvPr/>
            </p:nvSpPr>
            <p:spPr bwMode="auto">
              <a:xfrm rot="6986035" flipV="1">
                <a:off x="7572767" y="102723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 rot="5957464" flipV="1">
                <a:off x="7490764" y="109262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 rot="4928893" flipV="1">
                <a:off x="7393130" y="1130950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6"/>
              <p:cNvSpPr>
                <a:spLocks/>
              </p:cNvSpPr>
              <p:nvPr/>
            </p:nvSpPr>
            <p:spPr bwMode="auto">
              <a:xfrm rot="3900321" flipV="1">
                <a:off x="7288537" y="113878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 rot="2871750" flipV="1">
                <a:off x="7186281" y="111544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 rot="1843178" flipV="1">
                <a:off x="7095448" y="106300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 rot="814607" flipV="1">
                <a:off x="7024107" y="98611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6"/>
              <p:cNvSpPr>
                <a:spLocks/>
              </p:cNvSpPr>
              <p:nvPr/>
            </p:nvSpPr>
            <p:spPr bwMode="auto">
              <a:xfrm rot="21386035" flipV="1">
                <a:off x="6978600" y="89162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73" name="组合 72"/>
          <p:cNvGrpSpPr/>
          <p:nvPr userDrawn="1"/>
        </p:nvGrpSpPr>
        <p:grpSpPr>
          <a:xfrm>
            <a:off x="802318" y="2159328"/>
            <a:ext cx="2764021" cy="2764021"/>
            <a:chOff x="1099859" y="943329"/>
            <a:chExt cx="2764021" cy="2764021"/>
          </a:xfrm>
        </p:grpSpPr>
        <p:sp>
          <p:nvSpPr>
            <p:cNvPr id="74" name="Freeform 6"/>
            <p:cNvSpPr>
              <a:spLocks/>
            </p:cNvSpPr>
            <p:nvPr/>
          </p:nvSpPr>
          <p:spPr bwMode="auto">
            <a:xfrm rot="5400000" flipH="1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 rot="4320000" flipH="1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 rot="3240000" flipH="1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6"/>
            <p:cNvSpPr>
              <a:spLocks/>
            </p:cNvSpPr>
            <p:nvPr/>
          </p:nvSpPr>
          <p:spPr bwMode="auto">
            <a:xfrm rot="2160000" flipH="1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 rot="1080000" flipH="1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6"/>
            <p:cNvSpPr>
              <a:spLocks/>
            </p:cNvSpPr>
            <p:nvPr/>
          </p:nvSpPr>
          <p:spPr bwMode="auto">
            <a:xfrm flipH="1"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6"/>
            <p:cNvSpPr>
              <a:spLocks/>
            </p:cNvSpPr>
            <p:nvPr/>
          </p:nvSpPr>
          <p:spPr bwMode="auto">
            <a:xfrm rot="20520000" flipH="1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 rot="19440000" flipH="1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6"/>
            <p:cNvSpPr>
              <a:spLocks/>
            </p:cNvSpPr>
            <p:nvPr/>
          </p:nvSpPr>
          <p:spPr bwMode="auto">
            <a:xfrm rot="18360000" flipH="1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6"/>
            <p:cNvSpPr>
              <a:spLocks/>
            </p:cNvSpPr>
            <p:nvPr/>
          </p:nvSpPr>
          <p:spPr bwMode="auto">
            <a:xfrm rot="17280000" flipH="1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 rot="16200000" flipH="1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 rot="15120000" flipH="1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6"/>
            <p:cNvSpPr>
              <a:spLocks/>
            </p:cNvSpPr>
            <p:nvPr/>
          </p:nvSpPr>
          <p:spPr bwMode="auto">
            <a:xfrm rot="14040000" flipH="1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12960000" flipH="1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11880000" flipH="1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10800000" flipH="1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9720000" flipH="1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8640000" flipH="1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7560000" flipH="1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6480000" flipH="1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4" name="右箭头 93"/>
          <p:cNvSpPr/>
          <p:nvPr userDrawn="1"/>
        </p:nvSpPr>
        <p:spPr>
          <a:xfrm>
            <a:off x="5176827" y="3284101"/>
            <a:ext cx="978408" cy="484632"/>
          </a:xfrm>
          <a:prstGeom prst="rightArrow">
            <a:avLst/>
          </a:prstGeom>
          <a:gradFill>
            <a:gsLst>
              <a:gs pos="100000">
                <a:schemeClr val="bg1">
                  <a:alpha val="55000"/>
                </a:schemeClr>
              </a:gs>
              <a:gs pos="0">
                <a:srgbClr val="BB1055"/>
              </a:gs>
              <a:gs pos="91000">
                <a:srgbClr val="05DAE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/>
          <p:cNvSpPr txBox="1"/>
          <p:nvPr userDrawn="1"/>
        </p:nvSpPr>
        <p:spPr>
          <a:xfrm>
            <a:off x="4185574" y="2935758"/>
            <a:ext cx="29609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</a:t>
            </a: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个此图形叠加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6" name="文本框 95"/>
          <p:cNvSpPr txBox="1"/>
          <p:nvPr userDrawn="1"/>
        </p:nvSpPr>
        <p:spPr>
          <a:xfrm>
            <a:off x="4185574" y="3777587"/>
            <a:ext cx="29609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水平 、垂直、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90</a:t>
            </a: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度旋转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8785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组合 1148"/>
          <p:cNvGrpSpPr/>
          <p:nvPr userDrawn="1"/>
        </p:nvGrpSpPr>
        <p:grpSpPr>
          <a:xfrm>
            <a:off x="614884" y="1074643"/>
            <a:ext cx="10962232" cy="3800475"/>
            <a:chOff x="422048" y="1528763"/>
            <a:chExt cx="10962232" cy="3800475"/>
          </a:xfrm>
        </p:grpSpPr>
        <p:pic>
          <p:nvPicPr>
            <p:cNvPr id="1110" name="图片 110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22048" y="1528763"/>
              <a:ext cx="3800475" cy="3800475"/>
            </a:xfrm>
            <a:prstGeom prst="rect">
              <a:avLst/>
            </a:prstGeom>
          </p:spPr>
        </p:pic>
        <p:sp>
          <p:nvSpPr>
            <p:cNvPr id="1123" name="弧形 1122"/>
            <p:cNvSpPr/>
            <p:nvPr userDrawn="1"/>
          </p:nvSpPr>
          <p:spPr>
            <a:xfrm>
              <a:off x="5850230" y="2424197"/>
              <a:ext cx="2009604" cy="2009606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43" name="组合 1142"/>
            <p:cNvGrpSpPr/>
            <p:nvPr userDrawn="1"/>
          </p:nvGrpSpPr>
          <p:grpSpPr>
            <a:xfrm>
              <a:off x="9374674" y="2424198"/>
              <a:ext cx="2009606" cy="2009604"/>
              <a:chOff x="6515360" y="2894652"/>
              <a:chExt cx="2009606" cy="2009604"/>
            </a:xfrm>
          </p:grpSpPr>
          <p:sp>
            <p:nvSpPr>
              <p:cNvPr id="1111" name="弧形 1110"/>
              <p:cNvSpPr/>
              <p:nvPr userDrawn="1"/>
            </p:nvSpPr>
            <p:spPr>
              <a:xfrm rot="18284835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2" name="弧形 1111"/>
              <p:cNvSpPr/>
              <p:nvPr userDrawn="1"/>
            </p:nvSpPr>
            <p:spPr>
              <a:xfrm rot="1898160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3" name="弧形 1112"/>
              <p:cNvSpPr/>
              <p:nvPr userDrawn="1"/>
            </p:nvSpPr>
            <p:spPr>
              <a:xfrm rot="2955803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4" name="弧形 1113"/>
              <p:cNvSpPr/>
              <p:nvPr userDrawn="1"/>
            </p:nvSpPr>
            <p:spPr>
              <a:xfrm rot="19678384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5" name="弧形 1114"/>
              <p:cNvSpPr/>
              <p:nvPr userDrawn="1"/>
            </p:nvSpPr>
            <p:spPr>
              <a:xfrm rot="20375158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6" name="弧形 1115"/>
              <p:cNvSpPr/>
              <p:nvPr userDrawn="1"/>
            </p:nvSpPr>
            <p:spPr>
              <a:xfrm rot="21071932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7" name="弧形 1116"/>
              <p:cNvSpPr/>
              <p:nvPr userDrawn="1"/>
            </p:nvSpPr>
            <p:spPr>
              <a:xfrm rot="865480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8" name="弧形 1117"/>
              <p:cNvSpPr/>
              <p:nvPr userDrawn="1"/>
            </p:nvSpPr>
            <p:spPr>
              <a:xfrm rot="1562255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9" name="弧形 1118"/>
              <p:cNvSpPr/>
              <p:nvPr userDrawn="1"/>
            </p:nvSpPr>
            <p:spPr>
              <a:xfrm rot="225902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0" name="弧形 1119"/>
              <p:cNvSpPr/>
              <p:nvPr userDrawn="1"/>
            </p:nvSpPr>
            <p:spPr>
              <a:xfrm rot="3652577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1" name="弧形 1120"/>
              <p:cNvSpPr/>
              <p:nvPr userDrawn="1"/>
            </p:nvSpPr>
            <p:spPr>
              <a:xfrm rot="4349352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2" name="弧形 1121"/>
              <p:cNvSpPr/>
              <p:nvPr userDrawn="1"/>
            </p:nvSpPr>
            <p:spPr>
              <a:xfrm rot="5046126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4" name="弧形 1123"/>
              <p:cNvSpPr/>
              <p:nvPr userDrawn="1"/>
            </p:nvSpPr>
            <p:spPr>
              <a:xfrm rot="6439675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5" name="弧形 1124"/>
              <p:cNvSpPr/>
              <p:nvPr userDrawn="1"/>
            </p:nvSpPr>
            <p:spPr>
              <a:xfrm rot="7136449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6" name="弧形 1125"/>
              <p:cNvSpPr/>
              <p:nvPr userDrawn="1"/>
            </p:nvSpPr>
            <p:spPr>
              <a:xfrm rot="7833223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7" name="弧形 1126"/>
              <p:cNvSpPr/>
              <p:nvPr userDrawn="1"/>
            </p:nvSpPr>
            <p:spPr>
              <a:xfrm rot="8529997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8" name="弧形 1127"/>
              <p:cNvSpPr/>
              <p:nvPr userDrawn="1"/>
            </p:nvSpPr>
            <p:spPr>
              <a:xfrm rot="9226771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9" name="弧形 1128"/>
              <p:cNvSpPr/>
              <p:nvPr userDrawn="1"/>
            </p:nvSpPr>
            <p:spPr>
              <a:xfrm rot="992354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0" name="弧形 1129"/>
              <p:cNvSpPr/>
              <p:nvPr userDrawn="1"/>
            </p:nvSpPr>
            <p:spPr>
              <a:xfrm rot="12013868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1" name="弧形 1130"/>
              <p:cNvSpPr/>
              <p:nvPr userDrawn="1"/>
            </p:nvSpPr>
            <p:spPr>
              <a:xfrm rot="12710641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2" name="弧形 1131"/>
              <p:cNvSpPr/>
              <p:nvPr userDrawn="1"/>
            </p:nvSpPr>
            <p:spPr>
              <a:xfrm rot="1340741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3" name="弧形 1132"/>
              <p:cNvSpPr/>
              <p:nvPr userDrawn="1"/>
            </p:nvSpPr>
            <p:spPr>
              <a:xfrm rot="14104191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4" name="弧形 1133"/>
              <p:cNvSpPr/>
              <p:nvPr userDrawn="1"/>
            </p:nvSpPr>
            <p:spPr>
              <a:xfrm rot="14800964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5" name="弧形 1134"/>
              <p:cNvSpPr/>
              <p:nvPr userDrawn="1"/>
            </p:nvSpPr>
            <p:spPr>
              <a:xfrm rot="16870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6" name="弧形 1135"/>
              <p:cNvSpPr/>
              <p:nvPr userDrawn="1"/>
            </p:nvSpPr>
            <p:spPr>
              <a:xfrm rot="1062031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7" name="弧形 1136"/>
              <p:cNvSpPr/>
              <p:nvPr userDrawn="1"/>
            </p:nvSpPr>
            <p:spPr>
              <a:xfrm rot="11317094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8" name="弧形 1137"/>
              <p:cNvSpPr/>
              <p:nvPr userDrawn="1"/>
            </p:nvSpPr>
            <p:spPr>
              <a:xfrm rot="15497739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9" name="弧形 1138"/>
              <p:cNvSpPr/>
              <p:nvPr userDrawn="1"/>
            </p:nvSpPr>
            <p:spPr>
              <a:xfrm rot="16194514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0" name="弧形 1139"/>
              <p:cNvSpPr/>
              <p:nvPr userDrawn="1"/>
            </p:nvSpPr>
            <p:spPr>
              <a:xfrm rot="16891287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1" name="弧形 1140"/>
              <p:cNvSpPr/>
              <p:nvPr userDrawn="1"/>
            </p:nvSpPr>
            <p:spPr>
              <a:xfrm rot="17588062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145" name="文本框 1144"/>
            <p:cNvSpPr txBox="1"/>
            <p:nvPr userDrawn="1"/>
          </p:nvSpPr>
          <p:spPr>
            <a:xfrm>
              <a:off x="4682425" y="2921169"/>
              <a:ext cx="7079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+</a:t>
              </a:r>
              <a:endParaRPr lang="zh-CN" altLang="en-US" sz="6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46" name="文本框 1145"/>
            <p:cNvSpPr txBox="1"/>
            <p:nvPr userDrawn="1"/>
          </p:nvSpPr>
          <p:spPr>
            <a:xfrm>
              <a:off x="8319737" y="2921169"/>
              <a:ext cx="59503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=</a:t>
              </a:r>
              <a:endParaRPr lang="zh-CN" altLang="en-US" sz="6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148" name="文本框 1147"/>
          <p:cNvSpPr txBox="1"/>
          <p:nvPr userDrawn="1"/>
        </p:nvSpPr>
        <p:spPr>
          <a:xfrm>
            <a:off x="2544151" y="5332707"/>
            <a:ext cx="777965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半径单位使用</a:t>
            </a:r>
            <a:r>
              <a:rPr lang="zh-CN" altLang="en-US" sz="2800" spc="300" dirty="0" smtClean="0">
                <a:solidFill>
                  <a:srgbClr val="02DAE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点</a:t>
            </a:r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或者</a:t>
            </a:r>
            <a:r>
              <a:rPr lang="zh-CN" altLang="en-US" sz="2800" spc="300" dirty="0" smtClean="0">
                <a:solidFill>
                  <a:srgbClr val="02DAE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形状百分比</a:t>
            </a:r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都可以</a:t>
            </a:r>
            <a:endParaRPr lang="zh-CN" altLang="en-US" sz="2800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510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350"/>
            <a:ext cx="11430000" cy="1905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7643446" y="-5533292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 userDrawn="1"/>
        </p:nvSpPr>
        <p:spPr>
          <a:xfrm>
            <a:off x="-7479323" y="11418277"/>
            <a:ext cx="304800" cy="304800"/>
          </a:xfrm>
          <a:prstGeom prst="rect">
            <a:avLst/>
          </a:prstGeom>
          <a:ln>
            <a:prstDash val="sysDash"/>
          </a:ln>
          <a:scene3d>
            <a:camera prst="perspectiveRelaxedModerately" fov="66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 userDrawn="1"/>
        </p:nvSpPr>
        <p:spPr>
          <a:xfrm>
            <a:off x="20327815" y="11418277"/>
            <a:ext cx="304800" cy="304800"/>
          </a:xfrm>
          <a:prstGeom prst="rect">
            <a:avLst/>
          </a:prstGeom>
          <a:ln>
            <a:prstDash val="sysDash"/>
          </a:ln>
          <a:scene3d>
            <a:camera prst="perspectiveRelaxedModerately" fov="66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 userDrawn="1"/>
        </p:nvSpPr>
        <p:spPr>
          <a:xfrm>
            <a:off x="20327815" y="-5533292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3" name="矩形 2"/>
          <p:cNvSpPr/>
          <p:nvPr userDrawn="1"/>
        </p:nvSpPr>
        <p:spPr>
          <a:xfrm>
            <a:off x="6463" y="-9309"/>
            <a:ext cx="8604000" cy="6228000"/>
          </a:xfrm>
          <a:prstGeom prst="rect">
            <a:avLst/>
          </a:prstGeom>
          <a:ln w="12700">
            <a:gradFill>
              <a:gsLst>
                <a:gs pos="6000">
                  <a:srgbClr val="05DAE3"/>
                </a:gs>
                <a:gs pos="65000">
                  <a:srgbClr val="990033">
                    <a:alpha val="0"/>
                  </a:srgbClr>
                </a:gs>
                <a:gs pos="100000">
                  <a:srgbClr val="990033"/>
                </a:gs>
              </a:gsLst>
              <a:lin ang="5400000" scaled="1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28" name="矩形 127"/>
          <p:cNvSpPr/>
          <p:nvPr userDrawn="1"/>
        </p:nvSpPr>
        <p:spPr>
          <a:xfrm>
            <a:off x="0" y="-9335"/>
            <a:ext cx="7938000" cy="5742000"/>
          </a:xfrm>
          <a:prstGeom prst="rect">
            <a:avLst/>
          </a:prstGeom>
          <a:ln w="12700">
            <a:gradFill>
              <a:gsLst>
                <a:gs pos="6000">
                  <a:srgbClr val="990033"/>
                </a:gs>
                <a:gs pos="55000">
                  <a:srgbClr val="990033">
                    <a:alpha val="0"/>
                  </a:srgbClr>
                </a:gs>
                <a:gs pos="65000">
                  <a:srgbClr val="990033">
                    <a:alpha val="0"/>
                  </a:srgbClr>
                </a:gs>
                <a:gs pos="100000">
                  <a:srgbClr val="990033"/>
                </a:gs>
              </a:gsLst>
              <a:lin ang="5400000" scaled="1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29" name="矩形 128"/>
          <p:cNvSpPr/>
          <p:nvPr userDrawn="1"/>
        </p:nvSpPr>
        <p:spPr>
          <a:xfrm>
            <a:off x="-1430" y="-7450"/>
            <a:ext cx="7272000" cy="5238000"/>
          </a:xfrm>
          <a:prstGeom prst="rect">
            <a:avLst/>
          </a:prstGeom>
          <a:ln w="12700">
            <a:gradFill>
              <a:gsLst>
                <a:gs pos="53000">
                  <a:srgbClr val="990033">
                    <a:alpha val="10000"/>
                  </a:srgbClr>
                </a:gs>
                <a:gs pos="6000">
                  <a:srgbClr val="990033"/>
                </a:gs>
                <a:gs pos="65000">
                  <a:srgbClr val="05DAE3">
                    <a:alpha val="0"/>
                  </a:srgbClr>
                </a:gs>
                <a:gs pos="100000">
                  <a:srgbClr val="05DAE3"/>
                </a:gs>
              </a:gsLst>
              <a:lin ang="5400000" scaled="0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30" name="矩形 129"/>
          <p:cNvSpPr/>
          <p:nvPr userDrawn="1"/>
        </p:nvSpPr>
        <p:spPr>
          <a:xfrm>
            <a:off x="-1146" y="-13522"/>
            <a:ext cx="6609600" cy="4788000"/>
          </a:xfrm>
          <a:prstGeom prst="rect">
            <a:avLst/>
          </a:prstGeom>
          <a:ln w="12700">
            <a:gradFill>
              <a:gsLst>
                <a:gs pos="6000">
                  <a:srgbClr val="05DAE3"/>
                </a:gs>
                <a:gs pos="60000">
                  <a:srgbClr val="990033">
                    <a:alpha val="0"/>
                  </a:srgbClr>
                </a:gs>
                <a:gs pos="100000">
                  <a:srgbClr val="990033"/>
                </a:gs>
              </a:gsLst>
              <a:lin ang="5400000" scaled="1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3" name="组合 92"/>
          <p:cNvGrpSpPr/>
          <p:nvPr userDrawn="1"/>
        </p:nvGrpSpPr>
        <p:grpSpPr>
          <a:xfrm>
            <a:off x="-1676400" y="632636"/>
            <a:ext cx="15544800" cy="8193986"/>
            <a:chOff x="276640" y="-152400"/>
            <a:chExt cx="11638721" cy="7193280"/>
          </a:xfrm>
          <a:scene3d>
            <a:camera prst="perspectiveRelaxedModerately" fov="6600000"/>
            <a:lightRig rig="threePt" dir="t"/>
          </a:scene3d>
        </p:grpSpPr>
        <p:grpSp>
          <p:nvGrpSpPr>
            <p:cNvPr id="94" name="组合 93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114" name="直接连接符 113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组合 94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96" name="直接连接符 95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7" name="矩形 86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>
            <a:spLocks noChangeAspect="1"/>
          </p:cNvSpPr>
          <p:nvPr userDrawn="1"/>
        </p:nvSpPr>
        <p:spPr>
          <a:xfrm>
            <a:off x="-1206194" y="-1205791"/>
            <a:ext cx="2412694" cy="241158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4000"/>
                </a:srgbClr>
              </a:gs>
              <a:gs pos="43000">
                <a:srgbClr val="02DFE8">
                  <a:alpha val="12000"/>
                </a:srgbClr>
              </a:gs>
              <a:gs pos="25000">
                <a:srgbClr val="02DAE3">
                  <a:alpha val="32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gradFill>
              <a:gsLst>
                <a:gs pos="0">
                  <a:srgbClr val="05DAE3"/>
                </a:gs>
                <a:gs pos="35000">
                  <a:srgbClr val="05DAE3">
                    <a:alpha val="0"/>
                  </a:srgbClr>
                </a:gs>
                <a:gs pos="65000">
                  <a:srgbClr val="05DAE3">
                    <a:alpha val="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3263900" y="-3263900"/>
            <a:ext cx="6527800" cy="6527800"/>
            <a:chOff x="4098934" y="796959"/>
            <a:chExt cx="5673448" cy="5673448"/>
          </a:xfrm>
        </p:grpSpPr>
        <p:grpSp>
          <p:nvGrpSpPr>
            <p:cNvPr id="8" name="组合 7"/>
            <p:cNvGrpSpPr/>
            <p:nvPr userDrawn="1"/>
          </p:nvGrpSpPr>
          <p:grpSpPr>
            <a:xfrm rot="2032689">
              <a:off x="4098934" y="796959"/>
              <a:ext cx="5673448" cy="5673448"/>
              <a:chOff x="5277090" y="698525"/>
              <a:chExt cx="4549516" cy="4549516"/>
            </a:xfrm>
          </p:grpSpPr>
          <p:grpSp>
            <p:nvGrpSpPr>
              <p:cNvPr id="25" name="组合 24"/>
              <p:cNvGrpSpPr/>
              <p:nvPr userDrawn="1"/>
            </p:nvGrpSpPr>
            <p:grpSpPr>
              <a:xfrm rot="9830459">
                <a:off x="5277090" y="698525"/>
                <a:ext cx="4549516" cy="4549516"/>
                <a:chOff x="8166435" y="339288"/>
                <a:chExt cx="4450428" cy="4450428"/>
              </a:xfrm>
            </p:grpSpPr>
            <p:sp>
              <p:nvSpPr>
                <p:cNvPr id="42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组合 25"/>
              <p:cNvGrpSpPr/>
              <p:nvPr userDrawn="1"/>
            </p:nvGrpSpPr>
            <p:grpSpPr>
              <a:xfrm rot="14293881">
                <a:off x="5483540" y="904975"/>
                <a:ext cx="4136617" cy="4136617"/>
                <a:chOff x="6662864" y="4439765"/>
                <a:chExt cx="3602880" cy="3602880"/>
              </a:xfrm>
            </p:grpSpPr>
            <p:sp>
              <p:nvSpPr>
                <p:cNvPr id="35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组合 26"/>
              <p:cNvGrpSpPr/>
              <p:nvPr userDrawn="1"/>
            </p:nvGrpSpPr>
            <p:grpSpPr>
              <a:xfrm rot="12487237">
                <a:off x="5600574" y="1022010"/>
                <a:ext cx="3902548" cy="3902546"/>
                <a:chOff x="6662864" y="4439765"/>
                <a:chExt cx="3602880" cy="3602880"/>
              </a:xfrm>
            </p:grpSpPr>
            <p:sp>
              <p:nvSpPr>
                <p:cNvPr id="28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组合 8"/>
            <p:cNvGrpSpPr/>
            <p:nvPr userDrawn="1"/>
          </p:nvGrpSpPr>
          <p:grpSpPr>
            <a:xfrm>
              <a:off x="4587615" y="1285642"/>
              <a:ext cx="4696084" cy="4696084"/>
              <a:chOff x="6048597" y="161932"/>
              <a:chExt cx="5521104" cy="5521104"/>
            </a:xfrm>
          </p:grpSpPr>
          <p:grpSp>
            <p:nvGrpSpPr>
              <p:cNvPr id="10" name="组合 9"/>
              <p:cNvGrpSpPr/>
              <p:nvPr userDrawn="1"/>
            </p:nvGrpSpPr>
            <p:grpSpPr>
              <a:xfrm rot="3054798">
                <a:off x="6048597" y="161932"/>
                <a:ext cx="5521104" cy="5521104"/>
                <a:chOff x="8166435" y="339288"/>
                <a:chExt cx="4450428" cy="4450428"/>
              </a:xfrm>
            </p:grpSpPr>
            <p:sp>
              <p:nvSpPr>
                <p:cNvPr id="19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 userDrawn="1"/>
            </p:nvGrpSpPr>
            <p:grpSpPr>
              <a:xfrm rot="7518220">
                <a:off x="6299136" y="412470"/>
                <a:ext cx="5020027" cy="5020027"/>
                <a:chOff x="6662864" y="4439765"/>
                <a:chExt cx="3602880" cy="3602880"/>
              </a:xfrm>
            </p:grpSpPr>
            <p:sp>
              <p:nvSpPr>
                <p:cNvPr id="12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150773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682907" y="358817"/>
            <a:ext cx="4953964" cy="4953964"/>
            <a:chOff x="4098934" y="796959"/>
            <a:chExt cx="5673448" cy="5673448"/>
          </a:xfrm>
        </p:grpSpPr>
        <p:grpSp>
          <p:nvGrpSpPr>
            <p:cNvPr id="8" name="组合 7"/>
            <p:cNvGrpSpPr/>
            <p:nvPr userDrawn="1"/>
          </p:nvGrpSpPr>
          <p:grpSpPr>
            <a:xfrm rot="2032689">
              <a:off x="4098934" y="796959"/>
              <a:ext cx="5673448" cy="5673448"/>
              <a:chOff x="5277090" y="698525"/>
              <a:chExt cx="4549516" cy="4549516"/>
            </a:xfrm>
          </p:grpSpPr>
          <p:grpSp>
            <p:nvGrpSpPr>
              <p:cNvPr id="25" name="组合 24"/>
              <p:cNvGrpSpPr/>
              <p:nvPr userDrawn="1"/>
            </p:nvGrpSpPr>
            <p:grpSpPr>
              <a:xfrm rot="9830459">
                <a:off x="5277090" y="698525"/>
                <a:ext cx="4549516" cy="4549516"/>
                <a:chOff x="8166435" y="339288"/>
                <a:chExt cx="4450428" cy="4450428"/>
              </a:xfrm>
            </p:grpSpPr>
            <p:sp>
              <p:nvSpPr>
                <p:cNvPr id="42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组合 25"/>
              <p:cNvGrpSpPr/>
              <p:nvPr userDrawn="1"/>
            </p:nvGrpSpPr>
            <p:grpSpPr>
              <a:xfrm rot="14293881">
                <a:off x="5483540" y="904975"/>
                <a:ext cx="4136617" cy="4136617"/>
                <a:chOff x="6662864" y="4439765"/>
                <a:chExt cx="3602880" cy="3602880"/>
              </a:xfrm>
            </p:grpSpPr>
            <p:sp>
              <p:nvSpPr>
                <p:cNvPr id="35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组合 26"/>
              <p:cNvGrpSpPr/>
              <p:nvPr userDrawn="1"/>
            </p:nvGrpSpPr>
            <p:grpSpPr>
              <a:xfrm rot="12487237">
                <a:off x="5600574" y="1022010"/>
                <a:ext cx="3902548" cy="3902546"/>
                <a:chOff x="6662864" y="4439765"/>
                <a:chExt cx="3602880" cy="3602880"/>
              </a:xfrm>
            </p:grpSpPr>
            <p:sp>
              <p:nvSpPr>
                <p:cNvPr id="28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组合 8"/>
            <p:cNvGrpSpPr/>
            <p:nvPr userDrawn="1"/>
          </p:nvGrpSpPr>
          <p:grpSpPr>
            <a:xfrm>
              <a:off x="4587615" y="1285642"/>
              <a:ext cx="4696084" cy="4696084"/>
              <a:chOff x="6048597" y="161932"/>
              <a:chExt cx="5521104" cy="5521104"/>
            </a:xfrm>
          </p:grpSpPr>
          <p:grpSp>
            <p:nvGrpSpPr>
              <p:cNvPr id="10" name="组合 9"/>
              <p:cNvGrpSpPr/>
              <p:nvPr userDrawn="1"/>
            </p:nvGrpSpPr>
            <p:grpSpPr>
              <a:xfrm rot="3054798">
                <a:off x="6048597" y="161932"/>
                <a:ext cx="5521104" cy="5521104"/>
                <a:chOff x="8166435" y="339288"/>
                <a:chExt cx="4450428" cy="4450428"/>
              </a:xfrm>
            </p:grpSpPr>
            <p:sp>
              <p:nvSpPr>
                <p:cNvPr id="19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 userDrawn="1"/>
            </p:nvGrpSpPr>
            <p:grpSpPr>
              <a:xfrm rot="7518220">
                <a:off x="6299136" y="412470"/>
                <a:ext cx="5020027" cy="5020027"/>
                <a:chOff x="6662864" y="4439765"/>
                <a:chExt cx="3602880" cy="3602880"/>
              </a:xfrm>
            </p:grpSpPr>
            <p:sp>
              <p:nvSpPr>
                <p:cNvPr id="12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588" y="732834"/>
            <a:ext cx="4290350" cy="425801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933691" y="5832485"/>
            <a:ext cx="1032461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多个环形布局组合在一起</a:t>
            </a:r>
            <a:endParaRPr lang="zh-CN" altLang="en-US" sz="20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9910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0">
              <a:srgbClr val="050537"/>
            </a:gs>
            <a:gs pos="45000">
              <a:srgbClr val="180F3A"/>
            </a:gs>
            <a:gs pos="8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74" cy="6859195"/>
          </a:xfrm>
          <a:prstGeom prst="rect">
            <a:avLst/>
          </a:prstGeom>
        </p:spPr>
      </p:pic>
      <p:grpSp>
        <p:nvGrpSpPr>
          <p:cNvPr id="25" name="组合 24"/>
          <p:cNvGrpSpPr/>
          <p:nvPr userDrawn="1"/>
        </p:nvGrpSpPr>
        <p:grpSpPr>
          <a:xfrm>
            <a:off x="-856527" y="2099384"/>
            <a:ext cx="13959067" cy="6015888"/>
            <a:chOff x="561967" y="525215"/>
            <a:chExt cx="11068066" cy="6015888"/>
          </a:xfrm>
          <a:scene3d>
            <a:camera prst="perspectiveRelaxedModerately" fov="6000000"/>
            <a:lightRig rig="threePt" dir="t"/>
          </a:scene3d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椭圆 3"/>
          <p:cNvSpPr/>
          <p:nvPr userDrawn="1"/>
        </p:nvSpPr>
        <p:spPr>
          <a:xfrm>
            <a:off x="1270000" y="288833"/>
            <a:ext cx="9652000" cy="5225144"/>
          </a:xfrm>
          <a:prstGeom prst="ellipse">
            <a:avLst/>
          </a:prstGeom>
          <a:gradFill>
            <a:gsLst>
              <a:gs pos="95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 userDrawn="1"/>
        </p:nvSpPr>
        <p:spPr>
          <a:xfrm>
            <a:off x="2043448" y="1168400"/>
            <a:ext cx="8244000" cy="5254171"/>
          </a:xfrm>
          <a:prstGeom prst="ellipse">
            <a:avLst/>
          </a:prstGeom>
          <a:gradFill>
            <a:gsLst>
              <a:gs pos="58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4421660" y="832364"/>
            <a:ext cx="3348681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0000" dirty="0" smtClean="0">
                <a:ln w="15875">
                  <a:gradFill>
                    <a:gsLst>
                      <a:gs pos="10000">
                        <a:srgbClr val="FF0000"/>
                      </a:gs>
                      <a:gs pos="67000">
                        <a:schemeClr val="bg1">
                          <a:alpha val="0"/>
                        </a:schemeClr>
                      </a:gs>
                      <a:gs pos="41000">
                        <a:schemeClr val="bg1"/>
                      </a:gs>
                    </a:gsLst>
                    <a:lin ang="5400000" scaled="1"/>
                  </a:gradFill>
                </a:ln>
                <a:gradFill>
                  <a:gsLst>
                    <a:gs pos="60000">
                      <a:srgbClr val="0F0C33">
                        <a:alpha val="33000"/>
                        <a:lumMod val="96000"/>
                      </a:srgbClr>
                    </a:gs>
                    <a:gs pos="40000">
                      <a:srgbClr val="0F0B32"/>
                    </a:gs>
                    <a:gs pos="0">
                      <a:srgbClr val="050537"/>
                    </a:gs>
                    <a:gs pos="79000">
                      <a:srgbClr val="050537">
                        <a:alpha val="0"/>
                      </a:srgbClr>
                    </a:gs>
                  </a:gsLst>
                  <a:lin ang="5400000" scaled="1"/>
                </a:gradFill>
                <a:effectLst>
                  <a:glow rad="114300">
                    <a:srgbClr val="BB0F56">
                      <a:alpha val="7000"/>
                    </a:srgbClr>
                  </a:glow>
                </a:effectLst>
                <a:latin typeface="Impact" panose="020B0806030902050204" pitchFamily="34" charset="0"/>
              </a:rPr>
              <a:t>3</a:t>
            </a:r>
            <a:endParaRPr lang="zh-CN" altLang="en-US" sz="30000" dirty="0">
              <a:ln w="15875">
                <a:gradFill>
                  <a:gsLst>
                    <a:gs pos="10000">
                      <a:srgbClr val="FF0000"/>
                    </a:gs>
                    <a:gs pos="67000">
                      <a:schemeClr val="bg1">
                        <a:alpha val="0"/>
                      </a:schemeClr>
                    </a:gs>
                    <a:gs pos="41000">
                      <a:schemeClr val="bg1"/>
                    </a:gs>
                  </a:gsLst>
                  <a:lin ang="5400000" scaled="1"/>
                </a:gradFill>
              </a:ln>
              <a:gradFill>
                <a:gsLst>
                  <a:gs pos="60000">
                    <a:srgbClr val="0F0C33">
                      <a:alpha val="33000"/>
                      <a:lumMod val="96000"/>
                    </a:srgbClr>
                  </a:gs>
                  <a:gs pos="40000">
                    <a:srgbClr val="0F0B32"/>
                  </a:gs>
                  <a:gs pos="0">
                    <a:srgbClr val="050537"/>
                  </a:gs>
                  <a:gs pos="79000">
                    <a:srgbClr val="050537">
                      <a:alpha val="0"/>
                    </a:srgbClr>
                  </a:gs>
                </a:gsLst>
                <a:lin ang="5400000" scaled="1"/>
              </a:gradFill>
              <a:effectLst>
                <a:glow rad="114300">
                  <a:srgbClr val="BB0F56">
                    <a:alpha val="7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11" name="任意多边形 10"/>
          <p:cNvSpPr/>
          <p:nvPr userDrawn="1"/>
        </p:nvSpPr>
        <p:spPr>
          <a:xfrm>
            <a:off x="5150904" y="1513733"/>
            <a:ext cx="1909974" cy="3062164"/>
          </a:xfrm>
          <a:custGeom>
            <a:avLst/>
            <a:gdLst>
              <a:gd name="connsiteX0" fmla="*/ 1665213 w 1923139"/>
              <a:gd name="connsiteY0" fmla="*/ 0 h 2387600"/>
              <a:gd name="connsiteX1" fmla="*/ 1513 w 1923139"/>
              <a:gd name="connsiteY1" fmla="*/ 431800 h 2387600"/>
              <a:gd name="connsiteX2" fmla="*/ 1919213 w 1923139"/>
              <a:gd name="connsiteY2" fmla="*/ 863600 h 2387600"/>
              <a:gd name="connsiteX3" fmla="*/ 534913 w 1923139"/>
              <a:gd name="connsiteY3" fmla="*/ 1435100 h 2387600"/>
              <a:gd name="connsiteX4" fmla="*/ 1779513 w 1923139"/>
              <a:gd name="connsiteY4" fmla="*/ 1803400 h 2387600"/>
              <a:gd name="connsiteX5" fmla="*/ 674613 w 1923139"/>
              <a:gd name="connsiteY5" fmla="*/ 2387600 h 2387600"/>
              <a:gd name="connsiteX0" fmla="*/ 1664462 w 1922388"/>
              <a:gd name="connsiteY0" fmla="*/ 0 h 2387600"/>
              <a:gd name="connsiteX1" fmla="*/ 762 w 1922388"/>
              <a:gd name="connsiteY1" fmla="*/ 431800 h 2387600"/>
              <a:gd name="connsiteX2" fmla="*/ 1918462 w 1922388"/>
              <a:gd name="connsiteY2" fmla="*/ 863600 h 2387600"/>
              <a:gd name="connsiteX3" fmla="*/ 534162 w 1922388"/>
              <a:gd name="connsiteY3" fmla="*/ 1435100 h 2387600"/>
              <a:gd name="connsiteX4" fmla="*/ 1778762 w 1922388"/>
              <a:gd name="connsiteY4" fmla="*/ 1803400 h 2387600"/>
              <a:gd name="connsiteX5" fmla="*/ 673862 w 1922388"/>
              <a:gd name="connsiteY5" fmla="*/ 2387600 h 2387600"/>
              <a:gd name="connsiteX0" fmla="*/ 1693807 w 1951733"/>
              <a:gd name="connsiteY0" fmla="*/ 0 h 2387600"/>
              <a:gd name="connsiteX1" fmla="*/ 30107 w 1951733"/>
              <a:gd name="connsiteY1" fmla="*/ 431800 h 2387600"/>
              <a:gd name="connsiteX2" fmla="*/ 1947807 w 1951733"/>
              <a:gd name="connsiteY2" fmla="*/ 863600 h 2387600"/>
              <a:gd name="connsiteX3" fmla="*/ 563507 w 1951733"/>
              <a:gd name="connsiteY3" fmla="*/ 1435100 h 2387600"/>
              <a:gd name="connsiteX4" fmla="*/ 1808107 w 1951733"/>
              <a:gd name="connsiteY4" fmla="*/ 1803400 h 2387600"/>
              <a:gd name="connsiteX5" fmla="*/ 703207 w 1951733"/>
              <a:gd name="connsiteY5" fmla="*/ 2387600 h 2387600"/>
              <a:gd name="connsiteX0" fmla="*/ 1484215 w 1739663"/>
              <a:gd name="connsiteY0" fmla="*/ 0 h 2387600"/>
              <a:gd name="connsiteX1" fmla="*/ 36415 w 1739663"/>
              <a:gd name="connsiteY1" fmla="*/ 520700 h 2387600"/>
              <a:gd name="connsiteX2" fmla="*/ 1738215 w 1739663"/>
              <a:gd name="connsiteY2" fmla="*/ 863600 h 2387600"/>
              <a:gd name="connsiteX3" fmla="*/ 353915 w 1739663"/>
              <a:gd name="connsiteY3" fmla="*/ 1435100 h 2387600"/>
              <a:gd name="connsiteX4" fmla="*/ 1598515 w 1739663"/>
              <a:gd name="connsiteY4" fmla="*/ 1803400 h 2387600"/>
              <a:gd name="connsiteX5" fmla="*/ 493615 w 1739663"/>
              <a:gd name="connsiteY5" fmla="*/ 2387600 h 2387600"/>
              <a:gd name="connsiteX0" fmla="*/ 1448553 w 1602491"/>
              <a:gd name="connsiteY0" fmla="*/ 0 h 2387600"/>
              <a:gd name="connsiteX1" fmla="*/ 753 w 1602491"/>
              <a:gd name="connsiteY1" fmla="*/ 520700 h 2387600"/>
              <a:gd name="connsiteX2" fmla="*/ 1600953 w 1602491"/>
              <a:gd name="connsiteY2" fmla="*/ 850900 h 2387600"/>
              <a:gd name="connsiteX3" fmla="*/ 318253 w 1602491"/>
              <a:gd name="connsiteY3" fmla="*/ 1435100 h 2387600"/>
              <a:gd name="connsiteX4" fmla="*/ 1562853 w 1602491"/>
              <a:gd name="connsiteY4" fmla="*/ 1803400 h 2387600"/>
              <a:gd name="connsiteX5" fmla="*/ 457953 w 1602491"/>
              <a:gd name="connsiteY5" fmla="*/ 2387600 h 2387600"/>
              <a:gd name="connsiteX0" fmla="*/ 1448553 w 1602491"/>
              <a:gd name="connsiteY0" fmla="*/ 0 h 2413000"/>
              <a:gd name="connsiteX1" fmla="*/ 753 w 1602491"/>
              <a:gd name="connsiteY1" fmla="*/ 520700 h 2413000"/>
              <a:gd name="connsiteX2" fmla="*/ 1600953 w 1602491"/>
              <a:gd name="connsiteY2" fmla="*/ 850900 h 2413000"/>
              <a:gd name="connsiteX3" fmla="*/ 318253 w 1602491"/>
              <a:gd name="connsiteY3" fmla="*/ 1435100 h 2413000"/>
              <a:gd name="connsiteX4" fmla="*/ 1562853 w 1602491"/>
              <a:gd name="connsiteY4" fmla="*/ 1803400 h 2413000"/>
              <a:gd name="connsiteX5" fmla="*/ 407153 w 1602491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00300"/>
              <a:gd name="connsiteX1" fmla="*/ 753 w 1602506"/>
              <a:gd name="connsiteY1" fmla="*/ 520700 h 2400300"/>
              <a:gd name="connsiteX2" fmla="*/ 1600953 w 1602506"/>
              <a:gd name="connsiteY2" fmla="*/ 850900 h 2400300"/>
              <a:gd name="connsiteX3" fmla="*/ 318253 w 1602506"/>
              <a:gd name="connsiteY3" fmla="*/ 1435100 h 2400300"/>
              <a:gd name="connsiteX4" fmla="*/ 1486653 w 1602506"/>
              <a:gd name="connsiteY4" fmla="*/ 1816100 h 2400300"/>
              <a:gd name="connsiteX5" fmla="*/ 496053 w 1602506"/>
              <a:gd name="connsiteY5" fmla="*/ 2400300 h 2400300"/>
              <a:gd name="connsiteX0" fmla="*/ 1448553 w 1602506"/>
              <a:gd name="connsiteY0" fmla="*/ 0 h 2336800"/>
              <a:gd name="connsiteX1" fmla="*/ 753 w 1602506"/>
              <a:gd name="connsiteY1" fmla="*/ 520700 h 2336800"/>
              <a:gd name="connsiteX2" fmla="*/ 1600953 w 1602506"/>
              <a:gd name="connsiteY2" fmla="*/ 850900 h 2336800"/>
              <a:gd name="connsiteX3" fmla="*/ 318253 w 1602506"/>
              <a:gd name="connsiteY3" fmla="*/ 1435100 h 2336800"/>
              <a:gd name="connsiteX4" fmla="*/ 1486653 w 1602506"/>
              <a:gd name="connsiteY4" fmla="*/ 1816100 h 2336800"/>
              <a:gd name="connsiteX5" fmla="*/ 686553 w 1602506"/>
              <a:gd name="connsiteY5" fmla="*/ 2336800 h 2336800"/>
              <a:gd name="connsiteX0" fmla="*/ 1447937 w 1513080"/>
              <a:gd name="connsiteY0" fmla="*/ 0 h 2336800"/>
              <a:gd name="connsiteX1" fmla="*/ 137 w 1513080"/>
              <a:gd name="connsiteY1" fmla="*/ 520700 h 2336800"/>
              <a:gd name="connsiteX2" fmla="*/ 1511437 w 1513080"/>
              <a:gd name="connsiteY2" fmla="*/ 863600 h 2336800"/>
              <a:gd name="connsiteX3" fmla="*/ 317637 w 1513080"/>
              <a:gd name="connsiteY3" fmla="*/ 1435100 h 2336800"/>
              <a:gd name="connsiteX4" fmla="*/ 1486037 w 1513080"/>
              <a:gd name="connsiteY4" fmla="*/ 1816100 h 2336800"/>
              <a:gd name="connsiteX5" fmla="*/ 685937 w 1513080"/>
              <a:gd name="connsiteY5" fmla="*/ 2336800 h 2336800"/>
              <a:gd name="connsiteX0" fmla="*/ 1447937 w 1513922"/>
              <a:gd name="connsiteY0" fmla="*/ 0 h 2336800"/>
              <a:gd name="connsiteX1" fmla="*/ 137 w 1513922"/>
              <a:gd name="connsiteY1" fmla="*/ 520700 h 2336800"/>
              <a:gd name="connsiteX2" fmla="*/ 1511437 w 1513922"/>
              <a:gd name="connsiteY2" fmla="*/ 863600 h 2336800"/>
              <a:gd name="connsiteX3" fmla="*/ 317637 w 1513922"/>
              <a:gd name="connsiteY3" fmla="*/ 1435100 h 2336800"/>
              <a:gd name="connsiteX4" fmla="*/ 1486037 w 1513922"/>
              <a:gd name="connsiteY4" fmla="*/ 1816100 h 2336800"/>
              <a:gd name="connsiteX5" fmla="*/ 685937 w 1513922"/>
              <a:gd name="connsiteY5" fmla="*/ 2336800 h 2336800"/>
              <a:gd name="connsiteX0" fmla="*/ 1447937 w 1515624"/>
              <a:gd name="connsiteY0" fmla="*/ 0 h 2336800"/>
              <a:gd name="connsiteX1" fmla="*/ 137 w 1515624"/>
              <a:gd name="connsiteY1" fmla="*/ 520700 h 2336800"/>
              <a:gd name="connsiteX2" fmla="*/ 1511437 w 1515624"/>
              <a:gd name="connsiteY2" fmla="*/ 863600 h 2336800"/>
              <a:gd name="connsiteX3" fmla="*/ 482737 w 1515624"/>
              <a:gd name="connsiteY3" fmla="*/ 1422400 h 2336800"/>
              <a:gd name="connsiteX4" fmla="*/ 1486037 w 1515624"/>
              <a:gd name="connsiteY4" fmla="*/ 1816100 h 2336800"/>
              <a:gd name="connsiteX5" fmla="*/ 685937 w 1515624"/>
              <a:gd name="connsiteY5" fmla="*/ 2336800 h 23368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511300 w 1515487"/>
              <a:gd name="connsiteY0" fmla="*/ 0 h 2286000"/>
              <a:gd name="connsiteX1" fmla="*/ 0 w 1515487"/>
              <a:gd name="connsiteY1" fmla="*/ 546100 h 2286000"/>
              <a:gd name="connsiteX2" fmla="*/ 1511300 w 1515487"/>
              <a:gd name="connsiteY2" fmla="*/ 889000 h 2286000"/>
              <a:gd name="connsiteX3" fmla="*/ 482600 w 1515487"/>
              <a:gd name="connsiteY3" fmla="*/ 1447800 h 2286000"/>
              <a:gd name="connsiteX4" fmla="*/ 1485900 w 1515487"/>
              <a:gd name="connsiteY4" fmla="*/ 1841500 h 2286000"/>
              <a:gd name="connsiteX5" fmla="*/ 736600 w 1515487"/>
              <a:gd name="connsiteY5" fmla="*/ 2286000 h 2286000"/>
              <a:gd name="connsiteX0" fmla="*/ 1511300 w 1515487"/>
              <a:gd name="connsiteY0" fmla="*/ 0 h 2348144"/>
              <a:gd name="connsiteX1" fmla="*/ 0 w 1515487"/>
              <a:gd name="connsiteY1" fmla="*/ 546100 h 2348144"/>
              <a:gd name="connsiteX2" fmla="*/ 1511300 w 1515487"/>
              <a:gd name="connsiteY2" fmla="*/ 889000 h 2348144"/>
              <a:gd name="connsiteX3" fmla="*/ 482600 w 1515487"/>
              <a:gd name="connsiteY3" fmla="*/ 1447800 h 2348144"/>
              <a:gd name="connsiteX4" fmla="*/ 1485900 w 1515487"/>
              <a:gd name="connsiteY4" fmla="*/ 1841500 h 2348144"/>
              <a:gd name="connsiteX5" fmla="*/ 647823 w 1515487"/>
              <a:gd name="connsiteY5" fmla="*/ 2348144 h 2348144"/>
              <a:gd name="connsiteX0" fmla="*/ 1511300 w 1515487"/>
              <a:gd name="connsiteY0" fmla="*/ 0 h 2368022"/>
              <a:gd name="connsiteX1" fmla="*/ 0 w 1515487"/>
              <a:gd name="connsiteY1" fmla="*/ 546100 h 2368022"/>
              <a:gd name="connsiteX2" fmla="*/ 1511300 w 1515487"/>
              <a:gd name="connsiteY2" fmla="*/ 889000 h 2368022"/>
              <a:gd name="connsiteX3" fmla="*/ 482600 w 1515487"/>
              <a:gd name="connsiteY3" fmla="*/ 1447800 h 2368022"/>
              <a:gd name="connsiteX4" fmla="*/ 1485900 w 1515487"/>
              <a:gd name="connsiteY4" fmla="*/ 1841500 h 2368022"/>
              <a:gd name="connsiteX5" fmla="*/ 538493 w 1515487"/>
              <a:gd name="connsiteY5" fmla="*/ 2368022 h 2368022"/>
              <a:gd name="connsiteX0" fmla="*/ 1511300 w 1521378"/>
              <a:gd name="connsiteY0" fmla="*/ 0 h 2368022"/>
              <a:gd name="connsiteX1" fmla="*/ 0 w 1521378"/>
              <a:gd name="connsiteY1" fmla="*/ 546100 h 2368022"/>
              <a:gd name="connsiteX2" fmla="*/ 1511300 w 1521378"/>
              <a:gd name="connsiteY2" fmla="*/ 889000 h 2368022"/>
              <a:gd name="connsiteX3" fmla="*/ 696986 w 1521378"/>
              <a:gd name="connsiteY3" fmla="*/ 1475973 h 2368022"/>
              <a:gd name="connsiteX4" fmla="*/ 1485900 w 1521378"/>
              <a:gd name="connsiteY4" fmla="*/ 1841500 h 2368022"/>
              <a:gd name="connsiteX5" fmla="*/ 538493 w 1521378"/>
              <a:gd name="connsiteY5" fmla="*/ 2368022 h 2368022"/>
              <a:gd name="connsiteX0" fmla="*/ 1511300 w 1521378"/>
              <a:gd name="connsiteY0" fmla="*/ 0 h 2358631"/>
              <a:gd name="connsiteX1" fmla="*/ 0 w 1521378"/>
              <a:gd name="connsiteY1" fmla="*/ 546100 h 2358631"/>
              <a:gd name="connsiteX2" fmla="*/ 1511300 w 1521378"/>
              <a:gd name="connsiteY2" fmla="*/ 889000 h 2358631"/>
              <a:gd name="connsiteX3" fmla="*/ 696986 w 1521378"/>
              <a:gd name="connsiteY3" fmla="*/ 1475973 h 2358631"/>
              <a:gd name="connsiteX4" fmla="*/ 1485900 w 1521378"/>
              <a:gd name="connsiteY4" fmla="*/ 1841500 h 2358631"/>
              <a:gd name="connsiteX5" fmla="*/ 470280 w 1521378"/>
              <a:gd name="connsiteY5" fmla="*/ 2358631 h 2358631"/>
              <a:gd name="connsiteX0" fmla="*/ 1511300 w 1521346"/>
              <a:gd name="connsiteY0" fmla="*/ 0 h 2358631"/>
              <a:gd name="connsiteX1" fmla="*/ 0 w 1521346"/>
              <a:gd name="connsiteY1" fmla="*/ 546100 h 2358631"/>
              <a:gd name="connsiteX2" fmla="*/ 1511300 w 1521346"/>
              <a:gd name="connsiteY2" fmla="*/ 889000 h 2358631"/>
              <a:gd name="connsiteX3" fmla="*/ 696986 w 1521346"/>
              <a:gd name="connsiteY3" fmla="*/ 1475973 h 2358631"/>
              <a:gd name="connsiteX4" fmla="*/ 1505389 w 1521346"/>
              <a:gd name="connsiteY4" fmla="*/ 1841500 h 2358631"/>
              <a:gd name="connsiteX5" fmla="*/ 470280 w 1521346"/>
              <a:gd name="connsiteY5" fmla="*/ 2358631 h 2358631"/>
              <a:gd name="connsiteX0" fmla="*/ 1511300 w 1526599"/>
              <a:gd name="connsiteY0" fmla="*/ 0 h 2358631"/>
              <a:gd name="connsiteX1" fmla="*/ 0 w 1526599"/>
              <a:gd name="connsiteY1" fmla="*/ 546100 h 2358631"/>
              <a:gd name="connsiteX2" fmla="*/ 1511300 w 1526599"/>
              <a:gd name="connsiteY2" fmla="*/ 889000 h 2358631"/>
              <a:gd name="connsiteX3" fmla="*/ 696986 w 1526599"/>
              <a:gd name="connsiteY3" fmla="*/ 1475973 h 2358631"/>
              <a:gd name="connsiteX4" fmla="*/ 1524879 w 1526599"/>
              <a:gd name="connsiteY4" fmla="*/ 1841500 h 2358631"/>
              <a:gd name="connsiteX5" fmla="*/ 470280 w 1526599"/>
              <a:gd name="connsiteY5" fmla="*/ 2358631 h 2358631"/>
              <a:gd name="connsiteX0" fmla="*/ 1511300 w 1526599"/>
              <a:gd name="connsiteY0" fmla="*/ 0 h 2358631"/>
              <a:gd name="connsiteX1" fmla="*/ 0 w 1526599"/>
              <a:gd name="connsiteY1" fmla="*/ 546100 h 2358631"/>
              <a:gd name="connsiteX2" fmla="*/ 1511300 w 1526599"/>
              <a:gd name="connsiteY2" fmla="*/ 889000 h 2358631"/>
              <a:gd name="connsiteX3" fmla="*/ 696986 w 1526599"/>
              <a:gd name="connsiteY3" fmla="*/ 1475973 h 2358631"/>
              <a:gd name="connsiteX4" fmla="*/ 1524879 w 1526599"/>
              <a:gd name="connsiteY4" fmla="*/ 1841500 h 2358631"/>
              <a:gd name="connsiteX5" fmla="*/ 470280 w 1526599"/>
              <a:gd name="connsiteY5" fmla="*/ 2358631 h 235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6599" h="2358631">
                <a:moveTo>
                  <a:pt x="1511300" y="0"/>
                </a:moveTo>
                <a:cubicBezTo>
                  <a:pt x="658283" y="143933"/>
                  <a:pt x="0" y="397933"/>
                  <a:pt x="0" y="546100"/>
                </a:cubicBezTo>
                <a:cubicBezTo>
                  <a:pt x="0" y="694267"/>
                  <a:pt x="1395136" y="734021"/>
                  <a:pt x="1511300" y="889000"/>
                </a:cubicBezTo>
                <a:cubicBezTo>
                  <a:pt x="1627464" y="1043979"/>
                  <a:pt x="694723" y="1317223"/>
                  <a:pt x="696986" y="1475973"/>
                </a:cubicBezTo>
                <a:cubicBezTo>
                  <a:pt x="699249" y="1634723"/>
                  <a:pt x="1482546" y="1701800"/>
                  <a:pt x="1524879" y="1841500"/>
                </a:cubicBezTo>
                <a:cubicBezTo>
                  <a:pt x="1567212" y="2028155"/>
                  <a:pt x="817413" y="2229514"/>
                  <a:pt x="470280" y="2358631"/>
                </a:cubicBezTo>
              </a:path>
            </a:pathLst>
          </a:custGeom>
          <a:noFill/>
          <a:ln w="25400">
            <a:gradFill>
              <a:gsLst>
                <a:gs pos="69000">
                  <a:srgbClr val="23EBFA">
                    <a:alpha val="0"/>
                  </a:srgbClr>
                </a:gs>
                <a:gs pos="34000">
                  <a:srgbClr val="21ECFA">
                    <a:alpha val="0"/>
                  </a:srgbClr>
                </a:gs>
                <a:gs pos="40000">
                  <a:srgbClr val="43E6F7"/>
                </a:gs>
                <a:gs pos="0">
                  <a:srgbClr val="03F1FD">
                    <a:alpha val="0"/>
                  </a:srgbClr>
                </a:gs>
                <a:gs pos="27000">
                  <a:srgbClr val="19EDFB">
                    <a:alpha val="0"/>
                  </a:srgbClr>
                </a:gs>
                <a:gs pos="15000">
                  <a:srgbClr val="03F1FD"/>
                </a:gs>
                <a:gs pos="100000">
                  <a:srgbClr val="30E9F9">
                    <a:alpha val="0"/>
                  </a:srgbClr>
                </a:gs>
                <a:gs pos="80000">
                  <a:srgbClr val="19EDFB"/>
                </a:gs>
                <a:gs pos="75000">
                  <a:srgbClr val="03F1F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138738" y="3062288"/>
            <a:ext cx="1164053" cy="1401290"/>
            <a:chOff x="5289941" y="2905148"/>
            <a:chExt cx="1010245" cy="1545096"/>
          </a:xfrm>
        </p:grpSpPr>
        <p:sp>
          <p:nvSpPr>
            <p:cNvPr id="2" name="椭圆 1"/>
            <p:cNvSpPr/>
            <p:nvPr userDrawn="1"/>
          </p:nvSpPr>
          <p:spPr>
            <a:xfrm rot="17489773" flipH="1" flipV="1">
              <a:off x="5721544" y="3103511"/>
              <a:ext cx="10770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 userDrawn="1"/>
          </p:nvSpPr>
          <p:spPr>
            <a:xfrm rot="17489773" flipV="1">
              <a:off x="5776943" y="3769369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 userDrawn="1"/>
          </p:nvSpPr>
          <p:spPr>
            <a:xfrm rot="14396707" flipH="1">
              <a:off x="5226125" y="3533406"/>
              <a:ext cx="184530" cy="5689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 userDrawn="1"/>
          </p:nvSpPr>
          <p:spPr>
            <a:xfrm rot="18784759" flipH="1">
              <a:off x="5924644" y="425170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 userDrawn="1"/>
          </p:nvSpPr>
          <p:spPr>
            <a:xfrm rot="18784759" flipV="1">
              <a:off x="5498227" y="368182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6126429" y="4146899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 userDrawn="1"/>
          </p:nvSpPr>
          <p:spPr>
            <a:xfrm>
              <a:off x="6139122" y="3990729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 userDrawn="1"/>
          </p:nvSpPr>
          <p:spPr>
            <a:xfrm>
              <a:off x="6187379" y="388252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8" name="组合 277"/>
          <p:cNvGrpSpPr/>
          <p:nvPr userDrawn="1"/>
        </p:nvGrpSpPr>
        <p:grpSpPr>
          <a:xfrm flipH="1">
            <a:off x="6223350" y="3052763"/>
            <a:ext cx="1220437" cy="1379388"/>
            <a:chOff x="5297340" y="2905148"/>
            <a:chExt cx="1017543" cy="1545096"/>
          </a:xfrm>
        </p:grpSpPr>
        <p:sp>
          <p:nvSpPr>
            <p:cNvPr id="279" name="椭圆 278"/>
            <p:cNvSpPr/>
            <p:nvPr userDrawn="1"/>
          </p:nvSpPr>
          <p:spPr>
            <a:xfrm rot="17489773" flipV="1">
              <a:off x="5707794" y="3187082"/>
              <a:ext cx="71936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 userDrawn="1"/>
          </p:nvSpPr>
          <p:spPr>
            <a:xfrm rot="17489773" flipH="1">
              <a:off x="5522066" y="3545485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 userDrawn="1"/>
          </p:nvSpPr>
          <p:spPr>
            <a:xfrm rot="14396707" flipH="1">
              <a:off x="5262509" y="3533088"/>
              <a:ext cx="147850" cy="7818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 userDrawn="1"/>
          </p:nvSpPr>
          <p:spPr>
            <a:xfrm rot="14396707" flipH="1">
              <a:off x="5606755" y="385722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 userDrawn="1"/>
          </p:nvSpPr>
          <p:spPr>
            <a:xfrm rot="17757683" flipH="1" flipV="1">
              <a:off x="6040320" y="4251680"/>
              <a:ext cx="8186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 userDrawn="1"/>
          </p:nvSpPr>
          <p:spPr>
            <a:xfrm>
              <a:off x="6111289" y="3994808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 userDrawn="1"/>
          </p:nvSpPr>
          <p:spPr>
            <a:xfrm>
              <a:off x="6169751" y="3796487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 userDrawn="1"/>
          </p:nvSpPr>
          <p:spPr>
            <a:xfrm>
              <a:off x="6202076" y="426907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4758152" y="2163820"/>
            <a:ext cx="248995" cy="9955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/>
          <p:nvPr userDrawn="1"/>
        </p:nvCxnSpPr>
        <p:spPr>
          <a:xfrm>
            <a:off x="4571053" y="2543732"/>
            <a:ext cx="318223" cy="15112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/>
          <p:nvPr userDrawn="1"/>
        </p:nvCxnSpPr>
        <p:spPr>
          <a:xfrm flipV="1">
            <a:off x="4746805" y="2925084"/>
            <a:ext cx="135845" cy="5849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/>
          <p:nvPr userDrawn="1"/>
        </p:nvCxnSpPr>
        <p:spPr>
          <a:xfrm>
            <a:off x="5012864" y="1895055"/>
            <a:ext cx="150520" cy="6494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/>
          <p:nvPr userDrawn="1"/>
        </p:nvCxnSpPr>
        <p:spPr>
          <a:xfrm flipH="1">
            <a:off x="7524617" y="2458221"/>
            <a:ext cx="378241" cy="64818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/>
          <p:nvPr userDrawn="1"/>
        </p:nvCxnSpPr>
        <p:spPr>
          <a:xfrm flipH="1">
            <a:off x="7113890" y="2072059"/>
            <a:ext cx="356435" cy="11713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/>
          <p:nvPr userDrawn="1"/>
        </p:nvCxnSpPr>
        <p:spPr>
          <a:xfrm flipH="1" flipV="1">
            <a:off x="7335393" y="3124406"/>
            <a:ext cx="221178" cy="86376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/>
          <p:nvPr userDrawn="1"/>
        </p:nvCxnSpPr>
        <p:spPr>
          <a:xfrm flipH="1">
            <a:off x="7233213" y="1501652"/>
            <a:ext cx="303860" cy="94787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图片 2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5250"/>
            <a:ext cx="11430000" cy="1905000"/>
          </a:xfrm>
          <a:prstGeom prst="rect">
            <a:avLst/>
          </a:prstGeom>
        </p:spPr>
      </p:pic>
      <p:grpSp>
        <p:nvGrpSpPr>
          <p:cNvPr id="128" name="组合 127"/>
          <p:cNvGrpSpPr/>
          <p:nvPr userDrawn="1"/>
        </p:nvGrpSpPr>
        <p:grpSpPr>
          <a:xfrm>
            <a:off x="-101600" y="3086100"/>
            <a:ext cx="3657600" cy="2438400"/>
            <a:chOff x="-101600" y="3086100"/>
            <a:chExt cx="3657600" cy="2438400"/>
          </a:xfrm>
        </p:grpSpPr>
        <p:cxnSp>
          <p:nvCxnSpPr>
            <p:cNvPr id="5" name="直接连接符 4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 userDrawn="1"/>
          </p:nvCxnSpPr>
          <p:spPr>
            <a:xfrm flipH="1">
              <a:off x="1333500" y="33147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 userDrawn="1"/>
          </p:nvCxnSpPr>
          <p:spPr>
            <a:xfrm flipH="1">
              <a:off x="1168400" y="3543300"/>
              <a:ext cx="1460500" cy="3937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 userDrawn="1"/>
          </p:nvCxnSpPr>
          <p:spPr>
            <a:xfrm flipH="1">
              <a:off x="0" y="3822700"/>
              <a:ext cx="2451100" cy="12065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 userDrawn="1"/>
          </p:nvCxnSpPr>
          <p:spPr>
            <a:xfrm flipH="1">
              <a:off x="0" y="4254500"/>
              <a:ext cx="1968500" cy="12700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组合 306"/>
          <p:cNvGrpSpPr/>
          <p:nvPr userDrawn="1"/>
        </p:nvGrpSpPr>
        <p:grpSpPr>
          <a:xfrm flipH="1">
            <a:off x="8623300" y="2908300"/>
            <a:ext cx="3657600" cy="2578100"/>
            <a:chOff x="-101600" y="3086100"/>
            <a:chExt cx="3657600" cy="2578100"/>
          </a:xfrm>
        </p:grpSpPr>
        <p:cxnSp>
          <p:nvCxnSpPr>
            <p:cNvPr id="308" name="直接连接符 307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 userDrawn="1"/>
          </p:nvCxnSpPr>
          <p:spPr>
            <a:xfrm flipH="1">
              <a:off x="1295400" y="36322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 userDrawn="1"/>
          </p:nvCxnSpPr>
          <p:spPr>
            <a:xfrm flipH="1">
              <a:off x="965200" y="3441700"/>
              <a:ext cx="1612900" cy="5588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 userDrawn="1"/>
          </p:nvCxnSpPr>
          <p:spPr>
            <a:xfrm flipH="1">
              <a:off x="-12700" y="3860800"/>
              <a:ext cx="2463800" cy="11811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 userDrawn="1"/>
          </p:nvCxnSpPr>
          <p:spPr>
            <a:xfrm flipH="1">
              <a:off x="-101600" y="4406900"/>
              <a:ext cx="1968500" cy="12573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组合 247"/>
          <p:cNvGrpSpPr/>
          <p:nvPr userDrawn="1"/>
        </p:nvGrpSpPr>
        <p:grpSpPr>
          <a:xfrm>
            <a:off x="5151567" y="2601782"/>
            <a:ext cx="645926" cy="317631"/>
            <a:chOff x="4589592" y="3135182"/>
            <a:chExt cx="645926" cy="351784"/>
          </a:xfrm>
        </p:grpSpPr>
        <p:sp>
          <p:nvSpPr>
            <p:cNvPr id="249" name="椭圆 248"/>
            <p:cNvSpPr/>
            <p:nvPr userDrawn="1"/>
          </p:nvSpPr>
          <p:spPr>
            <a:xfrm rot="13751314">
              <a:off x="4602836" y="3121938"/>
              <a:ext cx="45719" cy="72208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0" name="椭圆 249"/>
            <p:cNvSpPr/>
            <p:nvPr userDrawn="1"/>
          </p:nvSpPr>
          <p:spPr>
            <a:xfrm rot="15194435">
              <a:off x="5037553" y="3121839"/>
              <a:ext cx="66064" cy="97134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1" name="椭圆 250"/>
            <p:cNvSpPr/>
            <p:nvPr userDrawn="1"/>
          </p:nvSpPr>
          <p:spPr>
            <a:xfrm rot="13751314">
              <a:off x="5192318" y="3172168"/>
              <a:ext cx="28800" cy="57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2" name="椭圆 251"/>
            <p:cNvSpPr/>
            <p:nvPr userDrawn="1"/>
          </p:nvSpPr>
          <p:spPr>
            <a:xfrm rot="10800000">
              <a:off x="4934070" y="3332931"/>
              <a:ext cx="43200" cy="252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3" name="椭圆 252"/>
            <p:cNvSpPr/>
            <p:nvPr userDrawn="1"/>
          </p:nvSpPr>
          <p:spPr>
            <a:xfrm rot="8742785" flipV="1">
              <a:off x="5184489" y="3347146"/>
              <a:ext cx="36000" cy="21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4" name="椭圆 253"/>
            <p:cNvSpPr/>
            <p:nvPr userDrawn="1"/>
          </p:nvSpPr>
          <p:spPr>
            <a:xfrm rot="10800000">
              <a:off x="5070448" y="3450966"/>
              <a:ext cx="54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6" name="椭圆 255"/>
          <p:cNvSpPr/>
          <p:nvPr userDrawn="1"/>
        </p:nvSpPr>
        <p:spPr>
          <a:xfrm rot="7848686" flipH="1">
            <a:off x="7709249" y="2129120"/>
            <a:ext cx="41280" cy="72208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7" name="椭圆 256"/>
          <p:cNvSpPr/>
          <p:nvPr userDrawn="1"/>
        </p:nvSpPr>
        <p:spPr>
          <a:xfrm rot="6405565" flipH="1">
            <a:off x="7083725" y="1810322"/>
            <a:ext cx="59650" cy="97134"/>
          </a:xfrm>
          <a:prstGeom prst="ellipse">
            <a:avLst/>
          </a:prstGeom>
          <a:solidFill>
            <a:schemeClr val="bg1">
              <a:alpha val="38000"/>
            </a:schemeClr>
          </a:solidFill>
          <a:ln w="15875"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8" name="椭圆 257"/>
          <p:cNvSpPr/>
          <p:nvPr userDrawn="1"/>
        </p:nvSpPr>
        <p:spPr>
          <a:xfrm rot="7848686" flipH="1">
            <a:off x="6926315" y="1902135"/>
            <a:ext cx="26004" cy="57600"/>
          </a:xfrm>
          <a:prstGeom prst="ellipse">
            <a:avLst/>
          </a:prstGeom>
          <a:solidFill>
            <a:schemeClr val="bg1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9" name="椭圆 258"/>
          <p:cNvSpPr/>
          <p:nvPr userDrawn="1"/>
        </p:nvSpPr>
        <p:spPr>
          <a:xfrm rot="10800000" flipH="1">
            <a:off x="7238615" y="2018328"/>
            <a:ext cx="43200" cy="2275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0" name="椭圆 259"/>
          <p:cNvSpPr/>
          <p:nvPr userDrawn="1"/>
        </p:nvSpPr>
        <p:spPr>
          <a:xfrm rot="12857215" flipH="1" flipV="1">
            <a:off x="6931895" y="2094658"/>
            <a:ext cx="36000" cy="1950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1" name="椭圆 260"/>
          <p:cNvSpPr/>
          <p:nvPr userDrawn="1"/>
        </p:nvSpPr>
        <p:spPr>
          <a:xfrm rot="10800000" flipH="1">
            <a:off x="7059687" y="2232856"/>
            <a:ext cx="54000" cy="32505"/>
          </a:xfrm>
          <a:prstGeom prst="ellipse">
            <a:avLst/>
          </a:prstGeom>
          <a:solidFill>
            <a:schemeClr val="bg1">
              <a:alpha val="3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5" name="椭圆 254"/>
          <p:cNvSpPr/>
          <p:nvPr userDrawn="1"/>
        </p:nvSpPr>
        <p:spPr>
          <a:xfrm rot="7848686" flipH="1">
            <a:off x="6682475" y="2199315"/>
            <a:ext cx="26004" cy="57600"/>
          </a:xfrm>
          <a:prstGeom prst="ellipse">
            <a:avLst/>
          </a:prstGeom>
          <a:solidFill>
            <a:srgbClr val="BB0F56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2" name="椭圆 261"/>
          <p:cNvSpPr/>
          <p:nvPr userDrawn="1"/>
        </p:nvSpPr>
        <p:spPr>
          <a:xfrm rot="19957359" flipH="1">
            <a:off x="6777481" y="2092985"/>
            <a:ext cx="32400" cy="36000"/>
          </a:xfrm>
          <a:prstGeom prst="ellipse">
            <a:avLst/>
          </a:prstGeom>
          <a:solidFill>
            <a:srgbClr val="BB0F56">
              <a:alpha val="89000"/>
            </a:srgbClr>
          </a:solidFill>
          <a:ln w="15875">
            <a:noFill/>
          </a:ln>
          <a:effectLst>
            <a:softEdge rad="0"/>
          </a:effectLst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 rot="21050884">
            <a:off x="7788448" y="1855000"/>
            <a:ext cx="685560" cy="348996"/>
            <a:chOff x="7328049" y="1861201"/>
            <a:chExt cx="361757" cy="184159"/>
          </a:xfrm>
        </p:grpSpPr>
        <p:sp>
          <p:nvSpPr>
            <p:cNvPr id="263" name="椭圆 262"/>
            <p:cNvSpPr/>
            <p:nvPr userDrawn="1"/>
          </p:nvSpPr>
          <p:spPr>
            <a:xfrm rot="16215174" flipH="1" flipV="1">
              <a:off x="7534499" y="1947665"/>
              <a:ext cx="120242" cy="75147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4" name="椭圆 263"/>
            <p:cNvSpPr/>
            <p:nvPr userDrawn="1"/>
          </p:nvSpPr>
          <p:spPr>
            <a:xfrm rot="11206645" flipH="1">
              <a:off x="7328049" y="1874609"/>
              <a:ext cx="360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5" name="椭圆 264"/>
            <p:cNvSpPr/>
            <p:nvPr userDrawn="1"/>
          </p:nvSpPr>
          <p:spPr>
            <a:xfrm rot="1715318" flipH="1">
              <a:off x="7448243" y="1875370"/>
              <a:ext cx="324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6" name="椭圆 265"/>
            <p:cNvSpPr/>
            <p:nvPr userDrawn="1"/>
          </p:nvSpPr>
          <p:spPr>
            <a:xfrm rot="11206645" flipH="1">
              <a:off x="7508662" y="1951690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9" name="椭圆 268"/>
            <p:cNvSpPr/>
            <p:nvPr userDrawn="1"/>
          </p:nvSpPr>
          <p:spPr>
            <a:xfrm rot="11206645" flipH="1">
              <a:off x="7489612" y="1861201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0" name="椭圆 269"/>
            <p:cNvSpPr/>
            <p:nvPr userDrawn="1"/>
          </p:nvSpPr>
          <p:spPr>
            <a:xfrm rot="11206645" flipH="1">
              <a:off x="7455098" y="1937615"/>
              <a:ext cx="180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1" name="椭圆 270"/>
            <p:cNvSpPr/>
            <p:nvPr userDrawn="1"/>
          </p:nvSpPr>
          <p:spPr>
            <a:xfrm rot="11206645" flipH="1">
              <a:off x="7668206" y="191835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2" name="椭圆 271"/>
            <p:cNvSpPr/>
            <p:nvPr userDrawn="1"/>
          </p:nvSpPr>
          <p:spPr>
            <a:xfrm rot="11206645" flipH="1">
              <a:off x="7482469" y="189930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3" name="椭圆 272"/>
            <p:cNvSpPr/>
            <p:nvPr userDrawn="1"/>
          </p:nvSpPr>
          <p:spPr>
            <a:xfrm rot="16215174" flipH="1" flipV="1">
              <a:off x="7452230" y="1894280"/>
              <a:ext cx="93886" cy="70138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5" name="椭圆 274"/>
          <p:cNvSpPr/>
          <p:nvPr userDrawn="1"/>
        </p:nvSpPr>
        <p:spPr>
          <a:xfrm rot="15666058" flipH="1" flipV="1">
            <a:off x="1748355" y="2839981"/>
            <a:ext cx="227868" cy="142410"/>
          </a:xfrm>
          <a:prstGeom prst="ellipse">
            <a:avLst/>
          </a:prstGeom>
          <a:solidFill>
            <a:srgbClr val="BB0F56"/>
          </a:solidFill>
          <a:ln w="158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324075" y="2686342"/>
            <a:ext cx="1916649" cy="2224612"/>
            <a:chOff x="324075" y="2686342"/>
            <a:chExt cx="1916649" cy="2224612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324075" y="2686342"/>
              <a:ext cx="1916649" cy="474833"/>
              <a:chOff x="324075" y="2686342"/>
              <a:chExt cx="1916649" cy="474833"/>
            </a:xfrm>
          </p:grpSpPr>
          <p:grpSp>
            <p:nvGrpSpPr>
              <p:cNvPr id="18" name="组合 17"/>
              <p:cNvGrpSpPr/>
              <p:nvPr userDrawn="1"/>
            </p:nvGrpSpPr>
            <p:grpSpPr>
              <a:xfrm rot="21272537">
                <a:off x="324075" y="2850401"/>
                <a:ext cx="628894" cy="310774"/>
                <a:chOff x="58400" y="2958354"/>
                <a:chExt cx="628894" cy="310774"/>
              </a:xfrm>
            </p:grpSpPr>
            <p:sp>
              <p:nvSpPr>
                <p:cNvPr id="276" name="椭圆 275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7" name="椭圆 276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5" name="椭圆 284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1" name="椭圆 290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4" name="椭圆 31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6" name="椭圆 315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1" name="椭圆 320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0" name="组合 19"/>
              <p:cNvGrpSpPr/>
              <p:nvPr userDrawn="1"/>
            </p:nvGrpSpPr>
            <p:grpSpPr>
              <a:xfrm rot="21272537">
                <a:off x="1817042" y="2686342"/>
                <a:ext cx="423682" cy="279399"/>
                <a:chOff x="1460560" y="2908300"/>
                <a:chExt cx="423682" cy="279399"/>
              </a:xfrm>
            </p:grpSpPr>
            <p:sp>
              <p:nvSpPr>
                <p:cNvPr id="319" name="椭圆 318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2" name="椭圆 321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4" name="椭圆 323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8" name="椭圆 327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9" name="椭圆 328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0" name="椭圆 329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1" name="椭圆 330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9" name="组合 18"/>
              <p:cNvGrpSpPr/>
              <p:nvPr userDrawn="1"/>
            </p:nvGrpSpPr>
            <p:grpSpPr>
              <a:xfrm rot="21013070">
                <a:off x="1098498" y="2787198"/>
                <a:ext cx="546785" cy="268627"/>
                <a:chOff x="812115" y="2952586"/>
                <a:chExt cx="546785" cy="268627"/>
              </a:xfrm>
            </p:grpSpPr>
            <p:sp>
              <p:nvSpPr>
                <p:cNvPr id="334" name="椭圆 333"/>
                <p:cNvSpPr/>
                <p:nvPr userDrawn="1"/>
              </p:nvSpPr>
              <p:spPr>
                <a:xfrm rot="10657529" flipH="1">
                  <a:off x="1311102" y="3008666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3" name="椭圆 322"/>
                <p:cNvSpPr/>
                <p:nvPr userDrawn="1"/>
              </p:nvSpPr>
              <p:spPr>
                <a:xfrm rot="10570123" flipH="1">
                  <a:off x="1129719" y="3038704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2" name="椭圆 331"/>
                <p:cNvSpPr/>
                <p:nvPr userDrawn="1"/>
              </p:nvSpPr>
              <p:spPr>
                <a:xfrm rot="10657529" flipH="1">
                  <a:off x="997433" y="3114109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3" name="椭圆 332"/>
                <p:cNvSpPr/>
                <p:nvPr userDrawn="1"/>
              </p:nvSpPr>
              <p:spPr>
                <a:xfrm rot="1166202" flipH="1">
                  <a:off x="812115" y="3054704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5" name="椭圆 334"/>
                <p:cNvSpPr/>
                <p:nvPr userDrawn="1"/>
              </p:nvSpPr>
              <p:spPr>
                <a:xfrm rot="7345127" flipH="1">
                  <a:off x="1000889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6" name="椭圆 335"/>
                <p:cNvSpPr/>
                <p:nvPr userDrawn="1"/>
              </p:nvSpPr>
              <p:spPr>
                <a:xfrm rot="10570123" flipH="1">
                  <a:off x="1314961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8" name="椭圆 337"/>
                <p:cNvSpPr/>
                <p:nvPr userDrawn="1"/>
              </p:nvSpPr>
              <p:spPr>
                <a:xfrm rot="10570123" flipH="1">
                  <a:off x="817877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9" name="椭圆 338"/>
                <p:cNvSpPr/>
                <p:nvPr userDrawn="1"/>
              </p:nvSpPr>
              <p:spPr>
                <a:xfrm rot="15578652" flipH="1" flipV="1">
                  <a:off x="951192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368" name="椭圆 367"/>
            <p:cNvSpPr/>
            <p:nvPr userDrawn="1"/>
          </p:nvSpPr>
          <p:spPr>
            <a:xfrm rot="14328186" flipH="1">
              <a:off x="1991981" y="3860952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9" name="椭圆 368"/>
            <p:cNvSpPr/>
            <p:nvPr userDrawn="1"/>
          </p:nvSpPr>
          <p:spPr>
            <a:xfrm rot="14240780" flipH="1">
              <a:off x="1807537" y="356442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0" name="椭圆 369"/>
            <p:cNvSpPr/>
            <p:nvPr userDrawn="1"/>
          </p:nvSpPr>
          <p:spPr>
            <a:xfrm rot="14328186" flipH="1">
              <a:off x="1536907" y="3709432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1" name="椭圆 370"/>
            <p:cNvSpPr/>
            <p:nvPr userDrawn="1"/>
          </p:nvSpPr>
          <p:spPr>
            <a:xfrm rot="4836859" flipH="1">
              <a:off x="1508945" y="402909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6" name="椭圆 375"/>
            <p:cNvSpPr/>
            <p:nvPr userDrawn="1"/>
          </p:nvSpPr>
          <p:spPr>
            <a:xfrm rot="11015784" flipH="1">
              <a:off x="2081329" y="3718598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7" name="椭圆 376"/>
            <p:cNvSpPr/>
            <p:nvPr userDrawn="1"/>
          </p:nvSpPr>
          <p:spPr>
            <a:xfrm rot="14240780" flipH="1">
              <a:off x="1387275" y="462255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8" name="椭圆 377"/>
            <p:cNvSpPr/>
            <p:nvPr userDrawn="1"/>
          </p:nvSpPr>
          <p:spPr>
            <a:xfrm rot="14240780" flipH="1">
              <a:off x="1778051" y="331592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9" name="椭圆 378"/>
            <p:cNvSpPr/>
            <p:nvPr userDrawn="1"/>
          </p:nvSpPr>
          <p:spPr>
            <a:xfrm rot="19249309" flipH="1" flipV="1">
              <a:off x="1270975" y="4229098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8" name="椭圆 397"/>
            <p:cNvSpPr/>
            <p:nvPr userDrawn="1"/>
          </p:nvSpPr>
          <p:spPr>
            <a:xfrm rot="8432427" flipH="1" flipV="1">
              <a:off x="1109166" y="4102515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9" name="椭圆 398"/>
            <p:cNvSpPr/>
            <p:nvPr userDrawn="1"/>
          </p:nvSpPr>
          <p:spPr>
            <a:xfrm rot="18953654" flipH="1">
              <a:off x="1599934" y="4289709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3" name="椭圆 402"/>
            <p:cNvSpPr/>
            <p:nvPr userDrawn="1"/>
          </p:nvSpPr>
          <p:spPr>
            <a:xfrm rot="3423898" flipH="1">
              <a:off x="1685845" y="4027440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4" name="椭圆 403"/>
            <p:cNvSpPr/>
            <p:nvPr userDrawn="1"/>
          </p:nvSpPr>
          <p:spPr>
            <a:xfrm rot="8432427" flipH="1" flipV="1">
              <a:off x="1768229" y="403742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5" name="椭圆 404"/>
            <p:cNvSpPr/>
            <p:nvPr userDrawn="1"/>
          </p:nvSpPr>
          <p:spPr>
            <a:xfrm rot="4836859" flipH="1">
              <a:off x="585509" y="4543782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7" name="椭圆 406"/>
            <p:cNvSpPr/>
            <p:nvPr userDrawn="1"/>
          </p:nvSpPr>
          <p:spPr>
            <a:xfrm rot="18953654" flipH="1">
              <a:off x="1543204" y="4874954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8" name="椭圆 407"/>
            <p:cNvSpPr/>
            <p:nvPr userDrawn="1"/>
          </p:nvSpPr>
          <p:spPr>
            <a:xfrm rot="8432427" flipH="1" flipV="1">
              <a:off x="1735572" y="3716907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0" name="椭圆 409"/>
            <p:cNvSpPr/>
            <p:nvPr userDrawn="1"/>
          </p:nvSpPr>
          <p:spPr>
            <a:xfrm rot="13466393" flipH="1">
              <a:off x="969150" y="443862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1" name="椭圆 430"/>
            <p:cNvSpPr/>
            <p:nvPr userDrawn="1"/>
          </p:nvSpPr>
          <p:spPr>
            <a:xfrm rot="6758197" flipH="1">
              <a:off x="1994820" y="3055813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2" name="椭圆 431"/>
            <p:cNvSpPr/>
            <p:nvPr userDrawn="1"/>
          </p:nvSpPr>
          <p:spPr>
            <a:xfrm rot="4836859" flipH="1">
              <a:off x="1985195" y="3251221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>
            <a:off x="9891828" y="2619828"/>
            <a:ext cx="1927442" cy="2212383"/>
            <a:chOff x="9891828" y="2619828"/>
            <a:chExt cx="1927442" cy="2212383"/>
          </a:xfrm>
        </p:grpSpPr>
        <p:grpSp>
          <p:nvGrpSpPr>
            <p:cNvPr id="340" name="组合 339"/>
            <p:cNvGrpSpPr/>
            <p:nvPr userDrawn="1"/>
          </p:nvGrpSpPr>
          <p:grpSpPr>
            <a:xfrm rot="327463" flipH="1">
              <a:off x="9891828" y="2619828"/>
              <a:ext cx="1927442" cy="341778"/>
              <a:chOff x="58400" y="2946400"/>
              <a:chExt cx="1927442" cy="341778"/>
            </a:xfrm>
          </p:grpSpPr>
          <p:grpSp>
            <p:nvGrpSpPr>
              <p:cNvPr id="341" name="组合 340"/>
              <p:cNvGrpSpPr/>
              <p:nvPr userDrawn="1"/>
            </p:nvGrpSpPr>
            <p:grpSpPr>
              <a:xfrm>
                <a:off x="58400" y="2977404"/>
                <a:ext cx="628894" cy="310774"/>
                <a:chOff x="58400" y="2958354"/>
                <a:chExt cx="628894" cy="310774"/>
              </a:xfrm>
            </p:grpSpPr>
            <p:sp>
              <p:nvSpPr>
                <p:cNvPr id="360" name="椭圆 359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1" name="椭圆 360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2" name="椭圆 361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3" name="椭圆 362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4" name="椭圆 36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5" name="椭圆 364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6" name="椭圆 365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2" name="组合 341"/>
              <p:cNvGrpSpPr/>
              <p:nvPr userDrawn="1"/>
            </p:nvGrpSpPr>
            <p:grpSpPr>
              <a:xfrm>
                <a:off x="1562160" y="2946400"/>
                <a:ext cx="423682" cy="279399"/>
                <a:chOff x="1460560" y="2908300"/>
                <a:chExt cx="423682" cy="279399"/>
              </a:xfrm>
            </p:grpSpPr>
            <p:sp>
              <p:nvSpPr>
                <p:cNvPr id="353" name="椭圆 352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4" name="椭圆 353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5" name="椭圆 354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6" name="椭圆 355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7" name="椭圆 356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8" name="椭圆 357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9" name="椭圆 358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3" name="组合 342"/>
              <p:cNvGrpSpPr/>
              <p:nvPr userDrawn="1"/>
            </p:nvGrpSpPr>
            <p:grpSpPr>
              <a:xfrm rot="21340533">
                <a:off x="837514" y="2984336"/>
                <a:ext cx="546785" cy="268627"/>
                <a:chOff x="812114" y="2952586"/>
                <a:chExt cx="546785" cy="268627"/>
              </a:xfrm>
            </p:grpSpPr>
            <p:sp>
              <p:nvSpPr>
                <p:cNvPr id="344" name="椭圆 343"/>
                <p:cNvSpPr/>
                <p:nvPr userDrawn="1"/>
              </p:nvSpPr>
              <p:spPr>
                <a:xfrm rot="10657529" flipH="1">
                  <a:off x="1311101" y="3008665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5" name="椭圆 344"/>
                <p:cNvSpPr/>
                <p:nvPr userDrawn="1"/>
              </p:nvSpPr>
              <p:spPr>
                <a:xfrm rot="10570123" flipH="1">
                  <a:off x="1129719" y="3038703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6" name="椭圆 345"/>
                <p:cNvSpPr/>
                <p:nvPr userDrawn="1"/>
              </p:nvSpPr>
              <p:spPr>
                <a:xfrm rot="10657529" flipH="1">
                  <a:off x="997432" y="3114108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7" name="椭圆 346"/>
                <p:cNvSpPr/>
                <p:nvPr userDrawn="1"/>
              </p:nvSpPr>
              <p:spPr>
                <a:xfrm rot="1166202" flipH="1">
                  <a:off x="812114" y="3054703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8" name="椭圆 347"/>
                <p:cNvSpPr/>
                <p:nvPr userDrawn="1"/>
              </p:nvSpPr>
              <p:spPr>
                <a:xfrm rot="7345127" flipH="1">
                  <a:off x="1000888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0" name="椭圆 349"/>
                <p:cNvSpPr/>
                <p:nvPr userDrawn="1"/>
              </p:nvSpPr>
              <p:spPr>
                <a:xfrm rot="10570123" flipH="1">
                  <a:off x="1314960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1" name="椭圆 350"/>
                <p:cNvSpPr/>
                <p:nvPr userDrawn="1"/>
              </p:nvSpPr>
              <p:spPr>
                <a:xfrm rot="10570123" flipH="1">
                  <a:off x="817876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2" name="椭圆 351"/>
                <p:cNvSpPr/>
                <p:nvPr userDrawn="1"/>
              </p:nvSpPr>
              <p:spPr>
                <a:xfrm rot="15578652" flipH="1" flipV="1">
                  <a:off x="951193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412" name="椭圆 411"/>
            <p:cNvSpPr/>
            <p:nvPr userDrawn="1"/>
          </p:nvSpPr>
          <p:spPr>
            <a:xfrm rot="7271814">
              <a:off x="10526215" y="4083200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3" name="椭圆 412"/>
            <p:cNvSpPr/>
            <p:nvPr userDrawn="1"/>
          </p:nvSpPr>
          <p:spPr>
            <a:xfrm rot="7359220">
              <a:off x="10950370" y="3939073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4" name="椭圆 413"/>
            <p:cNvSpPr/>
            <p:nvPr userDrawn="1"/>
          </p:nvSpPr>
          <p:spPr>
            <a:xfrm rot="7271814">
              <a:off x="11146898" y="3884054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5" name="椭圆 414"/>
            <p:cNvSpPr/>
            <p:nvPr userDrawn="1"/>
          </p:nvSpPr>
          <p:spPr>
            <a:xfrm rot="16763141">
              <a:off x="10995421" y="3584594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6" name="椭圆 415"/>
            <p:cNvSpPr/>
            <p:nvPr userDrawn="1"/>
          </p:nvSpPr>
          <p:spPr>
            <a:xfrm rot="10584216">
              <a:off x="10595943" y="3683671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7" name="椭圆 416"/>
            <p:cNvSpPr/>
            <p:nvPr userDrawn="1"/>
          </p:nvSpPr>
          <p:spPr>
            <a:xfrm rot="7359220">
              <a:off x="11113457" y="4797179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8" name="椭圆 417"/>
            <p:cNvSpPr/>
            <p:nvPr userDrawn="1"/>
          </p:nvSpPr>
          <p:spPr>
            <a:xfrm rot="7359220">
              <a:off x="10817931" y="3481024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9" name="椭圆 418"/>
            <p:cNvSpPr/>
            <p:nvPr userDrawn="1"/>
          </p:nvSpPr>
          <p:spPr>
            <a:xfrm rot="2350691" flipV="1">
              <a:off x="10598918" y="3784596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0" name="椭圆 419"/>
            <p:cNvSpPr/>
            <p:nvPr userDrawn="1"/>
          </p:nvSpPr>
          <p:spPr>
            <a:xfrm rot="13167573" flipV="1">
              <a:off x="11154121" y="4134261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1" name="椭圆 420"/>
            <p:cNvSpPr/>
            <p:nvPr userDrawn="1"/>
          </p:nvSpPr>
          <p:spPr>
            <a:xfrm rot="2646346">
              <a:off x="10936262" y="4511957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2" name="椭圆 421"/>
            <p:cNvSpPr/>
            <p:nvPr userDrawn="1"/>
          </p:nvSpPr>
          <p:spPr>
            <a:xfrm rot="18176102">
              <a:off x="10846751" y="4249688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3" name="椭圆 422"/>
            <p:cNvSpPr/>
            <p:nvPr userDrawn="1"/>
          </p:nvSpPr>
          <p:spPr>
            <a:xfrm rot="13167573" flipV="1">
              <a:off x="10466834" y="432634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4" name="椭圆 423"/>
            <p:cNvSpPr/>
            <p:nvPr userDrawn="1"/>
          </p:nvSpPr>
          <p:spPr>
            <a:xfrm rot="16763141">
              <a:off x="10661558" y="4423130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5" name="椭圆 424"/>
            <p:cNvSpPr/>
            <p:nvPr userDrawn="1"/>
          </p:nvSpPr>
          <p:spPr>
            <a:xfrm rot="2646346">
              <a:off x="10792967" y="4668578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6" name="椭圆 425"/>
            <p:cNvSpPr/>
            <p:nvPr userDrawn="1"/>
          </p:nvSpPr>
          <p:spPr>
            <a:xfrm rot="13167573" flipV="1">
              <a:off x="10832866" y="4167754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7" name="椭圆 426"/>
            <p:cNvSpPr/>
            <p:nvPr userDrawn="1"/>
          </p:nvSpPr>
          <p:spPr>
            <a:xfrm rot="8133607">
              <a:off x="11201840" y="3432149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3" name="椭圆 432"/>
            <p:cNvSpPr/>
            <p:nvPr userDrawn="1"/>
          </p:nvSpPr>
          <p:spPr>
            <a:xfrm rot="13167573" flipV="1">
              <a:off x="11194818" y="3040630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5" name="椭圆 434"/>
            <p:cNvSpPr/>
            <p:nvPr userDrawn="1"/>
          </p:nvSpPr>
          <p:spPr>
            <a:xfrm rot="19455238">
              <a:off x="10837932" y="3156705"/>
              <a:ext cx="84069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>
                <a:rot lat="515116" lon="3583736" rev="1894931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6" name="椭圆 435"/>
            <p:cNvSpPr/>
            <p:nvPr userDrawn="1"/>
          </p:nvSpPr>
          <p:spPr>
            <a:xfrm rot="7359220">
              <a:off x="11259256" y="309367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67" name="组合 366"/>
          <p:cNvGrpSpPr/>
          <p:nvPr userDrawn="1"/>
        </p:nvGrpSpPr>
        <p:grpSpPr>
          <a:xfrm>
            <a:off x="1163548" y="3558746"/>
            <a:ext cx="3989220" cy="3537110"/>
            <a:chOff x="1163548" y="3558746"/>
            <a:chExt cx="3989220" cy="3537110"/>
          </a:xfrm>
        </p:grpSpPr>
        <p:cxnSp>
          <p:nvCxnSpPr>
            <p:cNvPr id="380" name="直接连接符 379"/>
            <p:cNvCxnSpPr/>
            <p:nvPr userDrawn="1"/>
          </p:nvCxnSpPr>
          <p:spPr>
            <a:xfrm rot="278917" flipH="1">
              <a:off x="1734389" y="4839395"/>
              <a:ext cx="1585626" cy="1422400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 userDrawn="1"/>
          </p:nvCxnSpPr>
          <p:spPr>
            <a:xfrm flipH="1">
              <a:off x="1163548" y="3558746"/>
              <a:ext cx="3989220" cy="3537110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任意多边形 381"/>
            <p:cNvSpPr/>
            <p:nvPr userDrawn="1"/>
          </p:nvSpPr>
          <p:spPr>
            <a:xfrm rot="163188">
              <a:off x="1627114" y="4612362"/>
              <a:ext cx="2352859" cy="2398391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37605"/>
                <a:gd name="connsiteY0" fmla="*/ 2137321 h 2137321"/>
                <a:gd name="connsiteX1" fmla="*/ 2137605 w 2137605"/>
                <a:gd name="connsiteY1" fmla="*/ 0 h 2137321"/>
                <a:gd name="connsiteX0" fmla="*/ 0 w 2269538"/>
                <a:gd name="connsiteY0" fmla="*/ 2266237 h 2266237"/>
                <a:gd name="connsiteX1" fmla="*/ 2269538 w 2269538"/>
                <a:gd name="connsiteY1" fmla="*/ 0 h 2266237"/>
                <a:gd name="connsiteX0" fmla="*/ 0 w 2269538"/>
                <a:gd name="connsiteY0" fmla="*/ 2266237 h 2266237"/>
                <a:gd name="connsiteX1" fmla="*/ 2269538 w 2269538"/>
                <a:gd name="connsiteY1" fmla="*/ 0 h 226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69538" h="2266237">
                  <a:moveTo>
                    <a:pt x="0" y="2266237"/>
                  </a:moveTo>
                  <a:cubicBezTo>
                    <a:pt x="920126" y="1456318"/>
                    <a:pt x="2016422" y="252056"/>
                    <a:pt x="2269538" y="0"/>
                  </a:cubicBezTo>
                </a:path>
              </a:pathLst>
            </a:custGeom>
            <a:noFill/>
            <a:ln w="57150" cap="rnd">
              <a:gradFill>
                <a:gsLst>
                  <a:gs pos="12000">
                    <a:srgbClr val="03F1FD">
                      <a:alpha val="0"/>
                    </a:srgbClr>
                  </a:gs>
                  <a:gs pos="55000">
                    <a:srgbClr val="03F1FD"/>
                  </a:gs>
                </a:gsLst>
                <a:lin ang="5400000" scaled="1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3" name="组合 382"/>
          <p:cNvGrpSpPr/>
          <p:nvPr userDrawn="1"/>
        </p:nvGrpSpPr>
        <p:grpSpPr>
          <a:xfrm rot="21382976">
            <a:off x="7376984" y="3480291"/>
            <a:ext cx="3651471" cy="3586537"/>
            <a:chOff x="7376984" y="3509319"/>
            <a:chExt cx="3651471" cy="3586537"/>
          </a:xfrm>
        </p:grpSpPr>
        <p:cxnSp>
          <p:nvCxnSpPr>
            <p:cNvPr id="384" name="直接连接符 383"/>
            <p:cNvCxnSpPr/>
            <p:nvPr userDrawn="1"/>
          </p:nvCxnSpPr>
          <p:spPr>
            <a:xfrm>
              <a:off x="8838550" y="4611552"/>
              <a:ext cx="1044585" cy="853646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/>
            <p:cNvCxnSpPr/>
            <p:nvPr userDrawn="1"/>
          </p:nvCxnSpPr>
          <p:spPr>
            <a:xfrm>
              <a:off x="7376984" y="3509319"/>
              <a:ext cx="3651471" cy="3586537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任意多边形 385"/>
            <p:cNvSpPr/>
            <p:nvPr userDrawn="1"/>
          </p:nvSpPr>
          <p:spPr>
            <a:xfrm rot="10670194" flipH="1">
              <a:off x="7864481" y="4187868"/>
              <a:ext cx="2459312" cy="2574576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0900" h="2222500">
                  <a:moveTo>
                    <a:pt x="0" y="2222500"/>
                  </a:moveTo>
                  <a:cubicBezTo>
                    <a:pt x="859237" y="1452245"/>
                    <a:pt x="2006125" y="158624"/>
                    <a:pt x="2120900" y="0"/>
                  </a:cubicBezTo>
                </a:path>
              </a:pathLst>
            </a:custGeom>
            <a:noFill/>
            <a:ln w="38100" cap="rnd">
              <a:gradFill>
                <a:gsLst>
                  <a:gs pos="20000">
                    <a:srgbClr val="03F1FD">
                      <a:alpha val="0"/>
                    </a:srgbClr>
                  </a:gs>
                  <a:gs pos="45000">
                    <a:srgbClr val="03F1FD"/>
                  </a:gs>
                  <a:gs pos="73000">
                    <a:srgbClr val="66F7FE"/>
                  </a:gs>
                  <a:gs pos="88000">
                    <a:srgbClr val="66F7FE"/>
                  </a:gs>
                </a:gsLst>
                <a:lin ang="16200000" scaled="0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27675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97" name="矩形 1796" hidden="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4679158" y="1180660"/>
            <a:ext cx="2920271" cy="3267758"/>
            <a:chOff x="4679158" y="1180660"/>
            <a:chExt cx="2920271" cy="3267758"/>
          </a:xfrm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679158" y="1843884"/>
              <a:ext cx="1738190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791502" y="1798069"/>
              <a:ext cx="1336092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964906" y="1611378"/>
              <a:ext cx="1187979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5151232" y="1438900"/>
              <a:ext cx="1205663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389969" y="1337910"/>
              <a:ext cx="1037726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686713" y="1236910"/>
              <a:ext cx="1003540" cy="315741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976801" y="1208866"/>
              <a:ext cx="826607" cy="30961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57234" y="1180660"/>
              <a:ext cx="795848" cy="295443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535962" y="1237871"/>
              <a:ext cx="632948" cy="275724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93144">
              <a:off x="7253836" y="1627631"/>
              <a:ext cx="126204" cy="162538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>
              <a:off x="7543500" y="1885874"/>
              <a:ext cx="55929" cy="85456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/>
          <p:nvPr userDrawn="1"/>
        </p:nvSpPr>
        <p:spPr>
          <a:xfrm>
            <a:off x="5167743" y="1842989"/>
            <a:ext cx="1943100" cy="19431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255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图表 11"/>
          <p:cNvGraphicFramePr/>
          <p:nvPr userDrawn="1">
            <p:extLst>
              <p:ext uri="{D42A27DB-BD31-4B8C-83A1-F6EECF244321}">
                <p14:modId xmlns:p14="http://schemas.microsoft.com/office/powerpoint/2010/main" val="222512039"/>
              </p:ext>
            </p:extLst>
          </p:nvPr>
        </p:nvGraphicFramePr>
        <p:xfrm>
          <a:off x="1706880" y="658707"/>
          <a:ext cx="6502400" cy="3699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组合 8"/>
          <p:cNvGrpSpPr/>
          <p:nvPr userDrawn="1"/>
        </p:nvGrpSpPr>
        <p:grpSpPr>
          <a:xfrm>
            <a:off x="9058110" y="2584704"/>
            <a:ext cx="220002" cy="3157728"/>
            <a:chOff x="10161486" y="2188464"/>
            <a:chExt cx="220002" cy="3157728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0271487" y="2188728"/>
              <a:ext cx="0" cy="3157200"/>
            </a:xfrm>
            <a:prstGeom prst="line">
              <a:avLst/>
            </a:prstGeom>
            <a:ln w="6350">
              <a:gradFill>
                <a:gsLst>
                  <a:gs pos="55000">
                    <a:srgbClr val="21E6EF">
                      <a:alpha val="48000"/>
                    </a:srgbClr>
                  </a:gs>
                  <a:gs pos="15000">
                    <a:srgbClr val="3BF2FB"/>
                  </a:gs>
                  <a:gs pos="100000">
                    <a:srgbClr val="05DAE3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10161486" y="2188464"/>
              <a:ext cx="220002" cy="3157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70612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gradFill>
          <a:gsLst>
            <a:gs pos="20000">
              <a:srgbClr val="050537"/>
            </a:gs>
            <a:gs pos="58000">
              <a:srgbClr val="180F3A"/>
            </a:gs>
            <a:gs pos="92000">
              <a:srgbClr val="4A11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图片 10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sp>
        <p:nvSpPr>
          <p:cNvPr id="106" name="矩形 105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25" name="组合 924"/>
          <p:cNvGrpSpPr/>
          <p:nvPr userDrawn="1"/>
        </p:nvGrpSpPr>
        <p:grpSpPr>
          <a:xfrm>
            <a:off x="-3200400" y="-5867400"/>
            <a:ext cx="18592800" cy="18592800"/>
            <a:chOff x="2901919" y="234919"/>
            <a:chExt cx="6388162" cy="6388162"/>
          </a:xfrm>
        </p:grpSpPr>
        <p:sp>
          <p:nvSpPr>
            <p:cNvPr id="824" name="等腰三角形 823"/>
            <p:cNvSpPr/>
            <p:nvPr userDrawn="1"/>
          </p:nvSpPr>
          <p:spPr>
            <a:xfrm>
              <a:off x="3643086" y="1314419"/>
              <a:ext cx="4905828" cy="4229162"/>
            </a:xfrm>
            <a:prstGeom prst="triangle">
              <a:avLst/>
            </a:prstGeom>
            <a:noFill/>
            <a:ln w="635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5" name="等腰三角形 824"/>
            <p:cNvSpPr/>
            <p:nvPr userDrawn="1"/>
          </p:nvSpPr>
          <p:spPr>
            <a:xfrm rot="-5400000">
              <a:off x="2563586" y="13144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6" name="等腰三角形 825"/>
            <p:cNvSpPr/>
            <p:nvPr userDrawn="1"/>
          </p:nvSpPr>
          <p:spPr>
            <a:xfrm rot="-5184000">
              <a:off x="2565716" y="124663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7" name="等腰三角形 826"/>
            <p:cNvSpPr/>
            <p:nvPr userDrawn="1"/>
          </p:nvSpPr>
          <p:spPr>
            <a:xfrm rot="-4968000">
              <a:off x="2572098" y="117912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8" name="等腰三角形 827"/>
            <p:cNvSpPr/>
            <p:nvPr userDrawn="1"/>
          </p:nvSpPr>
          <p:spPr>
            <a:xfrm rot="-4752000">
              <a:off x="2582707" y="11121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9" name="等腰三角形 828"/>
            <p:cNvSpPr/>
            <p:nvPr userDrawn="1"/>
          </p:nvSpPr>
          <p:spPr>
            <a:xfrm rot="-4536000">
              <a:off x="2597501" y="10459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0" name="等腰三角形 829"/>
            <p:cNvSpPr/>
            <p:nvPr userDrawn="1"/>
          </p:nvSpPr>
          <p:spPr>
            <a:xfrm rot="-4320000">
              <a:off x="2616421" y="98083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1" name="等腰三角形 830"/>
            <p:cNvSpPr/>
            <p:nvPr userDrawn="1"/>
          </p:nvSpPr>
          <p:spPr>
            <a:xfrm rot="-4104000">
              <a:off x="2639392" y="91702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2" name="等腰三角形 831"/>
            <p:cNvSpPr/>
            <p:nvPr userDrawn="1"/>
          </p:nvSpPr>
          <p:spPr>
            <a:xfrm rot="-3888000">
              <a:off x="2666325" y="85479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3" name="等腰三角形 832"/>
            <p:cNvSpPr/>
            <p:nvPr userDrawn="1"/>
          </p:nvSpPr>
          <p:spPr>
            <a:xfrm rot="-3672000">
              <a:off x="2697113" y="79436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4" name="等腰三角形 833"/>
            <p:cNvSpPr/>
            <p:nvPr userDrawn="1"/>
          </p:nvSpPr>
          <p:spPr>
            <a:xfrm rot="-3456000">
              <a:off x="2731634" y="73599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5" name="等腰三角形 834"/>
            <p:cNvSpPr/>
            <p:nvPr userDrawn="1"/>
          </p:nvSpPr>
          <p:spPr>
            <a:xfrm rot="-3240000">
              <a:off x="2769752" y="6799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6" name="等腰三角形 835"/>
            <p:cNvSpPr/>
            <p:nvPr userDrawn="1"/>
          </p:nvSpPr>
          <p:spPr>
            <a:xfrm rot="-3024000">
              <a:off x="2811317" y="62632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7" name="等腰三角形 836"/>
            <p:cNvSpPr/>
            <p:nvPr userDrawn="1"/>
          </p:nvSpPr>
          <p:spPr>
            <a:xfrm rot="-2808000">
              <a:off x="2856165" y="5754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8" name="等腰三角形 837"/>
            <p:cNvSpPr/>
            <p:nvPr userDrawn="1"/>
          </p:nvSpPr>
          <p:spPr>
            <a:xfrm rot="-2592000">
              <a:off x="2904118" y="5274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9" name="等腰三角形 838"/>
            <p:cNvSpPr/>
            <p:nvPr userDrawn="1"/>
          </p:nvSpPr>
          <p:spPr>
            <a:xfrm rot="-2376000">
              <a:off x="2954987" y="4826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0" name="等腰三角形 839"/>
            <p:cNvSpPr/>
            <p:nvPr userDrawn="1"/>
          </p:nvSpPr>
          <p:spPr>
            <a:xfrm rot="-2160000">
              <a:off x="3008572" y="44108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1" name="等腰三角形 840"/>
            <p:cNvSpPr/>
            <p:nvPr userDrawn="1"/>
          </p:nvSpPr>
          <p:spPr>
            <a:xfrm rot="-1944000">
              <a:off x="3064661" y="40296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2" name="等腰三角形 841"/>
            <p:cNvSpPr/>
            <p:nvPr userDrawn="1"/>
          </p:nvSpPr>
          <p:spPr>
            <a:xfrm rot="-1728000">
              <a:off x="3123033" y="36844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3" name="等腰三角形 842"/>
            <p:cNvSpPr/>
            <p:nvPr userDrawn="1"/>
          </p:nvSpPr>
          <p:spPr>
            <a:xfrm rot="-1512000">
              <a:off x="3183457" y="3376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4" name="等腰三角形 843"/>
            <p:cNvSpPr/>
            <p:nvPr userDrawn="1"/>
          </p:nvSpPr>
          <p:spPr>
            <a:xfrm rot="-1296000">
              <a:off x="3245696" y="31072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5" name="等腰三角形 844"/>
            <p:cNvSpPr/>
            <p:nvPr userDrawn="1"/>
          </p:nvSpPr>
          <p:spPr>
            <a:xfrm rot="-1080000">
              <a:off x="3309502" y="2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6" name="等腰三角形 845"/>
            <p:cNvSpPr/>
            <p:nvPr userDrawn="1"/>
          </p:nvSpPr>
          <p:spPr>
            <a:xfrm rot="-864000">
              <a:off x="3374625" y="2688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7" name="等腰三角形 846"/>
            <p:cNvSpPr/>
            <p:nvPr userDrawn="1"/>
          </p:nvSpPr>
          <p:spPr>
            <a:xfrm rot="-648000">
              <a:off x="3440808" y="25404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8" name="等腰三角形 847"/>
            <p:cNvSpPr/>
            <p:nvPr userDrawn="1"/>
          </p:nvSpPr>
          <p:spPr>
            <a:xfrm rot="-432000">
              <a:off x="3507789" y="24343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9" name="等腰三角形 848"/>
            <p:cNvSpPr/>
            <p:nvPr userDrawn="1"/>
          </p:nvSpPr>
          <p:spPr>
            <a:xfrm rot="-216000">
              <a:off x="3575304" y="23704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0" name="等腰三角形 849"/>
            <p:cNvSpPr/>
            <p:nvPr userDrawn="1"/>
          </p:nvSpPr>
          <p:spPr>
            <a:xfrm>
              <a:off x="3643086" y="2349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1" name="等腰三角形 850"/>
            <p:cNvSpPr/>
            <p:nvPr userDrawn="1"/>
          </p:nvSpPr>
          <p:spPr>
            <a:xfrm rot="216000">
              <a:off x="3710868" y="23704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2" name="等腰三角形 851"/>
            <p:cNvSpPr/>
            <p:nvPr userDrawn="1"/>
          </p:nvSpPr>
          <p:spPr>
            <a:xfrm rot="432000">
              <a:off x="3778383" y="24343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3" name="等腰三角形 852"/>
            <p:cNvSpPr/>
            <p:nvPr userDrawn="1"/>
          </p:nvSpPr>
          <p:spPr>
            <a:xfrm rot="648000">
              <a:off x="3845364" y="25404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4" name="等腰三角形 853"/>
            <p:cNvSpPr/>
            <p:nvPr userDrawn="1"/>
          </p:nvSpPr>
          <p:spPr>
            <a:xfrm rot="864000">
              <a:off x="3911547" y="2688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5" name="等腰三角形 854"/>
            <p:cNvSpPr/>
            <p:nvPr userDrawn="1"/>
          </p:nvSpPr>
          <p:spPr>
            <a:xfrm rot="1080000">
              <a:off x="3976670" y="2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6" name="等腰三角形 855"/>
            <p:cNvSpPr/>
            <p:nvPr userDrawn="1"/>
          </p:nvSpPr>
          <p:spPr>
            <a:xfrm rot="1296000">
              <a:off x="4040477" y="31072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7" name="等腰三角形 856"/>
            <p:cNvSpPr/>
            <p:nvPr userDrawn="1"/>
          </p:nvSpPr>
          <p:spPr>
            <a:xfrm rot="1512000">
              <a:off x="4102715" y="3376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8" name="等腰三角形 857"/>
            <p:cNvSpPr/>
            <p:nvPr userDrawn="1"/>
          </p:nvSpPr>
          <p:spPr>
            <a:xfrm rot="1728000">
              <a:off x="4163139" y="36844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9" name="等腰三角形 858"/>
            <p:cNvSpPr/>
            <p:nvPr userDrawn="1"/>
          </p:nvSpPr>
          <p:spPr>
            <a:xfrm rot="1944000">
              <a:off x="4221511" y="40296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0" name="等腰三角形 859"/>
            <p:cNvSpPr/>
            <p:nvPr userDrawn="1"/>
          </p:nvSpPr>
          <p:spPr>
            <a:xfrm rot="2160000">
              <a:off x="4277601" y="44108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1" name="等腰三角形 860"/>
            <p:cNvSpPr/>
            <p:nvPr userDrawn="1"/>
          </p:nvSpPr>
          <p:spPr>
            <a:xfrm rot="2376000">
              <a:off x="4331185" y="4826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2" name="等腰三角形 861"/>
            <p:cNvSpPr/>
            <p:nvPr userDrawn="1"/>
          </p:nvSpPr>
          <p:spPr>
            <a:xfrm rot="2592000">
              <a:off x="4382055" y="5274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3" name="等腰三角形 862"/>
            <p:cNvSpPr/>
            <p:nvPr userDrawn="1"/>
          </p:nvSpPr>
          <p:spPr>
            <a:xfrm rot="2808000">
              <a:off x="4430008" y="5754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4" name="等腰三角形 863"/>
            <p:cNvSpPr/>
            <p:nvPr userDrawn="1"/>
          </p:nvSpPr>
          <p:spPr>
            <a:xfrm rot="3024000">
              <a:off x="4474855" y="62632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5" name="等腰三角形 864"/>
            <p:cNvSpPr/>
            <p:nvPr userDrawn="1"/>
          </p:nvSpPr>
          <p:spPr>
            <a:xfrm rot="3240000">
              <a:off x="4516420" y="6799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6" name="等腰三角形 865"/>
            <p:cNvSpPr/>
            <p:nvPr userDrawn="1"/>
          </p:nvSpPr>
          <p:spPr>
            <a:xfrm rot="3456000">
              <a:off x="4554538" y="73599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7" name="等腰三角形 866"/>
            <p:cNvSpPr/>
            <p:nvPr userDrawn="1"/>
          </p:nvSpPr>
          <p:spPr>
            <a:xfrm rot="3672000">
              <a:off x="4589059" y="79436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8" name="等腰三角形 867"/>
            <p:cNvSpPr/>
            <p:nvPr userDrawn="1"/>
          </p:nvSpPr>
          <p:spPr>
            <a:xfrm rot="3888000">
              <a:off x="4619847" y="85479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9" name="等腰三角形 868"/>
            <p:cNvSpPr/>
            <p:nvPr userDrawn="1"/>
          </p:nvSpPr>
          <p:spPr>
            <a:xfrm rot="4104000">
              <a:off x="4646780" y="91702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0" name="等腰三角形 869"/>
            <p:cNvSpPr/>
            <p:nvPr userDrawn="1"/>
          </p:nvSpPr>
          <p:spPr>
            <a:xfrm rot="4320000">
              <a:off x="4669752" y="98083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1" name="等腰三角形 870"/>
            <p:cNvSpPr/>
            <p:nvPr userDrawn="1"/>
          </p:nvSpPr>
          <p:spPr>
            <a:xfrm rot="4536000">
              <a:off x="4688672" y="10459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2" name="等腰三角形 871"/>
            <p:cNvSpPr/>
            <p:nvPr userDrawn="1"/>
          </p:nvSpPr>
          <p:spPr>
            <a:xfrm rot="4752000">
              <a:off x="4703465" y="11121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3" name="等腰三角形 872"/>
            <p:cNvSpPr/>
            <p:nvPr userDrawn="1"/>
          </p:nvSpPr>
          <p:spPr>
            <a:xfrm rot="4968000">
              <a:off x="4714074" y="117912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4" name="等腰三角形 873"/>
            <p:cNvSpPr/>
            <p:nvPr userDrawn="1"/>
          </p:nvSpPr>
          <p:spPr>
            <a:xfrm rot="5184000">
              <a:off x="4720456" y="124663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5" name="等腰三角形 874"/>
            <p:cNvSpPr/>
            <p:nvPr userDrawn="1"/>
          </p:nvSpPr>
          <p:spPr>
            <a:xfrm rot="5400000">
              <a:off x="4722586" y="13144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6" name="等腰三角形 875"/>
            <p:cNvSpPr/>
            <p:nvPr userDrawn="1"/>
          </p:nvSpPr>
          <p:spPr>
            <a:xfrm rot="5616000">
              <a:off x="4720456" y="138220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7" name="等腰三角形 876"/>
            <p:cNvSpPr/>
            <p:nvPr userDrawn="1"/>
          </p:nvSpPr>
          <p:spPr>
            <a:xfrm rot="5832000">
              <a:off x="4714074" y="144971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8" name="等腰三角形 877"/>
            <p:cNvSpPr/>
            <p:nvPr userDrawn="1"/>
          </p:nvSpPr>
          <p:spPr>
            <a:xfrm rot="6048000">
              <a:off x="4703465" y="15166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9" name="等腰三角形 878"/>
            <p:cNvSpPr/>
            <p:nvPr userDrawn="1"/>
          </p:nvSpPr>
          <p:spPr>
            <a:xfrm rot="6264000">
              <a:off x="4688672" y="15828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0" name="等腰三角形 879"/>
            <p:cNvSpPr/>
            <p:nvPr userDrawn="1"/>
          </p:nvSpPr>
          <p:spPr>
            <a:xfrm rot="6480000">
              <a:off x="4669752" y="164800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1" name="等腰三角形 880"/>
            <p:cNvSpPr/>
            <p:nvPr userDrawn="1"/>
          </p:nvSpPr>
          <p:spPr>
            <a:xfrm rot="6696000">
              <a:off x="4646780" y="171180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2" name="等腰三角形 881"/>
            <p:cNvSpPr/>
            <p:nvPr userDrawn="1"/>
          </p:nvSpPr>
          <p:spPr>
            <a:xfrm rot="6912000">
              <a:off x="4619847" y="177404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3" name="等腰三角形 882"/>
            <p:cNvSpPr/>
            <p:nvPr userDrawn="1"/>
          </p:nvSpPr>
          <p:spPr>
            <a:xfrm rot="7128000">
              <a:off x="4589059" y="183447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4" name="等腰三角形 883"/>
            <p:cNvSpPr/>
            <p:nvPr userDrawn="1"/>
          </p:nvSpPr>
          <p:spPr>
            <a:xfrm rot="7344000">
              <a:off x="4554538" y="189284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5" name="等腰三角形 884"/>
            <p:cNvSpPr/>
            <p:nvPr userDrawn="1"/>
          </p:nvSpPr>
          <p:spPr>
            <a:xfrm rot="7560000">
              <a:off x="4516420" y="19489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6" name="等腰三角形 885"/>
            <p:cNvSpPr/>
            <p:nvPr userDrawn="1"/>
          </p:nvSpPr>
          <p:spPr>
            <a:xfrm rot="7776000">
              <a:off x="4474855" y="200251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7" name="等腰三角形 886"/>
            <p:cNvSpPr/>
            <p:nvPr userDrawn="1"/>
          </p:nvSpPr>
          <p:spPr>
            <a:xfrm rot="7992000">
              <a:off x="4430008" y="20533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8" name="等腰三角形 887"/>
            <p:cNvSpPr/>
            <p:nvPr userDrawn="1"/>
          </p:nvSpPr>
          <p:spPr>
            <a:xfrm rot="8208000">
              <a:off x="4382055" y="21013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9" name="等腰三角形 888"/>
            <p:cNvSpPr/>
            <p:nvPr userDrawn="1"/>
          </p:nvSpPr>
          <p:spPr>
            <a:xfrm rot="8424000">
              <a:off x="4331185" y="21461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0" name="等腰三角形 889"/>
            <p:cNvSpPr/>
            <p:nvPr userDrawn="1"/>
          </p:nvSpPr>
          <p:spPr>
            <a:xfrm rot="8640000">
              <a:off x="4277601" y="21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1" name="等腰三角形 890"/>
            <p:cNvSpPr/>
            <p:nvPr userDrawn="1"/>
          </p:nvSpPr>
          <p:spPr>
            <a:xfrm rot="8856000">
              <a:off x="4221511" y="222587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2" name="等腰三角形 891"/>
            <p:cNvSpPr/>
            <p:nvPr userDrawn="1"/>
          </p:nvSpPr>
          <p:spPr>
            <a:xfrm rot="9072000">
              <a:off x="4163139" y="226039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3" name="等腰三角形 892"/>
            <p:cNvSpPr/>
            <p:nvPr userDrawn="1"/>
          </p:nvSpPr>
          <p:spPr>
            <a:xfrm rot="9288000">
              <a:off x="4102715" y="22911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4" name="等腰三角形 893"/>
            <p:cNvSpPr/>
            <p:nvPr userDrawn="1"/>
          </p:nvSpPr>
          <p:spPr>
            <a:xfrm rot="9504000">
              <a:off x="4040477" y="231811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5" name="等腰三角形 894"/>
            <p:cNvSpPr/>
            <p:nvPr userDrawn="1"/>
          </p:nvSpPr>
          <p:spPr>
            <a:xfrm rot="9720000">
              <a:off x="3976670" y="234108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6" name="等腰三角形 895"/>
            <p:cNvSpPr/>
            <p:nvPr userDrawn="1"/>
          </p:nvSpPr>
          <p:spPr>
            <a:xfrm rot="9936000">
              <a:off x="3911547" y="23600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7" name="等腰三角形 896"/>
            <p:cNvSpPr/>
            <p:nvPr userDrawn="1"/>
          </p:nvSpPr>
          <p:spPr>
            <a:xfrm rot="10152000">
              <a:off x="3845364" y="237479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8" name="等腰三角形 897"/>
            <p:cNvSpPr/>
            <p:nvPr userDrawn="1"/>
          </p:nvSpPr>
          <p:spPr>
            <a:xfrm rot="10368000">
              <a:off x="3778383" y="238540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9" name="等腰三角形 898"/>
            <p:cNvSpPr/>
            <p:nvPr userDrawn="1"/>
          </p:nvSpPr>
          <p:spPr>
            <a:xfrm rot="10584000">
              <a:off x="3710868" y="239178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0" name="等腰三角形 899"/>
            <p:cNvSpPr/>
            <p:nvPr userDrawn="1"/>
          </p:nvSpPr>
          <p:spPr>
            <a:xfrm rot="10800000">
              <a:off x="3643086" y="23939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1" name="等腰三角形 900"/>
            <p:cNvSpPr/>
            <p:nvPr userDrawn="1"/>
          </p:nvSpPr>
          <p:spPr>
            <a:xfrm rot="11016000">
              <a:off x="3575304" y="239178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2" name="等腰三角形 901"/>
            <p:cNvSpPr/>
            <p:nvPr userDrawn="1"/>
          </p:nvSpPr>
          <p:spPr>
            <a:xfrm rot="11232000">
              <a:off x="3507789" y="238540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3" name="等腰三角形 902"/>
            <p:cNvSpPr/>
            <p:nvPr userDrawn="1"/>
          </p:nvSpPr>
          <p:spPr>
            <a:xfrm rot="11448000">
              <a:off x="3440808" y="237479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4" name="等腰三角形 903"/>
            <p:cNvSpPr/>
            <p:nvPr userDrawn="1"/>
          </p:nvSpPr>
          <p:spPr>
            <a:xfrm rot="11664000">
              <a:off x="3374625" y="23600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5" name="等腰三角形 904"/>
            <p:cNvSpPr/>
            <p:nvPr userDrawn="1"/>
          </p:nvSpPr>
          <p:spPr>
            <a:xfrm rot="11880000">
              <a:off x="3309502" y="234108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6" name="等腰三角形 905"/>
            <p:cNvSpPr/>
            <p:nvPr userDrawn="1"/>
          </p:nvSpPr>
          <p:spPr>
            <a:xfrm rot="12096000">
              <a:off x="3245696" y="231811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7" name="等腰三角形 906"/>
            <p:cNvSpPr/>
            <p:nvPr userDrawn="1"/>
          </p:nvSpPr>
          <p:spPr>
            <a:xfrm rot="12312000">
              <a:off x="3183457" y="22911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8" name="等腰三角形 907"/>
            <p:cNvSpPr/>
            <p:nvPr userDrawn="1"/>
          </p:nvSpPr>
          <p:spPr>
            <a:xfrm rot="12528000">
              <a:off x="3123033" y="226039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9" name="等腰三角形 908"/>
            <p:cNvSpPr/>
            <p:nvPr userDrawn="1"/>
          </p:nvSpPr>
          <p:spPr>
            <a:xfrm rot="12744000">
              <a:off x="3064661" y="222587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0" name="等腰三角形 909"/>
            <p:cNvSpPr/>
            <p:nvPr userDrawn="1"/>
          </p:nvSpPr>
          <p:spPr>
            <a:xfrm rot="12960000">
              <a:off x="3008572" y="21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1" name="等腰三角形 910"/>
            <p:cNvSpPr/>
            <p:nvPr userDrawn="1"/>
          </p:nvSpPr>
          <p:spPr>
            <a:xfrm rot="13176000">
              <a:off x="2954987" y="21461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2" name="等腰三角形 911"/>
            <p:cNvSpPr/>
            <p:nvPr userDrawn="1"/>
          </p:nvSpPr>
          <p:spPr>
            <a:xfrm rot="13392000">
              <a:off x="2904118" y="21013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3" name="等腰三角形 912"/>
            <p:cNvSpPr/>
            <p:nvPr userDrawn="1"/>
          </p:nvSpPr>
          <p:spPr>
            <a:xfrm rot="13608000">
              <a:off x="2856165" y="20533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4" name="等腰三角形 913"/>
            <p:cNvSpPr/>
            <p:nvPr userDrawn="1"/>
          </p:nvSpPr>
          <p:spPr>
            <a:xfrm rot="13824000">
              <a:off x="2811317" y="200251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5" name="等腰三角形 914"/>
            <p:cNvSpPr/>
            <p:nvPr userDrawn="1"/>
          </p:nvSpPr>
          <p:spPr>
            <a:xfrm rot="14040000">
              <a:off x="2769752" y="19489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6" name="等腰三角形 915"/>
            <p:cNvSpPr/>
            <p:nvPr userDrawn="1"/>
          </p:nvSpPr>
          <p:spPr>
            <a:xfrm rot="14256000">
              <a:off x="2731634" y="189284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7" name="等腰三角形 916"/>
            <p:cNvSpPr/>
            <p:nvPr userDrawn="1"/>
          </p:nvSpPr>
          <p:spPr>
            <a:xfrm rot="14472000">
              <a:off x="2697113" y="183447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8" name="等腰三角形 917"/>
            <p:cNvSpPr/>
            <p:nvPr userDrawn="1"/>
          </p:nvSpPr>
          <p:spPr>
            <a:xfrm rot="14688000">
              <a:off x="2666325" y="177404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9" name="等腰三角形 918"/>
            <p:cNvSpPr/>
            <p:nvPr userDrawn="1"/>
          </p:nvSpPr>
          <p:spPr>
            <a:xfrm rot="14904000">
              <a:off x="2639392" y="171180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0" name="等腰三角形 919"/>
            <p:cNvSpPr/>
            <p:nvPr userDrawn="1"/>
          </p:nvSpPr>
          <p:spPr>
            <a:xfrm rot="15120000">
              <a:off x="2616421" y="164800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1" name="等腰三角形 920"/>
            <p:cNvSpPr/>
            <p:nvPr userDrawn="1"/>
          </p:nvSpPr>
          <p:spPr>
            <a:xfrm rot="15336000">
              <a:off x="2597501" y="15828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2" name="等腰三角形 921"/>
            <p:cNvSpPr/>
            <p:nvPr userDrawn="1"/>
          </p:nvSpPr>
          <p:spPr>
            <a:xfrm rot="15552001">
              <a:off x="2582707" y="15166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3" name="等腰三角形 922"/>
            <p:cNvSpPr/>
            <p:nvPr userDrawn="1"/>
          </p:nvSpPr>
          <p:spPr>
            <a:xfrm rot="15767999">
              <a:off x="2572098" y="144971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4" name="等腰三角形 923"/>
            <p:cNvSpPr/>
            <p:nvPr userDrawn="1"/>
          </p:nvSpPr>
          <p:spPr>
            <a:xfrm rot="15984000">
              <a:off x="2565716" y="138220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5" name="等腰三角形 414"/>
          <p:cNvSpPr/>
          <p:nvPr userDrawn="1"/>
        </p:nvSpPr>
        <p:spPr>
          <a:xfrm flipV="1">
            <a:off x="5257800" y="2706413"/>
            <a:ext cx="1676400" cy="1445174"/>
          </a:xfrm>
          <a:prstGeom prst="triangle">
            <a:avLst/>
          </a:prstGeom>
          <a:blipFill dpi="0" rotWithShape="0">
            <a:blip r:embed="rId3"/>
            <a:srcRect/>
            <a:tile tx="0" ty="0" sx="100000" sy="100000" flip="none" algn="t"/>
          </a:blipFill>
          <a:ln w="69850">
            <a:gradFill flip="none" rotWithShape="1">
              <a:gsLst>
                <a:gs pos="25000">
                  <a:srgbClr val="6DFEF1"/>
                </a:gs>
                <a:gs pos="75000">
                  <a:srgbClr val="6DFEF1"/>
                </a:gs>
                <a:gs pos="50000">
                  <a:schemeClr val="bg1"/>
                </a:gs>
                <a:gs pos="0">
                  <a:schemeClr val="bg1"/>
                </a:gs>
                <a:gs pos="95000">
                  <a:srgbClr val="6DFEF1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74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图片 37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350"/>
            <a:ext cx="11430000" cy="1905000"/>
          </a:xfrm>
          <a:prstGeom prst="rect">
            <a:avLst/>
          </a:prstGeom>
        </p:spPr>
      </p:pic>
      <p:sp>
        <p:nvSpPr>
          <p:cNvPr id="892" name="矩形 891"/>
          <p:cNvSpPr/>
          <p:nvPr userDrawn="1"/>
        </p:nvSpPr>
        <p:spPr>
          <a:xfrm>
            <a:off x="12398" y="0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7" name="组合 376"/>
          <p:cNvGrpSpPr/>
          <p:nvPr userDrawn="1"/>
        </p:nvGrpSpPr>
        <p:grpSpPr>
          <a:xfrm>
            <a:off x="-1600200" y="708836"/>
            <a:ext cx="15544800" cy="8193986"/>
            <a:chOff x="276640" y="-152400"/>
            <a:chExt cx="11638721" cy="7193280"/>
          </a:xfrm>
          <a:scene3d>
            <a:camera prst="perspectiveRelaxedModerately" fov="6600000"/>
            <a:lightRig rig="threePt" dir="t"/>
          </a:scene3d>
        </p:grpSpPr>
        <p:grpSp>
          <p:nvGrpSpPr>
            <p:cNvPr id="378" name="组合 377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418" name="直接连接符 417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直接连接符 418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直接连接符 419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直接连接符 420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直接连接符 421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直接连接符 422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直接连接符 423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直接连接符 424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直接连接符 425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直接连接符 426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直接连接符 427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9" name="组合 378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380" name="直接连接符 379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直接连接符 380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直接连接符 381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直接连接符 382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直接连接符 383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直接连接符 384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直接连接符 385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直接连接符 386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直接连接符 387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直接连接符 388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直接连接符 389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直接连接符 391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直接连接符 392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直接连接符 402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直接连接符 403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直接连接符 405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直接连接符 415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直接连接符 416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矩形 7"/>
          <p:cNvSpPr/>
          <p:nvPr userDrawn="1"/>
        </p:nvSpPr>
        <p:spPr>
          <a:xfrm>
            <a:off x="-10401300" y="-8305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9" name="矩形 428"/>
          <p:cNvSpPr/>
          <p:nvPr userDrawn="1"/>
        </p:nvSpPr>
        <p:spPr>
          <a:xfrm>
            <a:off x="-10401300" y="14706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0" name="矩形 429"/>
          <p:cNvSpPr/>
          <p:nvPr userDrawn="1"/>
        </p:nvSpPr>
        <p:spPr>
          <a:xfrm>
            <a:off x="22821900" y="14706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2" name="矩形 431"/>
          <p:cNvSpPr/>
          <p:nvPr userDrawn="1"/>
        </p:nvSpPr>
        <p:spPr>
          <a:xfrm>
            <a:off x="22821900" y="-82677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" name="任意多边形 6"/>
          <p:cNvSpPr/>
          <p:nvPr userDrawn="1"/>
        </p:nvSpPr>
        <p:spPr bwMode="white">
          <a:xfrm>
            <a:off x="2602006" y="3420478"/>
            <a:ext cx="6979316" cy="3708133"/>
          </a:xfrm>
          <a:custGeom>
            <a:avLst/>
            <a:gdLst>
              <a:gd name="connsiteX0" fmla="*/ 1676400 w 7223760"/>
              <a:gd name="connsiteY0" fmla="*/ 0 h 3925824"/>
              <a:gd name="connsiteX1" fmla="*/ 5669280 w 7223760"/>
              <a:gd name="connsiteY1" fmla="*/ 0 h 3925824"/>
              <a:gd name="connsiteX2" fmla="*/ 7223760 w 7223760"/>
              <a:gd name="connsiteY2" fmla="*/ 3925824 h 3925824"/>
              <a:gd name="connsiteX3" fmla="*/ 0 w 7223760"/>
              <a:gd name="connsiteY3" fmla="*/ 3925824 h 3925824"/>
              <a:gd name="connsiteX4" fmla="*/ 1676400 w 7223760"/>
              <a:gd name="connsiteY4" fmla="*/ 0 h 3925824"/>
              <a:gd name="connsiteX0" fmla="*/ 1676400 w 7275565"/>
              <a:gd name="connsiteY0" fmla="*/ 0 h 3925824"/>
              <a:gd name="connsiteX1" fmla="*/ 5669280 w 7275565"/>
              <a:gd name="connsiteY1" fmla="*/ 0 h 3925824"/>
              <a:gd name="connsiteX2" fmla="*/ 7275565 w 7275565"/>
              <a:gd name="connsiteY2" fmla="*/ 3904778 h 3925824"/>
              <a:gd name="connsiteX3" fmla="*/ 0 w 7275565"/>
              <a:gd name="connsiteY3" fmla="*/ 3925824 h 3925824"/>
              <a:gd name="connsiteX4" fmla="*/ 1676400 w 7275565"/>
              <a:gd name="connsiteY4" fmla="*/ 0 h 392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75565" h="3925824">
                <a:moveTo>
                  <a:pt x="1676400" y="0"/>
                </a:moveTo>
                <a:lnTo>
                  <a:pt x="5669280" y="0"/>
                </a:lnTo>
                <a:lnTo>
                  <a:pt x="7275565" y="3904778"/>
                </a:lnTo>
                <a:lnTo>
                  <a:pt x="0" y="3925824"/>
                </a:lnTo>
                <a:lnTo>
                  <a:pt x="1676400" y="0"/>
                </a:lnTo>
                <a:close/>
              </a:path>
            </a:pathLst>
          </a:custGeom>
          <a:gradFill rotWithShape="0">
            <a:gsLst>
              <a:gs pos="20000">
                <a:srgbClr val="050537"/>
              </a:gs>
              <a:gs pos="58000">
                <a:srgbClr val="180F3A"/>
              </a:gs>
              <a:gs pos="84000">
                <a:srgbClr val="4A113C"/>
              </a:gs>
            </a:gsLst>
            <a:lin ang="5400000" scaled="0"/>
            <a:tileRect l="-37549" t="-92243" r="-38391" b="7298"/>
          </a:gradFill>
          <a:ln w="28575">
            <a:gradFill>
              <a:gsLst>
                <a:gs pos="0">
                  <a:srgbClr val="3BF2FB">
                    <a:alpha val="0"/>
                  </a:srgbClr>
                </a:gs>
                <a:gs pos="100000">
                  <a:srgbClr val="3BF2F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94" name="组合 893"/>
          <p:cNvGrpSpPr/>
          <p:nvPr userDrawn="1"/>
        </p:nvGrpSpPr>
        <p:grpSpPr>
          <a:xfrm>
            <a:off x="-1600200" y="708836"/>
            <a:ext cx="15544800" cy="8193986"/>
            <a:chOff x="276640" y="-152400"/>
            <a:chExt cx="11638721" cy="7193280"/>
          </a:xfrm>
          <a:scene3d>
            <a:camera prst="perspectiveRelaxedModerately" fov="6600000"/>
            <a:lightRig rig="threePt" dir="t"/>
          </a:scene3d>
        </p:grpSpPr>
        <p:grpSp>
          <p:nvGrpSpPr>
            <p:cNvPr id="895" name="组合 894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915" name="直接连接符 914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6" name="直接连接符 915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7" name="直接连接符 916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8" name="直接连接符 917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9" name="直接连接符 918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0" name="直接连接符 919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直接连接符 920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" name="直接连接符 921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3" name="直接连接符 922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4" name="直接连接符 923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5" name="直接连接符 924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6" name="组合 895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897" name="直接连接符 896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8" name="直接连接符 897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9" name="直接连接符 898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0" name="直接连接符 899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1" name="直接连接符 900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2" name="直接连接符 901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3" name="直接连接符 902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4" name="直接连接符 903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5" name="直接连接符 904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6" name="直接连接符 905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7" name="直接连接符 906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8" name="直接连接符 907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9" name="直接连接符 908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0" name="直接连接符 909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1" name="直接连接符 910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2" name="直接连接符 911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3" name="直接连接符 912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4" name="直接连接符 913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6" name="矩形 925"/>
          <p:cNvSpPr/>
          <p:nvPr userDrawn="1"/>
        </p:nvSpPr>
        <p:spPr>
          <a:xfrm>
            <a:off x="76200" y="0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80694" y="1467000"/>
            <a:ext cx="3230612" cy="2877520"/>
            <a:chOff x="4649647" y="2132974"/>
            <a:chExt cx="2964094" cy="2640131"/>
          </a:xfrm>
        </p:grpSpPr>
        <p:sp>
          <p:nvSpPr>
            <p:cNvPr id="790" name="椭圆 789"/>
            <p:cNvSpPr/>
            <p:nvPr userDrawn="1"/>
          </p:nvSpPr>
          <p:spPr>
            <a:xfrm>
              <a:off x="5177689" y="266093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1" name="椭圆 790"/>
            <p:cNvSpPr/>
            <p:nvPr userDrawn="1"/>
          </p:nvSpPr>
          <p:spPr>
            <a:xfrm rot="-5400000">
              <a:off x="4649647" y="266093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2" name="椭圆 791"/>
            <p:cNvSpPr/>
            <p:nvPr userDrawn="1"/>
          </p:nvSpPr>
          <p:spPr>
            <a:xfrm rot="-5270000">
              <a:off x="4650024" y="264097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3" name="椭圆 792"/>
            <p:cNvSpPr/>
            <p:nvPr userDrawn="1"/>
          </p:nvSpPr>
          <p:spPr>
            <a:xfrm rot="-5140000">
              <a:off x="4651156" y="2621038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4" name="椭圆 793"/>
            <p:cNvSpPr/>
            <p:nvPr userDrawn="1"/>
          </p:nvSpPr>
          <p:spPr>
            <a:xfrm rot="-5010000">
              <a:off x="4653041" y="260116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5" name="椭圆 794"/>
            <p:cNvSpPr/>
            <p:nvPr userDrawn="1"/>
          </p:nvSpPr>
          <p:spPr>
            <a:xfrm rot="-4880000">
              <a:off x="4655676" y="2581368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6" name="椭圆 795"/>
            <p:cNvSpPr/>
            <p:nvPr userDrawn="1"/>
          </p:nvSpPr>
          <p:spPr>
            <a:xfrm rot="-4750000">
              <a:off x="4659057" y="256168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7" name="椭圆 796"/>
            <p:cNvSpPr/>
            <p:nvPr userDrawn="1"/>
          </p:nvSpPr>
          <p:spPr>
            <a:xfrm rot="-4620000">
              <a:off x="4663180" y="254215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8" name="椭圆 797"/>
            <p:cNvSpPr/>
            <p:nvPr userDrawn="1"/>
          </p:nvSpPr>
          <p:spPr>
            <a:xfrm rot="-4490000">
              <a:off x="4668039" y="252278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9" name="椭圆 798"/>
            <p:cNvSpPr/>
            <p:nvPr userDrawn="1"/>
          </p:nvSpPr>
          <p:spPr>
            <a:xfrm rot="-4360000">
              <a:off x="4673626" y="250361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0" name="椭圆 799"/>
            <p:cNvSpPr/>
            <p:nvPr userDrawn="1"/>
          </p:nvSpPr>
          <p:spPr>
            <a:xfrm rot="-4230000">
              <a:off x="4679934" y="248467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1" name="椭圆 800"/>
            <p:cNvSpPr/>
            <p:nvPr userDrawn="1"/>
          </p:nvSpPr>
          <p:spPr>
            <a:xfrm rot="-4100000">
              <a:off x="4686954" y="246598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2" name="椭圆 801"/>
            <p:cNvSpPr/>
            <p:nvPr userDrawn="1"/>
          </p:nvSpPr>
          <p:spPr>
            <a:xfrm rot="-3970000">
              <a:off x="4694676" y="244756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3" name="椭圆 802"/>
            <p:cNvSpPr/>
            <p:nvPr userDrawn="1"/>
          </p:nvSpPr>
          <p:spPr>
            <a:xfrm rot="-3840000">
              <a:off x="4703088" y="2429458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4" name="椭圆 803"/>
            <p:cNvSpPr/>
            <p:nvPr userDrawn="1"/>
          </p:nvSpPr>
          <p:spPr>
            <a:xfrm rot="-3710000">
              <a:off x="4712179" y="241168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5" name="椭圆 804"/>
            <p:cNvSpPr/>
            <p:nvPr userDrawn="1"/>
          </p:nvSpPr>
          <p:spPr>
            <a:xfrm rot="-3580000">
              <a:off x="4721935" y="239425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6" name="椭圆 805"/>
            <p:cNvSpPr/>
            <p:nvPr userDrawn="1"/>
          </p:nvSpPr>
          <p:spPr>
            <a:xfrm rot="-3450000">
              <a:off x="4732343" y="237721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7" name="椭圆 806"/>
            <p:cNvSpPr/>
            <p:nvPr userDrawn="1"/>
          </p:nvSpPr>
          <p:spPr>
            <a:xfrm rot="-3320000">
              <a:off x="4743388" y="236058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8" name="椭圆 807"/>
            <p:cNvSpPr/>
            <p:nvPr userDrawn="1"/>
          </p:nvSpPr>
          <p:spPr>
            <a:xfrm rot="-3190000">
              <a:off x="4755053" y="234438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9" name="椭圆 808"/>
            <p:cNvSpPr/>
            <p:nvPr userDrawn="1"/>
          </p:nvSpPr>
          <p:spPr>
            <a:xfrm rot="-3060000">
              <a:off x="4767323" y="2328628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0" name="椭圆 809"/>
            <p:cNvSpPr/>
            <p:nvPr userDrawn="1"/>
          </p:nvSpPr>
          <p:spPr>
            <a:xfrm rot="-2930000">
              <a:off x="4780180" y="231335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1" name="椭圆 810"/>
            <p:cNvSpPr/>
            <p:nvPr userDrawn="1"/>
          </p:nvSpPr>
          <p:spPr>
            <a:xfrm rot="-2800000">
              <a:off x="4793605" y="229857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2" name="椭圆 811"/>
            <p:cNvSpPr/>
            <p:nvPr userDrawn="1"/>
          </p:nvSpPr>
          <p:spPr>
            <a:xfrm rot="-2670000">
              <a:off x="4807579" y="228431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3" name="椭圆 812"/>
            <p:cNvSpPr/>
            <p:nvPr userDrawn="1"/>
          </p:nvSpPr>
          <p:spPr>
            <a:xfrm rot="-2540000">
              <a:off x="4822083" y="227058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4" name="椭圆 813"/>
            <p:cNvSpPr/>
            <p:nvPr userDrawn="1"/>
          </p:nvSpPr>
          <p:spPr>
            <a:xfrm rot="-2410000">
              <a:off x="4837095" y="225742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5" name="椭圆 814"/>
            <p:cNvSpPr/>
            <p:nvPr userDrawn="1"/>
          </p:nvSpPr>
          <p:spPr>
            <a:xfrm rot="-2280000">
              <a:off x="4852594" y="224483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6" name="椭圆 815"/>
            <p:cNvSpPr/>
            <p:nvPr userDrawn="1"/>
          </p:nvSpPr>
          <p:spPr>
            <a:xfrm rot="-2150000">
              <a:off x="4868557" y="223284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7" name="椭圆 816"/>
            <p:cNvSpPr/>
            <p:nvPr userDrawn="1"/>
          </p:nvSpPr>
          <p:spPr>
            <a:xfrm rot="-2020000">
              <a:off x="4884963" y="222145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8" name="椭圆 817"/>
            <p:cNvSpPr/>
            <p:nvPr userDrawn="1"/>
          </p:nvSpPr>
          <p:spPr>
            <a:xfrm rot="-1890000">
              <a:off x="4901788" y="221070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9" name="椭圆 818"/>
            <p:cNvSpPr/>
            <p:nvPr userDrawn="1"/>
          </p:nvSpPr>
          <p:spPr>
            <a:xfrm rot="-1760000">
              <a:off x="4919007" y="220059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0" name="椭圆 819"/>
            <p:cNvSpPr/>
            <p:nvPr userDrawn="1"/>
          </p:nvSpPr>
          <p:spPr>
            <a:xfrm rot="-1630000">
              <a:off x="4936595" y="219114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1" name="椭圆 820"/>
            <p:cNvSpPr/>
            <p:nvPr userDrawn="1"/>
          </p:nvSpPr>
          <p:spPr>
            <a:xfrm rot="-1500000">
              <a:off x="4954529" y="218236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2" name="椭圆 821"/>
            <p:cNvSpPr/>
            <p:nvPr userDrawn="1"/>
          </p:nvSpPr>
          <p:spPr>
            <a:xfrm rot="-1370000">
              <a:off x="4972781" y="217427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3" name="椭圆 822"/>
            <p:cNvSpPr/>
            <p:nvPr userDrawn="1"/>
          </p:nvSpPr>
          <p:spPr>
            <a:xfrm rot="-1240000">
              <a:off x="4991327" y="2166874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4" name="椭圆 823"/>
            <p:cNvSpPr/>
            <p:nvPr userDrawn="1"/>
          </p:nvSpPr>
          <p:spPr>
            <a:xfrm rot="-1110000">
              <a:off x="5010139" y="216018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5" name="椭圆 824"/>
            <p:cNvSpPr/>
            <p:nvPr userDrawn="1"/>
          </p:nvSpPr>
          <p:spPr>
            <a:xfrm rot="-980000">
              <a:off x="5029190" y="215420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6" name="椭圆 825"/>
            <p:cNvSpPr/>
            <p:nvPr userDrawn="1"/>
          </p:nvSpPr>
          <p:spPr>
            <a:xfrm rot="-850000">
              <a:off x="5048454" y="214895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7" name="椭圆 826"/>
            <p:cNvSpPr/>
            <p:nvPr userDrawn="1"/>
          </p:nvSpPr>
          <p:spPr>
            <a:xfrm rot="-720000">
              <a:off x="5067903" y="214443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8" name="椭圆 827"/>
            <p:cNvSpPr/>
            <p:nvPr userDrawn="1"/>
          </p:nvSpPr>
          <p:spPr>
            <a:xfrm rot="-590000">
              <a:off x="5087508" y="214065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9" name="椭圆 828"/>
            <p:cNvSpPr/>
            <p:nvPr userDrawn="1"/>
          </p:nvSpPr>
          <p:spPr>
            <a:xfrm rot="-460000">
              <a:off x="5107243" y="2137614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0" name="椭圆 829"/>
            <p:cNvSpPr/>
            <p:nvPr userDrawn="1"/>
          </p:nvSpPr>
          <p:spPr>
            <a:xfrm rot="-330000">
              <a:off x="5127079" y="213532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1" name="椭圆 830"/>
            <p:cNvSpPr/>
            <p:nvPr userDrawn="1"/>
          </p:nvSpPr>
          <p:spPr>
            <a:xfrm rot="-200000">
              <a:off x="5146986" y="213378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2" name="椭圆 831"/>
            <p:cNvSpPr/>
            <p:nvPr userDrawn="1"/>
          </p:nvSpPr>
          <p:spPr>
            <a:xfrm rot="-70000">
              <a:off x="5166938" y="213300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3" name="椭圆 832"/>
            <p:cNvSpPr/>
            <p:nvPr userDrawn="1"/>
          </p:nvSpPr>
          <p:spPr>
            <a:xfrm rot="60000">
              <a:off x="5186905" y="2132974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4" name="椭圆 833"/>
            <p:cNvSpPr/>
            <p:nvPr userDrawn="1"/>
          </p:nvSpPr>
          <p:spPr>
            <a:xfrm rot="190000">
              <a:off x="5206859" y="213370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5" name="椭圆 834"/>
            <p:cNvSpPr/>
            <p:nvPr userDrawn="1"/>
          </p:nvSpPr>
          <p:spPr>
            <a:xfrm rot="320000">
              <a:off x="5226770" y="213518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6" name="椭圆 835"/>
            <p:cNvSpPr/>
            <p:nvPr userDrawn="1"/>
          </p:nvSpPr>
          <p:spPr>
            <a:xfrm rot="450000">
              <a:off x="5246612" y="213741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7" name="椭圆 836"/>
            <p:cNvSpPr/>
            <p:nvPr userDrawn="1"/>
          </p:nvSpPr>
          <p:spPr>
            <a:xfrm rot="580000">
              <a:off x="5266356" y="214039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8" name="椭圆 837"/>
            <p:cNvSpPr/>
            <p:nvPr userDrawn="1"/>
          </p:nvSpPr>
          <p:spPr>
            <a:xfrm rot="710000">
              <a:off x="5285972" y="214411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9" name="椭圆 838"/>
            <p:cNvSpPr/>
            <p:nvPr userDrawn="1"/>
          </p:nvSpPr>
          <p:spPr>
            <a:xfrm rot="840000">
              <a:off x="5305434" y="214857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0" name="椭圆 839"/>
            <p:cNvSpPr/>
            <p:nvPr userDrawn="1"/>
          </p:nvSpPr>
          <p:spPr>
            <a:xfrm rot="970000">
              <a:off x="5324713" y="215377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1" name="椭圆 840"/>
            <p:cNvSpPr/>
            <p:nvPr userDrawn="1"/>
          </p:nvSpPr>
          <p:spPr>
            <a:xfrm rot="1100000">
              <a:off x="5343782" y="215969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2" name="椭圆 841"/>
            <p:cNvSpPr/>
            <p:nvPr userDrawn="1"/>
          </p:nvSpPr>
          <p:spPr>
            <a:xfrm rot="1230000">
              <a:off x="5362613" y="216633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3" name="椭圆 842"/>
            <p:cNvSpPr/>
            <p:nvPr userDrawn="1"/>
          </p:nvSpPr>
          <p:spPr>
            <a:xfrm rot="1360000">
              <a:off x="5381180" y="217367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4" name="椭圆 843"/>
            <p:cNvSpPr/>
            <p:nvPr userDrawn="1"/>
          </p:nvSpPr>
          <p:spPr>
            <a:xfrm rot="1490000">
              <a:off x="5399456" y="218172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5" name="椭圆 844"/>
            <p:cNvSpPr/>
            <p:nvPr userDrawn="1"/>
          </p:nvSpPr>
          <p:spPr>
            <a:xfrm rot="1620000">
              <a:off x="5417415" y="219044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6" name="椭圆 845"/>
            <p:cNvSpPr/>
            <p:nvPr userDrawn="1"/>
          </p:nvSpPr>
          <p:spPr>
            <a:xfrm rot="1750000">
              <a:off x="5435031" y="219984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7" name="椭圆 846"/>
            <p:cNvSpPr/>
            <p:nvPr userDrawn="1"/>
          </p:nvSpPr>
          <p:spPr>
            <a:xfrm rot="1880000">
              <a:off x="5452280" y="220990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8" name="椭圆 847"/>
            <p:cNvSpPr/>
            <p:nvPr userDrawn="1"/>
          </p:nvSpPr>
          <p:spPr>
            <a:xfrm rot="2010000">
              <a:off x="5469135" y="222060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9" name="椭圆 848"/>
            <p:cNvSpPr/>
            <p:nvPr userDrawn="1"/>
          </p:nvSpPr>
          <p:spPr>
            <a:xfrm rot="2140000">
              <a:off x="5485574" y="223194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0" name="椭圆 849"/>
            <p:cNvSpPr/>
            <p:nvPr userDrawn="1"/>
          </p:nvSpPr>
          <p:spPr>
            <a:xfrm rot="2270000">
              <a:off x="5501572" y="224388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任意多边形 13"/>
          <p:cNvSpPr/>
          <p:nvPr userDrawn="1"/>
        </p:nvSpPr>
        <p:spPr>
          <a:xfrm>
            <a:off x="4271348" y="1225268"/>
            <a:ext cx="1948478" cy="1966242"/>
          </a:xfrm>
          <a:custGeom>
            <a:avLst/>
            <a:gdLst>
              <a:gd name="connsiteX0" fmla="*/ 0 w 1885950"/>
              <a:gd name="connsiteY0" fmla="*/ 2042445 h 2042445"/>
              <a:gd name="connsiteX1" fmla="*/ 1885950 w 1885950"/>
              <a:gd name="connsiteY1" fmla="*/ 89820 h 2042445"/>
              <a:gd name="connsiteX0" fmla="*/ 30786 w 1916736"/>
              <a:gd name="connsiteY0" fmla="*/ 2048256 h 2048256"/>
              <a:gd name="connsiteX1" fmla="*/ 1916736 w 1916736"/>
              <a:gd name="connsiteY1" fmla="*/ 95631 h 2048256"/>
              <a:gd name="connsiteX0" fmla="*/ 27833 w 1913783"/>
              <a:gd name="connsiteY0" fmla="*/ 1996528 h 1996528"/>
              <a:gd name="connsiteX1" fmla="*/ 1913783 w 1913783"/>
              <a:gd name="connsiteY1" fmla="*/ 43903 h 1996528"/>
              <a:gd name="connsiteX0" fmla="*/ 26430 w 1988580"/>
              <a:gd name="connsiteY0" fmla="*/ 2051685 h 2051685"/>
              <a:gd name="connsiteX1" fmla="*/ 1988580 w 1988580"/>
              <a:gd name="connsiteY1" fmla="*/ 41910 h 2051685"/>
              <a:gd name="connsiteX0" fmla="*/ 26592 w 1988742"/>
              <a:gd name="connsiteY0" fmla="*/ 2027447 h 2027447"/>
              <a:gd name="connsiteX1" fmla="*/ 1988742 w 1988742"/>
              <a:gd name="connsiteY1" fmla="*/ 17672 h 2027447"/>
              <a:gd name="connsiteX0" fmla="*/ 26259 w 2007459"/>
              <a:gd name="connsiteY0" fmla="*/ 2036812 h 2036812"/>
              <a:gd name="connsiteX1" fmla="*/ 2007459 w 2007459"/>
              <a:gd name="connsiteY1" fmla="*/ 17512 h 2036812"/>
              <a:gd name="connsiteX0" fmla="*/ 5416 w 1986616"/>
              <a:gd name="connsiteY0" fmla="*/ 2036361 h 2036361"/>
              <a:gd name="connsiteX1" fmla="*/ 1986616 w 1986616"/>
              <a:gd name="connsiteY1" fmla="*/ 17061 h 2036361"/>
              <a:gd name="connsiteX0" fmla="*/ 5456 w 1977131"/>
              <a:gd name="connsiteY0" fmla="*/ 1970807 h 1970807"/>
              <a:gd name="connsiteX1" fmla="*/ 1977131 w 1977131"/>
              <a:gd name="connsiteY1" fmla="*/ 18182 h 1970807"/>
              <a:gd name="connsiteX0" fmla="*/ 5583 w 1948683"/>
              <a:gd name="connsiteY0" fmla="*/ 1942756 h 1942756"/>
              <a:gd name="connsiteX1" fmla="*/ 1948683 w 1948683"/>
              <a:gd name="connsiteY1" fmla="*/ 18706 h 1942756"/>
              <a:gd name="connsiteX0" fmla="*/ 5670 w 1929720"/>
              <a:gd name="connsiteY0" fmla="*/ 1933414 h 1933414"/>
              <a:gd name="connsiteX1" fmla="*/ 1929720 w 1929720"/>
              <a:gd name="connsiteY1" fmla="*/ 18889 h 1933414"/>
              <a:gd name="connsiteX0" fmla="*/ 5670 w 1929720"/>
              <a:gd name="connsiteY0" fmla="*/ 1942756 h 1942756"/>
              <a:gd name="connsiteX1" fmla="*/ 1929720 w 1929720"/>
              <a:gd name="connsiteY1" fmla="*/ 18706 h 1942756"/>
              <a:gd name="connsiteX0" fmla="*/ 5583 w 1948683"/>
              <a:gd name="connsiteY0" fmla="*/ 1980163 h 1980163"/>
              <a:gd name="connsiteX1" fmla="*/ 1948683 w 1948683"/>
              <a:gd name="connsiteY1" fmla="*/ 18013 h 1980163"/>
              <a:gd name="connsiteX0" fmla="*/ 5378 w 1948478"/>
              <a:gd name="connsiteY0" fmla="*/ 1966379 h 1966379"/>
              <a:gd name="connsiteX1" fmla="*/ 1948478 w 1948478"/>
              <a:gd name="connsiteY1" fmla="*/ 4229 h 1966379"/>
              <a:gd name="connsiteX0" fmla="*/ 5378 w 1948478"/>
              <a:gd name="connsiteY0" fmla="*/ 1966242 h 1966242"/>
              <a:gd name="connsiteX1" fmla="*/ 1948478 w 1948478"/>
              <a:gd name="connsiteY1" fmla="*/ 4092 h 1966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48478" h="1966242">
                <a:moveTo>
                  <a:pt x="5378" y="1966242"/>
                </a:moveTo>
                <a:cubicBezTo>
                  <a:pt x="-89872" y="727198"/>
                  <a:pt x="1100753" y="-64170"/>
                  <a:pt x="1948478" y="4092"/>
                </a:cubicBezTo>
              </a:path>
            </a:pathLst>
          </a:custGeom>
          <a:noFill/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1" name="任意多边形 890"/>
          <p:cNvSpPr/>
          <p:nvPr userDrawn="1"/>
        </p:nvSpPr>
        <p:spPr>
          <a:xfrm rot="6356858">
            <a:off x="6473666" y="1859308"/>
            <a:ext cx="1917545" cy="1300125"/>
          </a:xfrm>
          <a:custGeom>
            <a:avLst/>
            <a:gdLst>
              <a:gd name="connsiteX0" fmla="*/ 0 w 1885950"/>
              <a:gd name="connsiteY0" fmla="*/ 2042445 h 2042445"/>
              <a:gd name="connsiteX1" fmla="*/ 1885950 w 1885950"/>
              <a:gd name="connsiteY1" fmla="*/ 89820 h 2042445"/>
              <a:gd name="connsiteX0" fmla="*/ 30786 w 1916736"/>
              <a:gd name="connsiteY0" fmla="*/ 2048256 h 2048256"/>
              <a:gd name="connsiteX1" fmla="*/ 1916736 w 1916736"/>
              <a:gd name="connsiteY1" fmla="*/ 95631 h 2048256"/>
              <a:gd name="connsiteX0" fmla="*/ 27833 w 1913783"/>
              <a:gd name="connsiteY0" fmla="*/ 1996528 h 1996528"/>
              <a:gd name="connsiteX1" fmla="*/ 1913783 w 1913783"/>
              <a:gd name="connsiteY1" fmla="*/ 43903 h 1996528"/>
              <a:gd name="connsiteX0" fmla="*/ 26430 w 1988580"/>
              <a:gd name="connsiteY0" fmla="*/ 2051685 h 2051685"/>
              <a:gd name="connsiteX1" fmla="*/ 1988580 w 1988580"/>
              <a:gd name="connsiteY1" fmla="*/ 41910 h 2051685"/>
              <a:gd name="connsiteX0" fmla="*/ 26592 w 1988742"/>
              <a:gd name="connsiteY0" fmla="*/ 2027447 h 2027447"/>
              <a:gd name="connsiteX1" fmla="*/ 1988742 w 1988742"/>
              <a:gd name="connsiteY1" fmla="*/ 17672 h 2027447"/>
              <a:gd name="connsiteX0" fmla="*/ 26259 w 2007459"/>
              <a:gd name="connsiteY0" fmla="*/ 2036812 h 2036812"/>
              <a:gd name="connsiteX1" fmla="*/ 2007459 w 2007459"/>
              <a:gd name="connsiteY1" fmla="*/ 17512 h 2036812"/>
              <a:gd name="connsiteX0" fmla="*/ 5416 w 1986616"/>
              <a:gd name="connsiteY0" fmla="*/ 2036361 h 2036361"/>
              <a:gd name="connsiteX1" fmla="*/ 1986616 w 1986616"/>
              <a:gd name="connsiteY1" fmla="*/ 17061 h 2036361"/>
              <a:gd name="connsiteX0" fmla="*/ 5456 w 1977131"/>
              <a:gd name="connsiteY0" fmla="*/ 1970807 h 1970807"/>
              <a:gd name="connsiteX1" fmla="*/ 1977131 w 1977131"/>
              <a:gd name="connsiteY1" fmla="*/ 18182 h 1970807"/>
              <a:gd name="connsiteX0" fmla="*/ 5583 w 1948683"/>
              <a:gd name="connsiteY0" fmla="*/ 1942756 h 1942756"/>
              <a:gd name="connsiteX1" fmla="*/ 1948683 w 1948683"/>
              <a:gd name="connsiteY1" fmla="*/ 18706 h 1942756"/>
              <a:gd name="connsiteX0" fmla="*/ 5670 w 1929720"/>
              <a:gd name="connsiteY0" fmla="*/ 1933414 h 1933414"/>
              <a:gd name="connsiteX1" fmla="*/ 1929720 w 1929720"/>
              <a:gd name="connsiteY1" fmla="*/ 18889 h 1933414"/>
              <a:gd name="connsiteX0" fmla="*/ 5670 w 1929720"/>
              <a:gd name="connsiteY0" fmla="*/ 1942756 h 1942756"/>
              <a:gd name="connsiteX1" fmla="*/ 1929720 w 1929720"/>
              <a:gd name="connsiteY1" fmla="*/ 18706 h 1942756"/>
              <a:gd name="connsiteX0" fmla="*/ 5583 w 1948683"/>
              <a:gd name="connsiteY0" fmla="*/ 1980163 h 1980163"/>
              <a:gd name="connsiteX1" fmla="*/ 1948683 w 1948683"/>
              <a:gd name="connsiteY1" fmla="*/ 18013 h 1980163"/>
              <a:gd name="connsiteX0" fmla="*/ 5378 w 1948478"/>
              <a:gd name="connsiteY0" fmla="*/ 1966379 h 1966379"/>
              <a:gd name="connsiteX1" fmla="*/ 1948478 w 1948478"/>
              <a:gd name="connsiteY1" fmla="*/ 4229 h 1966379"/>
              <a:gd name="connsiteX0" fmla="*/ 5378 w 1948478"/>
              <a:gd name="connsiteY0" fmla="*/ 1966242 h 1966242"/>
              <a:gd name="connsiteX1" fmla="*/ 1948478 w 1948478"/>
              <a:gd name="connsiteY1" fmla="*/ 4092 h 1966242"/>
              <a:gd name="connsiteX0" fmla="*/ 9105 w 1425909"/>
              <a:gd name="connsiteY0" fmla="*/ 1735184 h 1735184"/>
              <a:gd name="connsiteX1" fmla="*/ 1425909 w 1425909"/>
              <a:gd name="connsiteY1" fmla="*/ 5565 h 1735184"/>
              <a:gd name="connsiteX0" fmla="*/ 8260 w 1425064"/>
              <a:gd name="connsiteY0" fmla="*/ 1729619 h 1729619"/>
              <a:gd name="connsiteX1" fmla="*/ 1425064 w 1425064"/>
              <a:gd name="connsiteY1" fmla="*/ 0 h 1729619"/>
              <a:gd name="connsiteX0" fmla="*/ 8017 w 1424821"/>
              <a:gd name="connsiteY0" fmla="*/ 1729619 h 1729619"/>
              <a:gd name="connsiteX1" fmla="*/ 1424821 w 1424821"/>
              <a:gd name="connsiteY1" fmla="*/ 0 h 1729619"/>
              <a:gd name="connsiteX0" fmla="*/ 7888 w 1438761"/>
              <a:gd name="connsiteY0" fmla="*/ 1684120 h 1684120"/>
              <a:gd name="connsiteX1" fmla="*/ 1438761 w 1438761"/>
              <a:gd name="connsiteY1" fmla="*/ 0 h 1684120"/>
              <a:gd name="connsiteX0" fmla="*/ 8084 w 1438957"/>
              <a:gd name="connsiteY0" fmla="*/ 1684120 h 1684120"/>
              <a:gd name="connsiteX1" fmla="*/ 1438957 w 1438957"/>
              <a:gd name="connsiteY1" fmla="*/ 0 h 1684120"/>
              <a:gd name="connsiteX0" fmla="*/ 7129 w 1438002"/>
              <a:gd name="connsiteY0" fmla="*/ 1685510 h 1685510"/>
              <a:gd name="connsiteX1" fmla="*/ 1438002 w 1438002"/>
              <a:gd name="connsiteY1" fmla="*/ 1390 h 1685510"/>
              <a:gd name="connsiteX0" fmla="*/ 6391 w 1548618"/>
              <a:gd name="connsiteY0" fmla="*/ 1680077 h 1680077"/>
              <a:gd name="connsiteX1" fmla="*/ 1548618 w 1548618"/>
              <a:gd name="connsiteY1" fmla="*/ 1405 h 1680077"/>
              <a:gd name="connsiteX0" fmla="*/ 6422 w 1543563"/>
              <a:gd name="connsiteY0" fmla="*/ 1312599 h 1312599"/>
              <a:gd name="connsiteX1" fmla="*/ 1543563 w 1543563"/>
              <a:gd name="connsiteY1" fmla="*/ 4389 h 1312599"/>
              <a:gd name="connsiteX0" fmla="*/ 0 w 1537141"/>
              <a:gd name="connsiteY0" fmla="*/ 1310784 h 1310784"/>
              <a:gd name="connsiteX1" fmla="*/ 1537141 w 1537141"/>
              <a:gd name="connsiteY1" fmla="*/ 2574 h 1310784"/>
              <a:gd name="connsiteX0" fmla="*/ 0 w 1537141"/>
              <a:gd name="connsiteY0" fmla="*/ 1308210 h 1308210"/>
              <a:gd name="connsiteX1" fmla="*/ 1537141 w 1537141"/>
              <a:gd name="connsiteY1" fmla="*/ 0 h 1308210"/>
              <a:gd name="connsiteX0" fmla="*/ 0 w 1537141"/>
              <a:gd name="connsiteY0" fmla="*/ 1308210 h 1308210"/>
              <a:gd name="connsiteX1" fmla="*/ 1537141 w 1537141"/>
              <a:gd name="connsiteY1" fmla="*/ 0 h 1308210"/>
              <a:gd name="connsiteX0" fmla="*/ 0 w 1537141"/>
              <a:gd name="connsiteY0" fmla="*/ 1312715 h 1312715"/>
              <a:gd name="connsiteX1" fmla="*/ 1537141 w 1537141"/>
              <a:gd name="connsiteY1" fmla="*/ 4505 h 1312715"/>
              <a:gd name="connsiteX0" fmla="*/ 0 w 1537141"/>
              <a:gd name="connsiteY0" fmla="*/ 1309843 h 1309843"/>
              <a:gd name="connsiteX1" fmla="*/ 1537141 w 1537141"/>
              <a:gd name="connsiteY1" fmla="*/ 1633 h 1309843"/>
              <a:gd name="connsiteX0" fmla="*/ 0 w 1537141"/>
              <a:gd name="connsiteY0" fmla="*/ 1309823 h 1309823"/>
              <a:gd name="connsiteX1" fmla="*/ 1537141 w 1537141"/>
              <a:gd name="connsiteY1" fmla="*/ 1613 h 1309823"/>
              <a:gd name="connsiteX0" fmla="*/ 0 w 1544924"/>
              <a:gd name="connsiteY0" fmla="*/ 1252811 h 1252811"/>
              <a:gd name="connsiteX1" fmla="*/ 1544924 w 1544924"/>
              <a:gd name="connsiteY1" fmla="*/ 2014 h 1252811"/>
              <a:gd name="connsiteX0" fmla="*/ 0 w 1544924"/>
              <a:gd name="connsiteY0" fmla="*/ 1257492 h 1257492"/>
              <a:gd name="connsiteX1" fmla="*/ 1544924 w 1544924"/>
              <a:gd name="connsiteY1" fmla="*/ 6695 h 1257492"/>
              <a:gd name="connsiteX0" fmla="*/ 0 w 1544924"/>
              <a:gd name="connsiteY0" fmla="*/ 1257831 h 1257831"/>
              <a:gd name="connsiteX1" fmla="*/ 1544924 w 1544924"/>
              <a:gd name="connsiteY1" fmla="*/ 7034 h 1257831"/>
              <a:gd name="connsiteX0" fmla="*/ 0 w 1544924"/>
              <a:gd name="connsiteY0" fmla="*/ 1257542 h 1257542"/>
              <a:gd name="connsiteX1" fmla="*/ 1544924 w 1544924"/>
              <a:gd name="connsiteY1" fmla="*/ 6745 h 1257542"/>
              <a:gd name="connsiteX0" fmla="*/ 0 w 1874280"/>
              <a:gd name="connsiteY0" fmla="*/ 1287634 h 1287634"/>
              <a:gd name="connsiteX1" fmla="*/ 1874280 w 1874280"/>
              <a:gd name="connsiteY1" fmla="*/ 6121 h 1287634"/>
              <a:gd name="connsiteX0" fmla="*/ 0 w 1874280"/>
              <a:gd name="connsiteY0" fmla="*/ 1290449 h 1290449"/>
              <a:gd name="connsiteX1" fmla="*/ 1874280 w 1874280"/>
              <a:gd name="connsiteY1" fmla="*/ 8936 h 1290449"/>
              <a:gd name="connsiteX0" fmla="*/ 0 w 1874280"/>
              <a:gd name="connsiteY0" fmla="*/ 1300651 h 1300651"/>
              <a:gd name="connsiteX1" fmla="*/ 1874280 w 1874280"/>
              <a:gd name="connsiteY1" fmla="*/ 19138 h 1300651"/>
              <a:gd name="connsiteX0" fmla="*/ 0 w 1874280"/>
              <a:gd name="connsiteY0" fmla="*/ 1296245 h 1296245"/>
              <a:gd name="connsiteX1" fmla="*/ 1874280 w 1874280"/>
              <a:gd name="connsiteY1" fmla="*/ 14732 h 1296245"/>
              <a:gd name="connsiteX0" fmla="*/ 0 w 1874280"/>
              <a:gd name="connsiteY0" fmla="*/ 1296619 h 1296619"/>
              <a:gd name="connsiteX1" fmla="*/ 1874280 w 1874280"/>
              <a:gd name="connsiteY1" fmla="*/ 15106 h 1296619"/>
              <a:gd name="connsiteX0" fmla="*/ 0 w 1895212"/>
              <a:gd name="connsiteY0" fmla="*/ 1333025 h 1333025"/>
              <a:gd name="connsiteX1" fmla="*/ 1895212 w 1895212"/>
              <a:gd name="connsiteY1" fmla="*/ 13830 h 1333025"/>
              <a:gd name="connsiteX0" fmla="*/ 0 w 1895212"/>
              <a:gd name="connsiteY0" fmla="*/ 1343403 h 1343403"/>
              <a:gd name="connsiteX1" fmla="*/ 1895212 w 1895212"/>
              <a:gd name="connsiteY1" fmla="*/ 24208 h 1343403"/>
              <a:gd name="connsiteX0" fmla="*/ 0 w 1928705"/>
              <a:gd name="connsiteY0" fmla="*/ 1372770 h 1372770"/>
              <a:gd name="connsiteX1" fmla="*/ 1928705 w 1928705"/>
              <a:gd name="connsiteY1" fmla="*/ 22871 h 1372770"/>
              <a:gd name="connsiteX0" fmla="*/ 0 w 1920333"/>
              <a:gd name="connsiteY0" fmla="*/ 1330104 h 1330104"/>
              <a:gd name="connsiteX1" fmla="*/ 1920333 w 1920333"/>
              <a:gd name="connsiteY1" fmla="*/ 24864 h 1330104"/>
              <a:gd name="connsiteX0" fmla="*/ 0 w 1920333"/>
              <a:gd name="connsiteY0" fmla="*/ 1343274 h 1343274"/>
              <a:gd name="connsiteX1" fmla="*/ 1920333 w 1920333"/>
              <a:gd name="connsiteY1" fmla="*/ 38034 h 1343274"/>
              <a:gd name="connsiteX0" fmla="*/ 0 w 1886841"/>
              <a:gd name="connsiteY0" fmla="*/ 1314574 h 1314574"/>
              <a:gd name="connsiteX1" fmla="*/ 1886841 w 1886841"/>
              <a:gd name="connsiteY1" fmla="*/ 40038 h 1314574"/>
              <a:gd name="connsiteX0" fmla="*/ 0 w 1917545"/>
              <a:gd name="connsiteY0" fmla="*/ 1283481 h 1283481"/>
              <a:gd name="connsiteX1" fmla="*/ 1917545 w 1917545"/>
              <a:gd name="connsiteY1" fmla="*/ 42437 h 1283481"/>
              <a:gd name="connsiteX0" fmla="*/ 0 w 1917545"/>
              <a:gd name="connsiteY0" fmla="*/ 1279814 h 1279814"/>
              <a:gd name="connsiteX1" fmla="*/ 1917545 w 1917545"/>
              <a:gd name="connsiteY1" fmla="*/ 38770 h 1279814"/>
              <a:gd name="connsiteX0" fmla="*/ 0 w 1917545"/>
              <a:gd name="connsiteY0" fmla="*/ 1300125 h 1300125"/>
              <a:gd name="connsiteX1" fmla="*/ 1917545 w 1917545"/>
              <a:gd name="connsiteY1" fmla="*/ 59081 h 13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7545" h="1300125">
                <a:moveTo>
                  <a:pt x="0" y="1300125"/>
                </a:moveTo>
                <a:cubicBezTo>
                  <a:pt x="97959" y="245764"/>
                  <a:pt x="1228699" y="-164467"/>
                  <a:pt x="1917545" y="59081"/>
                </a:cubicBezTo>
              </a:path>
            </a:pathLst>
          </a:custGeom>
          <a:noFill/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3565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gradFill>
          <a:gsLst>
            <a:gs pos="20000">
              <a:srgbClr val="050537"/>
            </a:gs>
            <a:gs pos="58000">
              <a:srgbClr val="180F3A"/>
            </a:gs>
            <a:gs pos="92000">
              <a:srgbClr val="4A11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 121"/>
          <p:cNvGrpSpPr/>
          <p:nvPr userDrawn="1"/>
        </p:nvGrpSpPr>
        <p:grpSpPr>
          <a:xfrm>
            <a:off x="-9845949" y="-12517437"/>
            <a:ext cx="31910432" cy="31892874"/>
            <a:chOff x="284782" y="-1790764"/>
            <a:chExt cx="11115570" cy="11109454"/>
          </a:xfrm>
        </p:grpSpPr>
        <p:grpSp>
          <p:nvGrpSpPr>
            <p:cNvPr id="70" name="组合 69"/>
            <p:cNvGrpSpPr/>
            <p:nvPr userDrawn="1"/>
          </p:nvGrpSpPr>
          <p:grpSpPr>
            <a:xfrm>
              <a:off x="1832780" y="-248032"/>
              <a:ext cx="8019574" cy="8023990"/>
              <a:chOff x="2380124" y="-374572"/>
              <a:chExt cx="8019574" cy="8023990"/>
            </a:xfrm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 rot="3900321" flipH="1">
                <a:off x="3222208" y="12263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6"/>
              <p:cNvSpPr>
                <a:spLocks/>
              </p:cNvSpPr>
              <p:nvPr/>
            </p:nvSpPr>
            <p:spPr bwMode="auto">
              <a:xfrm rot="2871750" flipH="1">
                <a:off x="3452301" y="6478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" name="Freeform 6"/>
              <p:cNvSpPr>
                <a:spLocks/>
              </p:cNvSpPr>
              <p:nvPr/>
            </p:nvSpPr>
            <p:spPr bwMode="auto">
              <a:xfrm rot="20357464" flipH="1">
                <a:off x="3954796" y="80180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" name="Freeform 6"/>
              <p:cNvSpPr>
                <a:spLocks/>
              </p:cNvSpPr>
              <p:nvPr/>
            </p:nvSpPr>
            <p:spPr bwMode="auto">
              <a:xfrm rot="19328892" flipH="1">
                <a:off x="3919619" y="1035182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" name="Freeform 6"/>
              <p:cNvSpPr>
                <a:spLocks/>
              </p:cNvSpPr>
              <p:nvPr/>
            </p:nvSpPr>
            <p:spPr bwMode="auto">
              <a:xfrm rot="18300321" flipH="1">
                <a:off x="3817220" y="1247819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" name="Freeform 6"/>
              <p:cNvSpPr>
                <a:spLocks/>
              </p:cNvSpPr>
              <p:nvPr/>
            </p:nvSpPr>
            <p:spPr bwMode="auto">
              <a:xfrm rot="17271750" flipH="1">
                <a:off x="3656690" y="142082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 rot="16243178" flipH="1">
                <a:off x="3452301" y="1538834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 rot="15214607" flipH="1">
                <a:off x="3222208" y="159135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 rot="14186035" flipH="1">
                <a:off x="2986853" y="157371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auto">
              <a:xfrm rot="13157464" flipH="1">
                <a:off x="2767159" y="148749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 rot="12128893" flipH="1">
                <a:off x="2582639" y="1340339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6"/>
              <p:cNvSpPr>
                <a:spLocks/>
              </p:cNvSpPr>
              <p:nvPr/>
            </p:nvSpPr>
            <p:spPr bwMode="auto">
              <a:xfrm rot="11100321" flipH="1">
                <a:off x="2449690" y="1145340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 rot="10071750" flipH="1">
                <a:off x="2380124" y="919813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 rot="9043178" flipH="1">
                <a:off x="2380124" y="68380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6"/>
              <p:cNvSpPr>
                <a:spLocks/>
              </p:cNvSpPr>
              <p:nvPr/>
            </p:nvSpPr>
            <p:spPr bwMode="auto">
              <a:xfrm rot="8014607" flipH="1">
                <a:off x="2449690" y="458278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 rot="6986035" flipH="1">
                <a:off x="2582639" y="26327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6"/>
              <p:cNvSpPr>
                <a:spLocks/>
              </p:cNvSpPr>
              <p:nvPr/>
            </p:nvSpPr>
            <p:spPr bwMode="auto">
              <a:xfrm rot="5957464" flipH="1">
                <a:off x="2767159" y="11612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 rot="4928893" flipH="1">
                <a:off x="2986853" y="29900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6"/>
              <p:cNvSpPr>
                <a:spLocks/>
              </p:cNvSpPr>
              <p:nvPr/>
            </p:nvSpPr>
            <p:spPr bwMode="auto">
              <a:xfrm rot="1843178" flipH="1">
                <a:off x="2551791" y="1248248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 rot="814607" flipH="1">
                <a:off x="3817220" y="35579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6"/>
              <p:cNvSpPr>
                <a:spLocks/>
              </p:cNvSpPr>
              <p:nvPr/>
            </p:nvSpPr>
            <p:spPr bwMode="auto">
              <a:xfrm rot="21386035" flipH="1">
                <a:off x="3919619" y="568432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4" name="组合 23"/>
            <p:cNvGrpSpPr/>
            <p:nvPr userDrawn="1"/>
          </p:nvGrpSpPr>
          <p:grpSpPr>
            <a:xfrm rot="3263618">
              <a:off x="1220412" y="-860734"/>
              <a:ext cx="9244310" cy="9249395"/>
              <a:chOff x="5594707" y="717031"/>
              <a:chExt cx="2965624" cy="2967255"/>
            </a:xfrm>
          </p:grpSpPr>
          <p:sp>
            <p:nvSpPr>
              <p:cNvPr id="47" name="Freeform 6"/>
              <p:cNvSpPr>
                <a:spLocks/>
              </p:cNvSpPr>
              <p:nvPr/>
            </p:nvSpPr>
            <p:spPr bwMode="auto">
              <a:xfrm rot="20357464" flipV="1">
                <a:off x="5594707" y="1152053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 rot="19328892" flipV="1">
                <a:off x="5607715" y="106575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 rot="18300321" flipV="1">
                <a:off x="5645583" y="987118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 rot="17271750" flipV="1">
                <a:off x="5704947" y="923140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6"/>
              <p:cNvSpPr>
                <a:spLocks/>
              </p:cNvSpPr>
              <p:nvPr/>
            </p:nvSpPr>
            <p:spPr bwMode="auto">
              <a:xfrm rot="16243178" flipV="1">
                <a:off x="5780529" y="879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6"/>
              <p:cNvSpPr>
                <a:spLocks/>
              </p:cNvSpPr>
              <p:nvPr/>
            </p:nvSpPr>
            <p:spPr bwMode="auto">
              <a:xfrm rot="15214607" flipV="1">
                <a:off x="5865617" y="86008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 rot="14186035" flipV="1">
                <a:off x="5952651" y="866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6"/>
              <p:cNvSpPr>
                <a:spLocks/>
              </p:cNvSpPr>
              <p:nvPr/>
            </p:nvSpPr>
            <p:spPr bwMode="auto">
              <a:xfrm rot="13157464" flipV="1">
                <a:off x="6033893" y="898489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6"/>
              <p:cNvSpPr>
                <a:spLocks/>
              </p:cNvSpPr>
              <p:nvPr/>
            </p:nvSpPr>
            <p:spPr bwMode="auto">
              <a:xfrm rot="12128893" flipV="1">
                <a:off x="6102128" y="95290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 rot="11100321" flipV="1">
                <a:off x="6151292" y="102501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6"/>
              <p:cNvSpPr>
                <a:spLocks/>
              </p:cNvSpPr>
              <p:nvPr/>
            </p:nvSpPr>
            <p:spPr bwMode="auto">
              <a:xfrm rot="10071750" flipV="1">
                <a:off x="6177018" y="110841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6"/>
              <p:cNvSpPr>
                <a:spLocks/>
              </p:cNvSpPr>
              <p:nvPr/>
            </p:nvSpPr>
            <p:spPr bwMode="auto">
              <a:xfrm rot="9043178" flipV="1">
                <a:off x="6177018" y="119569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6"/>
              <p:cNvSpPr>
                <a:spLocks/>
              </p:cNvSpPr>
              <p:nvPr/>
            </p:nvSpPr>
            <p:spPr bwMode="auto">
              <a:xfrm rot="8014607" flipV="1">
                <a:off x="6151293" y="1279089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6"/>
              <p:cNvSpPr>
                <a:spLocks/>
              </p:cNvSpPr>
              <p:nvPr/>
            </p:nvSpPr>
            <p:spPr bwMode="auto">
              <a:xfrm rot="6986035" flipV="1">
                <a:off x="6102128" y="135120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6"/>
              <p:cNvSpPr>
                <a:spLocks/>
              </p:cNvSpPr>
              <p:nvPr/>
            </p:nvSpPr>
            <p:spPr bwMode="auto">
              <a:xfrm rot="5957464" flipV="1">
                <a:off x="6033893" y="1405616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6"/>
              <p:cNvSpPr>
                <a:spLocks/>
              </p:cNvSpPr>
              <p:nvPr/>
            </p:nvSpPr>
            <p:spPr bwMode="auto">
              <a:xfrm rot="4928893" flipV="1">
                <a:off x="5952651" y="1437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 rot="3900321" flipV="1">
                <a:off x="5865617" y="1444024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6"/>
              <p:cNvSpPr>
                <a:spLocks/>
              </p:cNvSpPr>
              <p:nvPr/>
            </p:nvSpPr>
            <p:spPr bwMode="auto">
              <a:xfrm rot="2871750" flipV="1">
                <a:off x="5780529" y="1424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6"/>
              <p:cNvSpPr>
                <a:spLocks/>
              </p:cNvSpPr>
              <p:nvPr/>
            </p:nvSpPr>
            <p:spPr bwMode="auto">
              <a:xfrm rot="1843178" flipV="1">
                <a:off x="5704946" y="138096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6"/>
              <p:cNvSpPr>
                <a:spLocks/>
              </p:cNvSpPr>
              <p:nvPr/>
            </p:nvSpPr>
            <p:spPr bwMode="auto">
              <a:xfrm rot="814607" flipV="1">
                <a:off x="5645582" y="131698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 rot="21386035" flipV="1">
                <a:off x="5607715" y="123835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5" name="组合 24"/>
            <p:cNvGrpSpPr/>
            <p:nvPr userDrawn="1"/>
          </p:nvGrpSpPr>
          <p:grpSpPr>
            <a:xfrm rot="6005673">
              <a:off x="287840" y="-1793822"/>
              <a:ext cx="11109454" cy="11115570"/>
              <a:chOff x="6962967" y="265113"/>
              <a:chExt cx="3563972" cy="3565934"/>
            </a:xfrm>
          </p:grpSpPr>
          <p:sp>
            <p:nvSpPr>
              <p:cNvPr id="26" name="Freeform 6"/>
              <p:cNvSpPr>
                <a:spLocks/>
              </p:cNvSpPr>
              <p:nvPr/>
            </p:nvSpPr>
            <p:spPr bwMode="auto">
              <a:xfrm rot="20357464" flipV="1">
                <a:off x="6962967" y="787907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6"/>
              <p:cNvSpPr>
                <a:spLocks/>
              </p:cNvSpPr>
              <p:nvPr/>
            </p:nvSpPr>
            <p:spPr bwMode="auto">
              <a:xfrm rot="19328892" flipV="1">
                <a:off x="6978600" y="684193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6"/>
              <p:cNvSpPr>
                <a:spLocks/>
              </p:cNvSpPr>
              <p:nvPr/>
            </p:nvSpPr>
            <p:spPr bwMode="auto">
              <a:xfrm rot="18300321" flipV="1">
                <a:off x="7024107" y="58969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6"/>
              <p:cNvSpPr>
                <a:spLocks/>
              </p:cNvSpPr>
              <p:nvPr/>
            </p:nvSpPr>
            <p:spPr bwMode="auto">
              <a:xfrm rot="17271750" flipV="1">
                <a:off x="7095448" y="51280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6"/>
              <p:cNvSpPr>
                <a:spLocks/>
              </p:cNvSpPr>
              <p:nvPr/>
            </p:nvSpPr>
            <p:spPr bwMode="auto">
              <a:xfrm rot="16243178" flipV="1">
                <a:off x="7186281" y="46036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6"/>
              <p:cNvSpPr>
                <a:spLocks/>
              </p:cNvSpPr>
              <p:nvPr/>
            </p:nvSpPr>
            <p:spPr bwMode="auto">
              <a:xfrm rot="15214607" flipV="1">
                <a:off x="7288536" y="43702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 rot="14186035" flipV="1">
                <a:off x="7393130" y="444864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6"/>
              <p:cNvSpPr>
                <a:spLocks/>
              </p:cNvSpPr>
              <p:nvPr/>
            </p:nvSpPr>
            <p:spPr bwMode="auto">
              <a:xfrm rot="13157464" flipV="1">
                <a:off x="7490763" y="483183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6"/>
              <p:cNvSpPr>
                <a:spLocks/>
              </p:cNvSpPr>
              <p:nvPr/>
            </p:nvSpPr>
            <p:spPr bwMode="auto">
              <a:xfrm rot="12128893" flipV="1">
                <a:off x="7572766" y="548578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6"/>
              <p:cNvSpPr>
                <a:spLocks/>
              </p:cNvSpPr>
              <p:nvPr/>
            </p:nvSpPr>
            <p:spPr bwMode="auto">
              <a:xfrm rot="11100321" flipV="1">
                <a:off x="7631850" y="635238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 rot="10071750" flipV="1">
                <a:off x="7662765" y="735464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6"/>
              <p:cNvSpPr>
                <a:spLocks/>
              </p:cNvSpPr>
              <p:nvPr/>
            </p:nvSpPr>
            <p:spPr bwMode="auto">
              <a:xfrm rot="9043178" flipV="1">
                <a:off x="7662765" y="840350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 rot="8014607" flipV="1">
                <a:off x="7631850" y="940574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6"/>
              <p:cNvSpPr>
                <a:spLocks/>
              </p:cNvSpPr>
              <p:nvPr/>
            </p:nvSpPr>
            <p:spPr bwMode="auto">
              <a:xfrm rot="6986035" flipV="1">
                <a:off x="7572766" y="102723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6"/>
              <p:cNvSpPr>
                <a:spLocks/>
              </p:cNvSpPr>
              <p:nvPr/>
            </p:nvSpPr>
            <p:spPr bwMode="auto">
              <a:xfrm rot="5957464" flipV="1">
                <a:off x="7490764" y="109262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 rot="4928893" flipV="1">
                <a:off x="7393130" y="113094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 rot="3900321" flipV="1">
                <a:off x="7288536" y="113878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/>
              <p:cNvSpPr>
                <a:spLocks/>
              </p:cNvSpPr>
              <p:nvPr/>
            </p:nvSpPr>
            <p:spPr bwMode="auto">
              <a:xfrm rot="2871750" flipV="1">
                <a:off x="7186281" y="111544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6"/>
              <p:cNvSpPr>
                <a:spLocks/>
              </p:cNvSpPr>
              <p:nvPr/>
            </p:nvSpPr>
            <p:spPr bwMode="auto">
              <a:xfrm rot="1843178" flipV="1">
                <a:off x="7095448" y="106300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 rot="814607" flipV="1">
                <a:off x="7024107" y="98611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 rot="21386035" flipV="1">
                <a:off x="6978600" y="89162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74" name="椭圆 173"/>
          <p:cNvSpPr>
            <a:spLocks noChangeAspect="1"/>
          </p:cNvSpPr>
          <p:nvPr userDrawn="1"/>
        </p:nvSpPr>
        <p:spPr>
          <a:xfrm>
            <a:off x="5086867" y="2420331"/>
            <a:ext cx="2018268" cy="2017338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4000"/>
                </a:srgbClr>
              </a:gs>
              <a:gs pos="43000">
                <a:srgbClr val="02DFE8">
                  <a:alpha val="12000"/>
                </a:srgbClr>
              </a:gs>
              <a:gs pos="25000">
                <a:srgbClr val="02DAE3">
                  <a:alpha val="32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1" name="组合 120"/>
          <p:cNvGrpSpPr/>
          <p:nvPr userDrawn="1"/>
        </p:nvGrpSpPr>
        <p:grpSpPr>
          <a:xfrm>
            <a:off x="666750" y="-1995999"/>
            <a:ext cx="10858500" cy="10849998"/>
            <a:chOff x="1082362" y="1370236"/>
            <a:chExt cx="3916030" cy="3912964"/>
          </a:xfrm>
        </p:grpSpPr>
        <p:sp>
          <p:nvSpPr>
            <p:cNvPr id="175" name="Freeform 6"/>
            <p:cNvSpPr>
              <a:spLocks/>
            </p:cNvSpPr>
            <p:nvPr/>
          </p:nvSpPr>
          <p:spPr bwMode="auto">
            <a:xfrm rot="16200000">
              <a:off x="921249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Freeform 6"/>
            <p:cNvSpPr>
              <a:spLocks/>
            </p:cNvSpPr>
            <p:nvPr/>
          </p:nvSpPr>
          <p:spPr bwMode="auto">
            <a:xfrm rot="16632000">
              <a:off x="927376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Freeform 6"/>
            <p:cNvSpPr>
              <a:spLocks/>
            </p:cNvSpPr>
            <p:nvPr/>
          </p:nvSpPr>
          <p:spPr bwMode="auto">
            <a:xfrm rot="17064000">
              <a:off x="945660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Freeform 6"/>
            <p:cNvSpPr>
              <a:spLocks/>
            </p:cNvSpPr>
            <p:nvPr/>
          </p:nvSpPr>
          <p:spPr bwMode="auto">
            <a:xfrm rot="17496000">
              <a:off x="975814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Freeform 6"/>
            <p:cNvSpPr>
              <a:spLocks/>
            </p:cNvSpPr>
            <p:nvPr/>
          </p:nvSpPr>
          <p:spPr bwMode="auto">
            <a:xfrm rot="17928000">
              <a:off x="1017360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Freeform 6"/>
            <p:cNvSpPr>
              <a:spLocks/>
            </p:cNvSpPr>
            <p:nvPr/>
          </p:nvSpPr>
          <p:spPr bwMode="auto">
            <a:xfrm rot="18360000">
              <a:off x="1069645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Freeform 6"/>
            <p:cNvSpPr>
              <a:spLocks/>
            </p:cNvSpPr>
            <p:nvPr/>
          </p:nvSpPr>
          <p:spPr bwMode="auto">
            <a:xfrm rot="18792000">
              <a:off x="1131844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Freeform 6"/>
            <p:cNvSpPr>
              <a:spLocks/>
            </p:cNvSpPr>
            <p:nvPr/>
          </p:nvSpPr>
          <p:spPr bwMode="auto">
            <a:xfrm rot="19224000">
              <a:off x="1202975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Freeform 6"/>
            <p:cNvSpPr>
              <a:spLocks/>
            </p:cNvSpPr>
            <p:nvPr/>
          </p:nvSpPr>
          <p:spPr bwMode="auto">
            <a:xfrm rot="19656000">
              <a:off x="1281918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Freeform 6"/>
            <p:cNvSpPr>
              <a:spLocks/>
            </p:cNvSpPr>
            <p:nvPr/>
          </p:nvSpPr>
          <p:spPr bwMode="auto">
            <a:xfrm rot="20088000">
              <a:off x="1367426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Freeform 6"/>
            <p:cNvSpPr>
              <a:spLocks/>
            </p:cNvSpPr>
            <p:nvPr/>
          </p:nvSpPr>
          <p:spPr bwMode="auto">
            <a:xfrm rot="20520000">
              <a:off x="1458152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Freeform 6"/>
            <p:cNvSpPr>
              <a:spLocks/>
            </p:cNvSpPr>
            <p:nvPr/>
          </p:nvSpPr>
          <p:spPr bwMode="auto">
            <a:xfrm rot="20952000">
              <a:off x="1552665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Freeform 6"/>
            <p:cNvSpPr>
              <a:spLocks/>
            </p:cNvSpPr>
            <p:nvPr/>
          </p:nvSpPr>
          <p:spPr bwMode="auto">
            <a:xfrm rot="21384000">
              <a:off x="1649473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Freeform 6"/>
            <p:cNvSpPr>
              <a:spLocks/>
            </p:cNvSpPr>
            <p:nvPr/>
          </p:nvSpPr>
          <p:spPr bwMode="auto">
            <a:xfrm rot="216000">
              <a:off x="1747052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Freeform 6"/>
            <p:cNvSpPr>
              <a:spLocks/>
            </p:cNvSpPr>
            <p:nvPr/>
          </p:nvSpPr>
          <p:spPr bwMode="auto">
            <a:xfrm rot="648000">
              <a:off x="1843860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Freeform 6"/>
            <p:cNvSpPr>
              <a:spLocks/>
            </p:cNvSpPr>
            <p:nvPr/>
          </p:nvSpPr>
          <p:spPr bwMode="auto">
            <a:xfrm rot="1080000">
              <a:off x="1938373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Freeform 6"/>
            <p:cNvSpPr>
              <a:spLocks/>
            </p:cNvSpPr>
            <p:nvPr/>
          </p:nvSpPr>
          <p:spPr bwMode="auto">
            <a:xfrm rot="1512000">
              <a:off x="2029099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Freeform 6"/>
            <p:cNvSpPr>
              <a:spLocks/>
            </p:cNvSpPr>
            <p:nvPr/>
          </p:nvSpPr>
          <p:spPr bwMode="auto">
            <a:xfrm rot="1944000">
              <a:off x="2114607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Freeform 6"/>
            <p:cNvSpPr>
              <a:spLocks/>
            </p:cNvSpPr>
            <p:nvPr/>
          </p:nvSpPr>
          <p:spPr bwMode="auto">
            <a:xfrm rot="2376000">
              <a:off x="2193550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Freeform 6"/>
            <p:cNvSpPr>
              <a:spLocks/>
            </p:cNvSpPr>
            <p:nvPr/>
          </p:nvSpPr>
          <p:spPr bwMode="auto">
            <a:xfrm rot="2808000">
              <a:off x="2264681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Freeform 6"/>
            <p:cNvSpPr>
              <a:spLocks/>
            </p:cNvSpPr>
            <p:nvPr/>
          </p:nvSpPr>
          <p:spPr bwMode="auto">
            <a:xfrm rot="3240000">
              <a:off x="2326880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Freeform 6"/>
            <p:cNvSpPr>
              <a:spLocks/>
            </p:cNvSpPr>
            <p:nvPr/>
          </p:nvSpPr>
          <p:spPr bwMode="auto">
            <a:xfrm rot="3672000">
              <a:off x="2379165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Freeform 6"/>
            <p:cNvSpPr>
              <a:spLocks/>
            </p:cNvSpPr>
            <p:nvPr/>
          </p:nvSpPr>
          <p:spPr bwMode="auto">
            <a:xfrm rot="4104000">
              <a:off x="2420712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Freeform 6"/>
            <p:cNvSpPr>
              <a:spLocks/>
            </p:cNvSpPr>
            <p:nvPr/>
          </p:nvSpPr>
          <p:spPr bwMode="auto">
            <a:xfrm rot="4536000">
              <a:off x="2450865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Freeform 6"/>
            <p:cNvSpPr>
              <a:spLocks/>
            </p:cNvSpPr>
            <p:nvPr/>
          </p:nvSpPr>
          <p:spPr bwMode="auto">
            <a:xfrm rot="4968000">
              <a:off x="2469150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Freeform 6"/>
            <p:cNvSpPr>
              <a:spLocks/>
            </p:cNvSpPr>
            <p:nvPr/>
          </p:nvSpPr>
          <p:spPr bwMode="auto">
            <a:xfrm rot="5400000">
              <a:off x="2475276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Freeform 6"/>
            <p:cNvSpPr>
              <a:spLocks/>
            </p:cNvSpPr>
            <p:nvPr/>
          </p:nvSpPr>
          <p:spPr bwMode="auto">
            <a:xfrm rot="5832000">
              <a:off x="2469150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Freeform 6"/>
            <p:cNvSpPr>
              <a:spLocks/>
            </p:cNvSpPr>
            <p:nvPr/>
          </p:nvSpPr>
          <p:spPr bwMode="auto">
            <a:xfrm rot="6264000">
              <a:off x="2450865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Freeform 6"/>
            <p:cNvSpPr>
              <a:spLocks/>
            </p:cNvSpPr>
            <p:nvPr/>
          </p:nvSpPr>
          <p:spPr bwMode="auto">
            <a:xfrm rot="6696000">
              <a:off x="2420712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Freeform 6"/>
            <p:cNvSpPr>
              <a:spLocks/>
            </p:cNvSpPr>
            <p:nvPr/>
          </p:nvSpPr>
          <p:spPr bwMode="auto">
            <a:xfrm rot="7128000">
              <a:off x="2379165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Freeform 6"/>
            <p:cNvSpPr>
              <a:spLocks/>
            </p:cNvSpPr>
            <p:nvPr/>
          </p:nvSpPr>
          <p:spPr bwMode="auto">
            <a:xfrm rot="7560000">
              <a:off x="2326880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Freeform 6"/>
            <p:cNvSpPr>
              <a:spLocks/>
            </p:cNvSpPr>
            <p:nvPr/>
          </p:nvSpPr>
          <p:spPr bwMode="auto">
            <a:xfrm rot="7992000">
              <a:off x="2264681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Freeform 6"/>
            <p:cNvSpPr>
              <a:spLocks/>
            </p:cNvSpPr>
            <p:nvPr/>
          </p:nvSpPr>
          <p:spPr bwMode="auto">
            <a:xfrm rot="8424000">
              <a:off x="2193550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Freeform 6"/>
            <p:cNvSpPr>
              <a:spLocks/>
            </p:cNvSpPr>
            <p:nvPr/>
          </p:nvSpPr>
          <p:spPr bwMode="auto">
            <a:xfrm rot="8856000">
              <a:off x="2114607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Freeform 6"/>
            <p:cNvSpPr>
              <a:spLocks/>
            </p:cNvSpPr>
            <p:nvPr/>
          </p:nvSpPr>
          <p:spPr bwMode="auto">
            <a:xfrm rot="9288000">
              <a:off x="2029099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Freeform 6"/>
            <p:cNvSpPr>
              <a:spLocks/>
            </p:cNvSpPr>
            <p:nvPr/>
          </p:nvSpPr>
          <p:spPr bwMode="auto">
            <a:xfrm rot="9720000">
              <a:off x="1938373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Freeform 6"/>
            <p:cNvSpPr>
              <a:spLocks/>
            </p:cNvSpPr>
            <p:nvPr/>
          </p:nvSpPr>
          <p:spPr bwMode="auto">
            <a:xfrm rot="10152000">
              <a:off x="1843860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Freeform 6"/>
            <p:cNvSpPr>
              <a:spLocks/>
            </p:cNvSpPr>
            <p:nvPr/>
          </p:nvSpPr>
          <p:spPr bwMode="auto">
            <a:xfrm rot="10584000">
              <a:off x="1747052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Freeform 6"/>
            <p:cNvSpPr>
              <a:spLocks/>
            </p:cNvSpPr>
            <p:nvPr/>
          </p:nvSpPr>
          <p:spPr bwMode="auto">
            <a:xfrm rot="11016000">
              <a:off x="1649473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Freeform 6"/>
            <p:cNvSpPr>
              <a:spLocks/>
            </p:cNvSpPr>
            <p:nvPr/>
          </p:nvSpPr>
          <p:spPr bwMode="auto">
            <a:xfrm rot="11448000">
              <a:off x="1552665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Freeform 6"/>
            <p:cNvSpPr>
              <a:spLocks/>
            </p:cNvSpPr>
            <p:nvPr/>
          </p:nvSpPr>
          <p:spPr bwMode="auto">
            <a:xfrm rot="11880000">
              <a:off x="1458152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Freeform 6"/>
            <p:cNvSpPr>
              <a:spLocks/>
            </p:cNvSpPr>
            <p:nvPr/>
          </p:nvSpPr>
          <p:spPr bwMode="auto">
            <a:xfrm rot="12312000">
              <a:off x="1367426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Freeform 6"/>
            <p:cNvSpPr>
              <a:spLocks/>
            </p:cNvSpPr>
            <p:nvPr/>
          </p:nvSpPr>
          <p:spPr bwMode="auto">
            <a:xfrm rot="12744000">
              <a:off x="1281918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Freeform 6"/>
            <p:cNvSpPr>
              <a:spLocks/>
            </p:cNvSpPr>
            <p:nvPr/>
          </p:nvSpPr>
          <p:spPr bwMode="auto">
            <a:xfrm rot="13176000">
              <a:off x="1202975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Freeform 6"/>
            <p:cNvSpPr>
              <a:spLocks/>
            </p:cNvSpPr>
            <p:nvPr/>
          </p:nvSpPr>
          <p:spPr bwMode="auto">
            <a:xfrm rot="13608000">
              <a:off x="1131844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Freeform 6"/>
            <p:cNvSpPr>
              <a:spLocks/>
            </p:cNvSpPr>
            <p:nvPr/>
          </p:nvSpPr>
          <p:spPr bwMode="auto">
            <a:xfrm rot="14040000">
              <a:off x="1069645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Freeform 6"/>
            <p:cNvSpPr>
              <a:spLocks/>
            </p:cNvSpPr>
            <p:nvPr/>
          </p:nvSpPr>
          <p:spPr bwMode="auto">
            <a:xfrm rot="14472000">
              <a:off x="1017360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Freeform 6"/>
            <p:cNvSpPr>
              <a:spLocks/>
            </p:cNvSpPr>
            <p:nvPr/>
          </p:nvSpPr>
          <p:spPr bwMode="auto">
            <a:xfrm rot="14904000">
              <a:off x="975814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Freeform 6"/>
            <p:cNvSpPr>
              <a:spLocks/>
            </p:cNvSpPr>
            <p:nvPr/>
          </p:nvSpPr>
          <p:spPr bwMode="auto">
            <a:xfrm rot="15336000">
              <a:off x="945660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Freeform 6"/>
            <p:cNvSpPr>
              <a:spLocks/>
            </p:cNvSpPr>
            <p:nvPr/>
          </p:nvSpPr>
          <p:spPr bwMode="auto">
            <a:xfrm rot="15767999">
              <a:off x="927376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9" name="组合 68"/>
          <p:cNvGrpSpPr/>
          <p:nvPr userDrawn="1"/>
        </p:nvGrpSpPr>
        <p:grpSpPr>
          <a:xfrm>
            <a:off x="5021580" y="2354582"/>
            <a:ext cx="2148840" cy="2148837"/>
            <a:chOff x="5007973" y="2377129"/>
            <a:chExt cx="2148840" cy="2148837"/>
          </a:xfrm>
        </p:grpSpPr>
        <p:sp>
          <p:nvSpPr>
            <p:cNvPr id="290" name="弧形 289"/>
            <p:cNvSpPr/>
            <p:nvPr userDrawn="1"/>
          </p:nvSpPr>
          <p:spPr>
            <a:xfrm rot="18284835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1" name="弧形 290"/>
            <p:cNvSpPr/>
            <p:nvPr userDrawn="1"/>
          </p:nvSpPr>
          <p:spPr>
            <a:xfrm rot="1898160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2" name="弧形 291"/>
            <p:cNvSpPr/>
            <p:nvPr userDrawn="1"/>
          </p:nvSpPr>
          <p:spPr>
            <a:xfrm rot="2955803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3" name="弧形 292"/>
            <p:cNvSpPr/>
            <p:nvPr userDrawn="1"/>
          </p:nvSpPr>
          <p:spPr>
            <a:xfrm rot="19678384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4" name="弧形 293"/>
            <p:cNvSpPr/>
            <p:nvPr userDrawn="1"/>
          </p:nvSpPr>
          <p:spPr>
            <a:xfrm rot="20375158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5" name="弧形 294"/>
            <p:cNvSpPr/>
            <p:nvPr userDrawn="1"/>
          </p:nvSpPr>
          <p:spPr>
            <a:xfrm rot="21071932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6" name="弧形 295"/>
            <p:cNvSpPr/>
            <p:nvPr userDrawn="1"/>
          </p:nvSpPr>
          <p:spPr>
            <a:xfrm rot="865480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7" name="弧形 296"/>
            <p:cNvSpPr/>
            <p:nvPr userDrawn="1"/>
          </p:nvSpPr>
          <p:spPr>
            <a:xfrm rot="1562255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8" name="弧形 297"/>
            <p:cNvSpPr/>
            <p:nvPr userDrawn="1"/>
          </p:nvSpPr>
          <p:spPr>
            <a:xfrm rot="225902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9" name="弧形 298"/>
            <p:cNvSpPr/>
            <p:nvPr userDrawn="1"/>
          </p:nvSpPr>
          <p:spPr>
            <a:xfrm rot="3652577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0" name="弧形 299"/>
            <p:cNvSpPr/>
            <p:nvPr userDrawn="1"/>
          </p:nvSpPr>
          <p:spPr>
            <a:xfrm rot="4349352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1" name="弧形 300"/>
            <p:cNvSpPr/>
            <p:nvPr userDrawn="1"/>
          </p:nvSpPr>
          <p:spPr>
            <a:xfrm rot="5046126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2" name="弧形 301"/>
            <p:cNvSpPr/>
            <p:nvPr userDrawn="1"/>
          </p:nvSpPr>
          <p:spPr>
            <a:xfrm rot="5742900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3" name="弧形 302"/>
            <p:cNvSpPr/>
            <p:nvPr userDrawn="1"/>
          </p:nvSpPr>
          <p:spPr>
            <a:xfrm rot="6439675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4" name="弧形 303"/>
            <p:cNvSpPr/>
            <p:nvPr userDrawn="1"/>
          </p:nvSpPr>
          <p:spPr>
            <a:xfrm rot="7136449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5" name="弧形 304"/>
            <p:cNvSpPr/>
            <p:nvPr userDrawn="1"/>
          </p:nvSpPr>
          <p:spPr>
            <a:xfrm rot="7833223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6" name="弧形 305"/>
            <p:cNvSpPr/>
            <p:nvPr userDrawn="1"/>
          </p:nvSpPr>
          <p:spPr>
            <a:xfrm rot="8529997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7" name="弧形 306"/>
            <p:cNvSpPr/>
            <p:nvPr userDrawn="1"/>
          </p:nvSpPr>
          <p:spPr>
            <a:xfrm rot="9226771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8" name="弧形 307"/>
            <p:cNvSpPr/>
            <p:nvPr userDrawn="1"/>
          </p:nvSpPr>
          <p:spPr>
            <a:xfrm rot="992354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9" name="弧形 308"/>
            <p:cNvSpPr/>
            <p:nvPr userDrawn="1"/>
          </p:nvSpPr>
          <p:spPr>
            <a:xfrm rot="12013868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0" name="弧形 309"/>
            <p:cNvSpPr/>
            <p:nvPr userDrawn="1"/>
          </p:nvSpPr>
          <p:spPr>
            <a:xfrm rot="12710641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1" name="弧形 310"/>
            <p:cNvSpPr/>
            <p:nvPr userDrawn="1"/>
          </p:nvSpPr>
          <p:spPr>
            <a:xfrm rot="1340741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2" name="弧形 311"/>
            <p:cNvSpPr/>
            <p:nvPr userDrawn="1"/>
          </p:nvSpPr>
          <p:spPr>
            <a:xfrm rot="14104191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3" name="弧形 312"/>
            <p:cNvSpPr/>
            <p:nvPr userDrawn="1"/>
          </p:nvSpPr>
          <p:spPr>
            <a:xfrm rot="14800964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4" name="弧形 313"/>
            <p:cNvSpPr/>
            <p:nvPr userDrawn="1"/>
          </p:nvSpPr>
          <p:spPr>
            <a:xfrm rot="16870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5" name="弧形 314"/>
            <p:cNvSpPr/>
            <p:nvPr userDrawn="1"/>
          </p:nvSpPr>
          <p:spPr>
            <a:xfrm rot="1062031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6" name="弧形 315"/>
            <p:cNvSpPr/>
            <p:nvPr userDrawn="1"/>
          </p:nvSpPr>
          <p:spPr>
            <a:xfrm rot="11317094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7" name="弧形 316"/>
            <p:cNvSpPr/>
            <p:nvPr userDrawn="1"/>
          </p:nvSpPr>
          <p:spPr>
            <a:xfrm rot="15497739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8" name="弧形 317"/>
            <p:cNvSpPr/>
            <p:nvPr userDrawn="1"/>
          </p:nvSpPr>
          <p:spPr>
            <a:xfrm rot="16194514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9" name="弧形 318"/>
            <p:cNvSpPr/>
            <p:nvPr userDrawn="1"/>
          </p:nvSpPr>
          <p:spPr>
            <a:xfrm rot="16891287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0" name="弧形 319"/>
            <p:cNvSpPr/>
            <p:nvPr userDrawn="1"/>
          </p:nvSpPr>
          <p:spPr>
            <a:xfrm rot="17588062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4641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7150507" y="1309915"/>
            <a:ext cx="4238170" cy="4238170"/>
            <a:chOff x="2901919" y="234919"/>
            <a:chExt cx="6388162" cy="6388162"/>
          </a:xfrm>
        </p:grpSpPr>
        <p:sp>
          <p:nvSpPr>
            <p:cNvPr id="9" name="等腰三角形 8"/>
            <p:cNvSpPr/>
            <p:nvPr userDrawn="1"/>
          </p:nvSpPr>
          <p:spPr>
            <a:xfrm>
              <a:off x="3643086" y="1314419"/>
              <a:ext cx="4905828" cy="4229162"/>
            </a:xfrm>
            <a:prstGeom prst="triangle">
              <a:avLst/>
            </a:prstGeom>
            <a:noFill/>
            <a:ln w="635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 userDrawn="1"/>
          </p:nvSpPr>
          <p:spPr>
            <a:xfrm rot="-5400000">
              <a:off x="2563586" y="13144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 userDrawn="1"/>
          </p:nvSpPr>
          <p:spPr>
            <a:xfrm rot="-5184000">
              <a:off x="2565716" y="124663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 userDrawn="1"/>
          </p:nvSpPr>
          <p:spPr>
            <a:xfrm rot="-4968000">
              <a:off x="2572098" y="117912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 userDrawn="1"/>
          </p:nvSpPr>
          <p:spPr>
            <a:xfrm rot="-4752000">
              <a:off x="2582707" y="11121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 userDrawn="1"/>
          </p:nvSpPr>
          <p:spPr>
            <a:xfrm rot="-4536000">
              <a:off x="2597501" y="10459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 userDrawn="1"/>
          </p:nvSpPr>
          <p:spPr>
            <a:xfrm rot="-4320000">
              <a:off x="2616421" y="98083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 userDrawn="1"/>
          </p:nvSpPr>
          <p:spPr>
            <a:xfrm rot="-4104000">
              <a:off x="2639392" y="91702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/>
          </p:nvSpPr>
          <p:spPr>
            <a:xfrm rot="-3888000">
              <a:off x="2666325" y="85479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 userDrawn="1"/>
          </p:nvSpPr>
          <p:spPr>
            <a:xfrm rot="-3672000">
              <a:off x="2697113" y="79436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 userDrawn="1"/>
          </p:nvSpPr>
          <p:spPr>
            <a:xfrm rot="-3456000">
              <a:off x="2731634" y="73599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 userDrawn="1"/>
          </p:nvSpPr>
          <p:spPr>
            <a:xfrm rot="-3240000">
              <a:off x="2769752" y="6799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 userDrawn="1"/>
          </p:nvSpPr>
          <p:spPr>
            <a:xfrm rot="-3024000">
              <a:off x="2811317" y="62632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 userDrawn="1"/>
          </p:nvSpPr>
          <p:spPr>
            <a:xfrm rot="-2808000">
              <a:off x="2856165" y="5754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 userDrawn="1"/>
          </p:nvSpPr>
          <p:spPr>
            <a:xfrm rot="-2592000">
              <a:off x="2904118" y="5274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 userDrawn="1"/>
          </p:nvSpPr>
          <p:spPr>
            <a:xfrm rot="-2376000">
              <a:off x="2954987" y="4826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 userDrawn="1"/>
          </p:nvSpPr>
          <p:spPr>
            <a:xfrm rot="-2160000">
              <a:off x="3008572" y="44108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/>
          </p:nvSpPr>
          <p:spPr>
            <a:xfrm rot="-1944000">
              <a:off x="3064661" y="40296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 userDrawn="1"/>
          </p:nvSpPr>
          <p:spPr>
            <a:xfrm rot="-1728000">
              <a:off x="3123033" y="36844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 userDrawn="1"/>
          </p:nvSpPr>
          <p:spPr>
            <a:xfrm rot="-1512000">
              <a:off x="3183457" y="3376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 userDrawn="1"/>
          </p:nvSpPr>
          <p:spPr>
            <a:xfrm rot="-1296000">
              <a:off x="3245696" y="31072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 userDrawn="1"/>
          </p:nvSpPr>
          <p:spPr>
            <a:xfrm rot="-1080000">
              <a:off x="3309502" y="2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 userDrawn="1"/>
          </p:nvSpPr>
          <p:spPr>
            <a:xfrm rot="-864000">
              <a:off x="3374625" y="2688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 userDrawn="1"/>
          </p:nvSpPr>
          <p:spPr>
            <a:xfrm rot="-648000">
              <a:off x="3440808" y="25404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 userDrawn="1"/>
          </p:nvSpPr>
          <p:spPr>
            <a:xfrm rot="-432000">
              <a:off x="3507789" y="24343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 userDrawn="1"/>
          </p:nvSpPr>
          <p:spPr>
            <a:xfrm rot="-216000">
              <a:off x="3575304" y="23704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4"/>
            <p:cNvSpPr/>
            <p:nvPr userDrawn="1"/>
          </p:nvSpPr>
          <p:spPr>
            <a:xfrm>
              <a:off x="3643086" y="2349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35"/>
            <p:cNvSpPr/>
            <p:nvPr userDrawn="1"/>
          </p:nvSpPr>
          <p:spPr>
            <a:xfrm rot="216000">
              <a:off x="3710868" y="23704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 userDrawn="1"/>
          </p:nvSpPr>
          <p:spPr>
            <a:xfrm rot="432000">
              <a:off x="3778383" y="24343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 userDrawn="1"/>
          </p:nvSpPr>
          <p:spPr>
            <a:xfrm rot="648000">
              <a:off x="3845364" y="25404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 userDrawn="1"/>
          </p:nvSpPr>
          <p:spPr>
            <a:xfrm rot="864000">
              <a:off x="3911547" y="2688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 userDrawn="1"/>
          </p:nvSpPr>
          <p:spPr>
            <a:xfrm rot="1080000">
              <a:off x="3976670" y="2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40"/>
            <p:cNvSpPr/>
            <p:nvPr userDrawn="1"/>
          </p:nvSpPr>
          <p:spPr>
            <a:xfrm rot="1296000">
              <a:off x="4040477" y="31072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41"/>
            <p:cNvSpPr/>
            <p:nvPr userDrawn="1"/>
          </p:nvSpPr>
          <p:spPr>
            <a:xfrm rot="1512000">
              <a:off x="4102715" y="3376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 userDrawn="1"/>
          </p:nvSpPr>
          <p:spPr>
            <a:xfrm rot="1728000">
              <a:off x="4163139" y="36844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43"/>
            <p:cNvSpPr/>
            <p:nvPr userDrawn="1"/>
          </p:nvSpPr>
          <p:spPr>
            <a:xfrm rot="1944000">
              <a:off x="4221511" y="40296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 userDrawn="1"/>
          </p:nvSpPr>
          <p:spPr>
            <a:xfrm rot="2160000">
              <a:off x="4277601" y="44108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45"/>
            <p:cNvSpPr/>
            <p:nvPr userDrawn="1"/>
          </p:nvSpPr>
          <p:spPr>
            <a:xfrm rot="2376000">
              <a:off x="4331185" y="4826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等腰三角形 46"/>
            <p:cNvSpPr/>
            <p:nvPr userDrawn="1"/>
          </p:nvSpPr>
          <p:spPr>
            <a:xfrm rot="2592000">
              <a:off x="4382055" y="5274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等腰三角形 47"/>
            <p:cNvSpPr/>
            <p:nvPr userDrawn="1"/>
          </p:nvSpPr>
          <p:spPr>
            <a:xfrm rot="2808000">
              <a:off x="4430008" y="5754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/>
          </p:nvSpPr>
          <p:spPr>
            <a:xfrm rot="3024000">
              <a:off x="4474855" y="62632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 userDrawn="1"/>
          </p:nvSpPr>
          <p:spPr>
            <a:xfrm rot="3240000">
              <a:off x="4516420" y="6799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等腰三角形 50"/>
            <p:cNvSpPr/>
            <p:nvPr userDrawn="1"/>
          </p:nvSpPr>
          <p:spPr>
            <a:xfrm rot="3456000">
              <a:off x="4554538" y="73599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等腰三角形 51"/>
            <p:cNvSpPr/>
            <p:nvPr userDrawn="1"/>
          </p:nvSpPr>
          <p:spPr>
            <a:xfrm rot="3672000">
              <a:off x="4589059" y="79436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等腰三角形 52"/>
            <p:cNvSpPr/>
            <p:nvPr userDrawn="1"/>
          </p:nvSpPr>
          <p:spPr>
            <a:xfrm rot="3888000">
              <a:off x="4619847" y="85479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 userDrawn="1"/>
          </p:nvSpPr>
          <p:spPr>
            <a:xfrm rot="4104000">
              <a:off x="4646780" y="91702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 userDrawn="1"/>
          </p:nvSpPr>
          <p:spPr>
            <a:xfrm rot="4320000">
              <a:off x="4669752" y="98083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等腰三角形 55"/>
            <p:cNvSpPr/>
            <p:nvPr userDrawn="1"/>
          </p:nvSpPr>
          <p:spPr>
            <a:xfrm rot="4536000">
              <a:off x="4688672" y="10459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等腰三角形 56"/>
            <p:cNvSpPr/>
            <p:nvPr userDrawn="1"/>
          </p:nvSpPr>
          <p:spPr>
            <a:xfrm rot="4752000">
              <a:off x="4703465" y="11121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等腰三角形 57"/>
            <p:cNvSpPr/>
            <p:nvPr userDrawn="1"/>
          </p:nvSpPr>
          <p:spPr>
            <a:xfrm rot="4968000">
              <a:off x="4714074" y="117912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等腰三角形 58"/>
            <p:cNvSpPr/>
            <p:nvPr userDrawn="1"/>
          </p:nvSpPr>
          <p:spPr>
            <a:xfrm rot="5184000">
              <a:off x="4720456" y="124663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等腰三角形 59"/>
            <p:cNvSpPr/>
            <p:nvPr userDrawn="1"/>
          </p:nvSpPr>
          <p:spPr>
            <a:xfrm rot="5400000">
              <a:off x="4722586" y="13144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 userDrawn="1"/>
          </p:nvSpPr>
          <p:spPr>
            <a:xfrm rot="5616000">
              <a:off x="4720456" y="138220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 userDrawn="1"/>
          </p:nvSpPr>
          <p:spPr>
            <a:xfrm rot="5832000">
              <a:off x="4714074" y="144971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等腰三角形 62"/>
            <p:cNvSpPr/>
            <p:nvPr userDrawn="1"/>
          </p:nvSpPr>
          <p:spPr>
            <a:xfrm rot="6048000">
              <a:off x="4703465" y="15166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等腰三角形 63"/>
            <p:cNvSpPr/>
            <p:nvPr userDrawn="1"/>
          </p:nvSpPr>
          <p:spPr>
            <a:xfrm rot="6264000">
              <a:off x="4688672" y="15828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等腰三角形 64"/>
            <p:cNvSpPr/>
            <p:nvPr userDrawn="1"/>
          </p:nvSpPr>
          <p:spPr>
            <a:xfrm rot="6480000">
              <a:off x="4669752" y="164800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等腰三角形 65"/>
            <p:cNvSpPr/>
            <p:nvPr userDrawn="1"/>
          </p:nvSpPr>
          <p:spPr>
            <a:xfrm rot="6696000">
              <a:off x="4646780" y="171180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等腰三角形 66"/>
            <p:cNvSpPr/>
            <p:nvPr userDrawn="1"/>
          </p:nvSpPr>
          <p:spPr>
            <a:xfrm rot="6912000">
              <a:off x="4619847" y="177404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等腰三角形 67"/>
            <p:cNvSpPr/>
            <p:nvPr userDrawn="1"/>
          </p:nvSpPr>
          <p:spPr>
            <a:xfrm rot="7128000">
              <a:off x="4589059" y="183447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等腰三角形 68"/>
            <p:cNvSpPr/>
            <p:nvPr userDrawn="1"/>
          </p:nvSpPr>
          <p:spPr>
            <a:xfrm rot="7344000">
              <a:off x="4554538" y="189284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等腰三角形 69"/>
            <p:cNvSpPr/>
            <p:nvPr userDrawn="1"/>
          </p:nvSpPr>
          <p:spPr>
            <a:xfrm rot="7560000">
              <a:off x="4516420" y="19489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等腰三角形 70"/>
            <p:cNvSpPr/>
            <p:nvPr userDrawn="1"/>
          </p:nvSpPr>
          <p:spPr>
            <a:xfrm rot="7776000">
              <a:off x="4474855" y="200251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等腰三角形 71"/>
            <p:cNvSpPr/>
            <p:nvPr userDrawn="1"/>
          </p:nvSpPr>
          <p:spPr>
            <a:xfrm rot="7992000">
              <a:off x="4430008" y="20533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等腰三角形 72"/>
            <p:cNvSpPr/>
            <p:nvPr userDrawn="1"/>
          </p:nvSpPr>
          <p:spPr>
            <a:xfrm rot="8208000">
              <a:off x="4382055" y="21013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等腰三角形 73"/>
            <p:cNvSpPr/>
            <p:nvPr userDrawn="1"/>
          </p:nvSpPr>
          <p:spPr>
            <a:xfrm rot="8424000">
              <a:off x="4331185" y="21461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等腰三角形 74"/>
            <p:cNvSpPr/>
            <p:nvPr userDrawn="1"/>
          </p:nvSpPr>
          <p:spPr>
            <a:xfrm rot="8640000">
              <a:off x="4277601" y="21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75"/>
            <p:cNvSpPr/>
            <p:nvPr userDrawn="1"/>
          </p:nvSpPr>
          <p:spPr>
            <a:xfrm rot="8856000">
              <a:off x="4221511" y="222587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等腰三角形 76"/>
            <p:cNvSpPr/>
            <p:nvPr userDrawn="1"/>
          </p:nvSpPr>
          <p:spPr>
            <a:xfrm rot="9072000">
              <a:off x="4163139" y="226039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等腰三角形 77"/>
            <p:cNvSpPr/>
            <p:nvPr userDrawn="1"/>
          </p:nvSpPr>
          <p:spPr>
            <a:xfrm rot="9288000">
              <a:off x="4102715" y="22911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78"/>
            <p:cNvSpPr/>
            <p:nvPr userDrawn="1"/>
          </p:nvSpPr>
          <p:spPr>
            <a:xfrm rot="9504000">
              <a:off x="4040477" y="231811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79"/>
            <p:cNvSpPr/>
            <p:nvPr userDrawn="1"/>
          </p:nvSpPr>
          <p:spPr>
            <a:xfrm rot="9720000">
              <a:off x="3976670" y="234108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等腰三角形 80"/>
            <p:cNvSpPr/>
            <p:nvPr userDrawn="1"/>
          </p:nvSpPr>
          <p:spPr>
            <a:xfrm rot="9936000">
              <a:off x="3911547" y="23600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等腰三角形 81"/>
            <p:cNvSpPr/>
            <p:nvPr userDrawn="1"/>
          </p:nvSpPr>
          <p:spPr>
            <a:xfrm rot="10152000">
              <a:off x="3845364" y="237479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等腰三角形 82"/>
            <p:cNvSpPr/>
            <p:nvPr userDrawn="1"/>
          </p:nvSpPr>
          <p:spPr>
            <a:xfrm rot="10368000">
              <a:off x="3778383" y="238540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等腰三角形 83"/>
            <p:cNvSpPr/>
            <p:nvPr userDrawn="1"/>
          </p:nvSpPr>
          <p:spPr>
            <a:xfrm rot="10584000">
              <a:off x="3710868" y="239178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84"/>
            <p:cNvSpPr/>
            <p:nvPr userDrawn="1"/>
          </p:nvSpPr>
          <p:spPr>
            <a:xfrm rot="10800000">
              <a:off x="3643086" y="23939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85"/>
            <p:cNvSpPr/>
            <p:nvPr userDrawn="1"/>
          </p:nvSpPr>
          <p:spPr>
            <a:xfrm rot="11016000">
              <a:off x="3575304" y="239178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86"/>
            <p:cNvSpPr/>
            <p:nvPr userDrawn="1"/>
          </p:nvSpPr>
          <p:spPr>
            <a:xfrm rot="11232000">
              <a:off x="3507789" y="238540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87"/>
            <p:cNvSpPr/>
            <p:nvPr userDrawn="1"/>
          </p:nvSpPr>
          <p:spPr>
            <a:xfrm rot="11448000">
              <a:off x="3440808" y="237479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等腰三角形 88"/>
            <p:cNvSpPr/>
            <p:nvPr userDrawn="1"/>
          </p:nvSpPr>
          <p:spPr>
            <a:xfrm rot="11664000">
              <a:off x="3374625" y="23600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等腰三角形 89"/>
            <p:cNvSpPr/>
            <p:nvPr userDrawn="1"/>
          </p:nvSpPr>
          <p:spPr>
            <a:xfrm rot="11880000">
              <a:off x="3309502" y="234108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90"/>
            <p:cNvSpPr/>
            <p:nvPr userDrawn="1"/>
          </p:nvSpPr>
          <p:spPr>
            <a:xfrm rot="12096000">
              <a:off x="3245696" y="231811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91"/>
            <p:cNvSpPr/>
            <p:nvPr userDrawn="1"/>
          </p:nvSpPr>
          <p:spPr>
            <a:xfrm rot="12312000">
              <a:off x="3183457" y="22911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92"/>
            <p:cNvSpPr/>
            <p:nvPr userDrawn="1"/>
          </p:nvSpPr>
          <p:spPr>
            <a:xfrm rot="12528000">
              <a:off x="3123033" y="226039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93"/>
            <p:cNvSpPr/>
            <p:nvPr userDrawn="1"/>
          </p:nvSpPr>
          <p:spPr>
            <a:xfrm rot="12744000">
              <a:off x="3064661" y="222587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94"/>
            <p:cNvSpPr/>
            <p:nvPr userDrawn="1"/>
          </p:nvSpPr>
          <p:spPr>
            <a:xfrm rot="12960000">
              <a:off x="3008572" y="21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等腰三角形 95"/>
            <p:cNvSpPr/>
            <p:nvPr userDrawn="1"/>
          </p:nvSpPr>
          <p:spPr>
            <a:xfrm rot="13176000">
              <a:off x="2954987" y="21461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等腰三角形 96"/>
            <p:cNvSpPr/>
            <p:nvPr userDrawn="1"/>
          </p:nvSpPr>
          <p:spPr>
            <a:xfrm rot="13392000">
              <a:off x="2904118" y="21013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等腰三角形 97"/>
            <p:cNvSpPr/>
            <p:nvPr userDrawn="1"/>
          </p:nvSpPr>
          <p:spPr>
            <a:xfrm rot="13608000">
              <a:off x="2856165" y="20533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等腰三角形 98"/>
            <p:cNvSpPr/>
            <p:nvPr userDrawn="1"/>
          </p:nvSpPr>
          <p:spPr>
            <a:xfrm rot="13824000">
              <a:off x="2811317" y="200251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等腰三角形 99"/>
            <p:cNvSpPr/>
            <p:nvPr userDrawn="1"/>
          </p:nvSpPr>
          <p:spPr>
            <a:xfrm rot="14040000">
              <a:off x="2769752" y="19489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等腰三角形 100"/>
            <p:cNvSpPr/>
            <p:nvPr userDrawn="1"/>
          </p:nvSpPr>
          <p:spPr>
            <a:xfrm rot="14256000">
              <a:off x="2731634" y="189284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等腰三角形 101"/>
            <p:cNvSpPr/>
            <p:nvPr userDrawn="1"/>
          </p:nvSpPr>
          <p:spPr>
            <a:xfrm rot="14472000">
              <a:off x="2697113" y="183447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等腰三角形 102"/>
            <p:cNvSpPr/>
            <p:nvPr userDrawn="1"/>
          </p:nvSpPr>
          <p:spPr>
            <a:xfrm rot="14688000">
              <a:off x="2666325" y="177404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等腰三角形 103"/>
            <p:cNvSpPr/>
            <p:nvPr userDrawn="1"/>
          </p:nvSpPr>
          <p:spPr>
            <a:xfrm rot="14904000">
              <a:off x="2639392" y="171180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等腰三角形 104"/>
            <p:cNvSpPr/>
            <p:nvPr userDrawn="1"/>
          </p:nvSpPr>
          <p:spPr>
            <a:xfrm rot="15120000">
              <a:off x="2616421" y="164800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等腰三角形 105"/>
            <p:cNvSpPr/>
            <p:nvPr userDrawn="1"/>
          </p:nvSpPr>
          <p:spPr>
            <a:xfrm rot="15336000">
              <a:off x="2597501" y="15828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等腰三角形 106"/>
            <p:cNvSpPr/>
            <p:nvPr userDrawn="1"/>
          </p:nvSpPr>
          <p:spPr>
            <a:xfrm rot="15552001">
              <a:off x="2582707" y="15166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等腰三角形 107"/>
            <p:cNvSpPr/>
            <p:nvPr userDrawn="1"/>
          </p:nvSpPr>
          <p:spPr>
            <a:xfrm rot="15767999">
              <a:off x="2572098" y="144971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等腰三角形 108"/>
            <p:cNvSpPr/>
            <p:nvPr userDrawn="1"/>
          </p:nvSpPr>
          <p:spPr>
            <a:xfrm rot="15984000">
              <a:off x="2565716" y="138220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0" name="图片 10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23" y="863600"/>
            <a:ext cx="5117908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952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7207001" y="1659400"/>
            <a:ext cx="3973486" cy="3539200"/>
            <a:chOff x="4649647" y="2132974"/>
            <a:chExt cx="2964094" cy="2640131"/>
          </a:xfrm>
        </p:grpSpPr>
        <p:sp>
          <p:nvSpPr>
            <p:cNvPr id="71" name="椭圆 70"/>
            <p:cNvSpPr/>
            <p:nvPr userDrawn="1"/>
          </p:nvSpPr>
          <p:spPr>
            <a:xfrm>
              <a:off x="5177689" y="266093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 userDrawn="1"/>
          </p:nvSpPr>
          <p:spPr>
            <a:xfrm rot="-5400000">
              <a:off x="4649647" y="266093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 userDrawn="1"/>
          </p:nvSpPr>
          <p:spPr>
            <a:xfrm rot="-5270000">
              <a:off x="4650024" y="264097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 userDrawn="1"/>
          </p:nvSpPr>
          <p:spPr>
            <a:xfrm rot="-5140000">
              <a:off x="4651156" y="2621038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 userDrawn="1"/>
          </p:nvSpPr>
          <p:spPr>
            <a:xfrm rot="-5010000">
              <a:off x="4653041" y="260116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 userDrawn="1"/>
          </p:nvSpPr>
          <p:spPr>
            <a:xfrm rot="-4880000">
              <a:off x="4655676" y="2581368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 userDrawn="1"/>
          </p:nvSpPr>
          <p:spPr>
            <a:xfrm rot="-4750000">
              <a:off x="4659057" y="256168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 userDrawn="1"/>
          </p:nvSpPr>
          <p:spPr>
            <a:xfrm rot="-4620000">
              <a:off x="4663180" y="254215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 userDrawn="1"/>
          </p:nvSpPr>
          <p:spPr>
            <a:xfrm rot="-4490000">
              <a:off x="4668039" y="252278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 userDrawn="1"/>
          </p:nvSpPr>
          <p:spPr>
            <a:xfrm rot="-4360000">
              <a:off x="4673626" y="250361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 userDrawn="1"/>
          </p:nvSpPr>
          <p:spPr>
            <a:xfrm rot="-4230000">
              <a:off x="4679934" y="248467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 userDrawn="1"/>
          </p:nvSpPr>
          <p:spPr>
            <a:xfrm rot="-4100000">
              <a:off x="4686954" y="246598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 userDrawn="1"/>
          </p:nvSpPr>
          <p:spPr>
            <a:xfrm rot="-3970000">
              <a:off x="4694676" y="244756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 userDrawn="1"/>
          </p:nvSpPr>
          <p:spPr>
            <a:xfrm rot="-3840000">
              <a:off x="4703088" y="2429458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 userDrawn="1"/>
          </p:nvSpPr>
          <p:spPr>
            <a:xfrm rot="-3710000">
              <a:off x="4712179" y="241168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 userDrawn="1"/>
          </p:nvSpPr>
          <p:spPr>
            <a:xfrm rot="-3580000">
              <a:off x="4721935" y="239425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 userDrawn="1"/>
          </p:nvSpPr>
          <p:spPr>
            <a:xfrm rot="-3450000">
              <a:off x="4732343" y="237721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 userDrawn="1"/>
          </p:nvSpPr>
          <p:spPr>
            <a:xfrm rot="-3320000">
              <a:off x="4743388" y="236058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 userDrawn="1"/>
          </p:nvSpPr>
          <p:spPr>
            <a:xfrm rot="-3190000">
              <a:off x="4755053" y="234438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 userDrawn="1"/>
          </p:nvSpPr>
          <p:spPr>
            <a:xfrm rot="-3060000">
              <a:off x="4767323" y="2328628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 userDrawn="1"/>
          </p:nvSpPr>
          <p:spPr>
            <a:xfrm rot="-2930000">
              <a:off x="4780180" y="231335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 userDrawn="1"/>
          </p:nvSpPr>
          <p:spPr>
            <a:xfrm rot="-2800000">
              <a:off x="4793605" y="229857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 userDrawn="1"/>
          </p:nvSpPr>
          <p:spPr>
            <a:xfrm rot="-2670000">
              <a:off x="4807579" y="228431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 userDrawn="1"/>
          </p:nvSpPr>
          <p:spPr>
            <a:xfrm rot="-2540000">
              <a:off x="4822083" y="227058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 userDrawn="1"/>
          </p:nvSpPr>
          <p:spPr>
            <a:xfrm rot="-2410000">
              <a:off x="4837095" y="225742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 userDrawn="1"/>
          </p:nvSpPr>
          <p:spPr>
            <a:xfrm rot="-2280000">
              <a:off x="4852594" y="224483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 userDrawn="1"/>
          </p:nvSpPr>
          <p:spPr>
            <a:xfrm rot="-2150000">
              <a:off x="4868557" y="223284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 userDrawn="1"/>
          </p:nvSpPr>
          <p:spPr>
            <a:xfrm rot="-2020000">
              <a:off x="4884963" y="222145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 userDrawn="1"/>
          </p:nvSpPr>
          <p:spPr>
            <a:xfrm rot="-1890000">
              <a:off x="4901788" y="221070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 userDrawn="1"/>
          </p:nvSpPr>
          <p:spPr>
            <a:xfrm rot="-1760000">
              <a:off x="4919007" y="220059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 userDrawn="1"/>
          </p:nvSpPr>
          <p:spPr>
            <a:xfrm rot="-1630000">
              <a:off x="4936595" y="219114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 userDrawn="1"/>
          </p:nvSpPr>
          <p:spPr>
            <a:xfrm rot="-1500000">
              <a:off x="4954529" y="218236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 userDrawn="1"/>
          </p:nvSpPr>
          <p:spPr>
            <a:xfrm rot="-1370000">
              <a:off x="4972781" y="217427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 userDrawn="1"/>
          </p:nvSpPr>
          <p:spPr>
            <a:xfrm rot="-1240000">
              <a:off x="4991327" y="2166874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 userDrawn="1"/>
          </p:nvSpPr>
          <p:spPr>
            <a:xfrm rot="-1110000">
              <a:off x="5010139" y="216018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 userDrawn="1"/>
          </p:nvSpPr>
          <p:spPr>
            <a:xfrm rot="-980000">
              <a:off x="5029190" y="215420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 userDrawn="1"/>
          </p:nvSpPr>
          <p:spPr>
            <a:xfrm rot="-850000">
              <a:off x="5048454" y="214895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 userDrawn="1"/>
          </p:nvSpPr>
          <p:spPr>
            <a:xfrm rot="-720000">
              <a:off x="5067903" y="214443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 userDrawn="1"/>
          </p:nvSpPr>
          <p:spPr>
            <a:xfrm rot="-590000">
              <a:off x="5087508" y="214065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 userDrawn="1"/>
          </p:nvSpPr>
          <p:spPr>
            <a:xfrm rot="-460000">
              <a:off x="5107243" y="2137614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 userDrawn="1"/>
          </p:nvSpPr>
          <p:spPr>
            <a:xfrm rot="-330000">
              <a:off x="5127079" y="213532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 userDrawn="1"/>
          </p:nvSpPr>
          <p:spPr>
            <a:xfrm rot="-200000">
              <a:off x="5146986" y="213378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 userDrawn="1"/>
          </p:nvSpPr>
          <p:spPr>
            <a:xfrm rot="-70000">
              <a:off x="5166938" y="213300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 userDrawn="1"/>
          </p:nvSpPr>
          <p:spPr>
            <a:xfrm rot="60000">
              <a:off x="5186905" y="2132974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 userDrawn="1"/>
          </p:nvSpPr>
          <p:spPr>
            <a:xfrm rot="190000">
              <a:off x="5206859" y="213370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 userDrawn="1"/>
          </p:nvSpPr>
          <p:spPr>
            <a:xfrm rot="320000">
              <a:off x="5226770" y="213518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 userDrawn="1"/>
          </p:nvSpPr>
          <p:spPr>
            <a:xfrm rot="450000">
              <a:off x="5246612" y="213741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 userDrawn="1"/>
          </p:nvSpPr>
          <p:spPr>
            <a:xfrm rot="580000">
              <a:off x="5266356" y="214039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 userDrawn="1"/>
          </p:nvSpPr>
          <p:spPr>
            <a:xfrm rot="710000">
              <a:off x="5285972" y="214411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 userDrawn="1"/>
          </p:nvSpPr>
          <p:spPr>
            <a:xfrm rot="840000">
              <a:off x="5305434" y="214857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 userDrawn="1"/>
          </p:nvSpPr>
          <p:spPr>
            <a:xfrm rot="970000">
              <a:off x="5324713" y="215377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 userDrawn="1"/>
          </p:nvSpPr>
          <p:spPr>
            <a:xfrm rot="1100000">
              <a:off x="5343782" y="215969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 userDrawn="1"/>
          </p:nvSpPr>
          <p:spPr>
            <a:xfrm rot="1230000">
              <a:off x="5362613" y="216633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 userDrawn="1"/>
          </p:nvSpPr>
          <p:spPr>
            <a:xfrm rot="1360000">
              <a:off x="5381180" y="217367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 userDrawn="1"/>
          </p:nvSpPr>
          <p:spPr>
            <a:xfrm rot="1490000">
              <a:off x="5399456" y="218172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 userDrawn="1"/>
          </p:nvSpPr>
          <p:spPr>
            <a:xfrm rot="1620000">
              <a:off x="5417415" y="219044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 userDrawn="1"/>
          </p:nvSpPr>
          <p:spPr>
            <a:xfrm rot="1750000">
              <a:off x="5435031" y="219984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/>
            <p:nvPr userDrawn="1"/>
          </p:nvSpPr>
          <p:spPr>
            <a:xfrm rot="1880000">
              <a:off x="5452280" y="220990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 userDrawn="1"/>
          </p:nvSpPr>
          <p:spPr>
            <a:xfrm rot="2010000">
              <a:off x="5469135" y="222060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 userDrawn="1"/>
          </p:nvSpPr>
          <p:spPr>
            <a:xfrm rot="2140000">
              <a:off x="5485574" y="223194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 userDrawn="1"/>
          </p:nvSpPr>
          <p:spPr>
            <a:xfrm rot="2270000">
              <a:off x="5501572" y="224388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2" name="图片 13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14" y="921656"/>
            <a:ext cx="5039886" cy="501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877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350"/>
            <a:ext cx="11430000" cy="1905000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-1676400" y="632636"/>
            <a:ext cx="15544800" cy="8193986"/>
            <a:chOff x="276640" y="-152400"/>
            <a:chExt cx="11638721" cy="7193280"/>
          </a:xfrm>
          <a:scene3d>
            <a:camera prst="perspectiveRelaxedModerately" fov="6600000"/>
            <a:lightRig rig="threePt" dir="t"/>
          </a:scene3d>
        </p:grpSpPr>
        <p:grpSp>
          <p:nvGrpSpPr>
            <p:cNvPr id="9" name="组合 8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29" name="直接连接符 28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11" name="直接连接符 10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矩形 39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-12115800" y="-83820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>
            <a:off x="-12115800" y="139446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 userDrawn="1"/>
        </p:nvSpPr>
        <p:spPr>
          <a:xfrm>
            <a:off x="23012400" y="139446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>
            <a:off x="23012400" y="-85344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3051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bg>
      <p:bgPr>
        <a:gradFill>
          <a:gsLst>
            <a:gs pos="20000">
              <a:srgbClr val="050537"/>
            </a:gs>
            <a:gs pos="58000">
              <a:srgbClr val="180F3A"/>
            </a:gs>
            <a:gs pos="92000">
              <a:srgbClr val="4A11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2115800" y="-83820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12115800" y="139446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3012400" y="139446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23012400" y="-85344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6" name="组合 215"/>
          <p:cNvGrpSpPr/>
          <p:nvPr userDrawn="1"/>
        </p:nvGrpSpPr>
        <p:grpSpPr>
          <a:xfrm>
            <a:off x="-2025445" y="-4692445"/>
            <a:ext cx="16242890" cy="16242890"/>
            <a:chOff x="-1962150" y="-4629150"/>
            <a:chExt cx="16116300" cy="16116299"/>
          </a:xfrm>
        </p:grpSpPr>
        <p:sp>
          <p:nvSpPr>
            <p:cNvPr id="114" name="Freeform 6"/>
            <p:cNvSpPr>
              <a:spLocks/>
            </p:cNvSpPr>
            <p:nvPr userDrawn="1"/>
          </p:nvSpPr>
          <p:spPr bwMode="auto">
            <a:xfrm rot="13608000" flipH="1" flipV="1">
              <a:off x="-814947" y="-265232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6"/>
            <p:cNvSpPr>
              <a:spLocks/>
            </p:cNvSpPr>
            <p:nvPr userDrawn="1"/>
          </p:nvSpPr>
          <p:spPr bwMode="auto">
            <a:xfrm rot="5400000" flipH="1" flipV="1">
              <a:off x="-2490802" y="-265232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6"/>
            <p:cNvSpPr>
              <a:spLocks/>
            </p:cNvSpPr>
            <p:nvPr userDrawn="1"/>
          </p:nvSpPr>
          <p:spPr bwMode="auto">
            <a:xfrm rot="5184000" flipH="1" flipV="1">
              <a:off x="-2487492" y="-2757555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6"/>
            <p:cNvSpPr>
              <a:spLocks/>
            </p:cNvSpPr>
            <p:nvPr userDrawn="1"/>
          </p:nvSpPr>
          <p:spPr bwMode="auto">
            <a:xfrm rot="4968000" flipH="1" flipV="1">
              <a:off x="-2477585" y="-2862366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6"/>
            <p:cNvSpPr>
              <a:spLocks/>
            </p:cNvSpPr>
            <p:nvPr userDrawn="1"/>
          </p:nvSpPr>
          <p:spPr bwMode="auto">
            <a:xfrm rot="4752000" flipH="1" flipV="1">
              <a:off x="-2461117" y="-2966353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6"/>
            <p:cNvSpPr>
              <a:spLocks/>
            </p:cNvSpPr>
            <p:nvPr userDrawn="1"/>
          </p:nvSpPr>
          <p:spPr bwMode="auto">
            <a:xfrm rot="4536000" flipH="1" flipV="1">
              <a:off x="-2438151" y="-3069095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6"/>
            <p:cNvSpPr>
              <a:spLocks/>
            </p:cNvSpPr>
            <p:nvPr userDrawn="1"/>
          </p:nvSpPr>
          <p:spPr bwMode="auto">
            <a:xfrm rot="4320000" flipH="1" flipV="1">
              <a:off x="-2408777" y="-3170195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6"/>
            <p:cNvSpPr>
              <a:spLocks/>
            </p:cNvSpPr>
            <p:nvPr userDrawn="1"/>
          </p:nvSpPr>
          <p:spPr bwMode="auto">
            <a:xfrm rot="4104000" flipH="1" flipV="1">
              <a:off x="-2373117" y="-326924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6"/>
            <p:cNvSpPr>
              <a:spLocks/>
            </p:cNvSpPr>
            <p:nvPr userDrawn="1"/>
          </p:nvSpPr>
          <p:spPr bwMode="auto">
            <a:xfrm rot="3888000" flipH="1" flipV="1">
              <a:off x="-2331303" y="-3365872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6"/>
            <p:cNvSpPr>
              <a:spLocks/>
            </p:cNvSpPr>
            <p:nvPr userDrawn="1"/>
          </p:nvSpPr>
          <p:spPr bwMode="auto">
            <a:xfrm rot="3672000" flipH="1" flipV="1">
              <a:off x="-2283508" y="-345967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6"/>
            <p:cNvSpPr>
              <a:spLocks/>
            </p:cNvSpPr>
            <p:nvPr userDrawn="1"/>
          </p:nvSpPr>
          <p:spPr bwMode="auto">
            <a:xfrm rot="3456000" flipH="1" flipV="1">
              <a:off x="-2229917" y="-3550295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6"/>
            <p:cNvSpPr>
              <a:spLocks/>
            </p:cNvSpPr>
            <p:nvPr userDrawn="1"/>
          </p:nvSpPr>
          <p:spPr bwMode="auto">
            <a:xfrm rot="3240000" flipH="1" flipV="1">
              <a:off x="-2170742" y="-363737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6"/>
            <p:cNvSpPr>
              <a:spLocks/>
            </p:cNvSpPr>
            <p:nvPr userDrawn="1"/>
          </p:nvSpPr>
          <p:spPr bwMode="auto">
            <a:xfrm rot="3024000" flipH="1" flipV="1">
              <a:off x="-2106215" y="-372055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6"/>
            <p:cNvSpPr>
              <a:spLocks/>
            </p:cNvSpPr>
            <p:nvPr userDrawn="1"/>
          </p:nvSpPr>
          <p:spPr bwMode="auto">
            <a:xfrm rot="2808000" flipH="1" flipV="1">
              <a:off x="-2036590" y="-3799530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6"/>
            <p:cNvSpPr>
              <a:spLocks/>
            </p:cNvSpPr>
            <p:nvPr userDrawn="1"/>
          </p:nvSpPr>
          <p:spPr bwMode="auto">
            <a:xfrm rot="2592000" flipH="1" flipV="1">
              <a:off x="-1962150" y="-3873970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6"/>
            <p:cNvSpPr>
              <a:spLocks/>
            </p:cNvSpPr>
            <p:nvPr userDrawn="1"/>
          </p:nvSpPr>
          <p:spPr bwMode="auto">
            <a:xfrm rot="2376000" flipH="1" flipV="1">
              <a:off x="-1883176" y="-3943596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6"/>
            <p:cNvSpPr>
              <a:spLocks/>
            </p:cNvSpPr>
            <p:nvPr userDrawn="1"/>
          </p:nvSpPr>
          <p:spPr bwMode="auto">
            <a:xfrm rot="2160000" flipH="1" flipV="1">
              <a:off x="-1799991" y="-4008123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6"/>
            <p:cNvSpPr>
              <a:spLocks/>
            </p:cNvSpPr>
            <p:nvPr userDrawn="1"/>
          </p:nvSpPr>
          <p:spPr bwMode="auto">
            <a:xfrm rot="1944000" flipH="1" flipV="1">
              <a:off x="-1712915" y="-406729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6"/>
            <p:cNvSpPr>
              <a:spLocks/>
            </p:cNvSpPr>
            <p:nvPr userDrawn="1"/>
          </p:nvSpPr>
          <p:spPr bwMode="auto">
            <a:xfrm rot="1728000" flipH="1" flipV="1">
              <a:off x="-1622297" y="-412088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6"/>
            <p:cNvSpPr>
              <a:spLocks/>
            </p:cNvSpPr>
            <p:nvPr userDrawn="1"/>
          </p:nvSpPr>
          <p:spPr bwMode="auto">
            <a:xfrm rot="1512000" flipH="1" flipV="1">
              <a:off x="-1528491" y="-416868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6"/>
            <p:cNvSpPr>
              <a:spLocks/>
            </p:cNvSpPr>
            <p:nvPr userDrawn="1"/>
          </p:nvSpPr>
          <p:spPr bwMode="auto">
            <a:xfrm rot="1296000" flipH="1" flipV="1">
              <a:off x="-1431872" y="-421049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6"/>
            <p:cNvSpPr>
              <a:spLocks/>
            </p:cNvSpPr>
            <p:nvPr userDrawn="1"/>
          </p:nvSpPr>
          <p:spPr bwMode="auto">
            <a:xfrm rot="1080000" flipH="1" flipV="1">
              <a:off x="-1332815" y="-424615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6"/>
            <p:cNvSpPr>
              <a:spLocks/>
            </p:cNvSpPr>
            <p:nvPr userDrawn="1"/>
          </p:nvSpPr>
          <p:spPr bwMode="auto">
            <a:xfrm rot="864000" flipH="1" flipV="1">
              <a:off x="-1231715" y="-427553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6"/>
            <p:cNvSpPr>
              <a:spLocks/>
            </p:cNvSpPr>
            <p:nvPr userDrawn="1"/>
          </p:nvSpPr>
          <p:spPr bwMode="auto">
            <a:xfrm rot="648000" flipH="1" flipV="1">
              <a:off x="-1128973" y="-429849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6"/>
            <p:cNvSpPr>
              <a:spLocks/>
            </p:cNvSpPr>
            <p:nvPr userDrawn="1"/>
          </p:nvSpPr>
          <p:spPr bwMode="auto">
            <a:xfrm rot="432000" flipH="1" flipV="1">
              <a:off x="-1024985" y="-4314965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6"/>
            <p:cNvSpPr>
              <a:spLocks/>
            </p:cNvSpPr>
            <p:nvPr userDrawn="1"/>
          </p:nvSpPr>
          <p:spPr bwMode="auto">
            <a:xfrm rot="216000" flipH="1" flipV="1">
              <a:off x="-920175" y="-4324873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6"/>
            <p:cNvSpPr>
              <a:spLocks/>
            </p:cNvSpPr>
            <p:nvPr userDrawn="1"/>
          </p:nvSpPr>
          <p:spPr bwMode="auto">
            <a:xfrm flipH="1" flipV="1">
              <a:off x="-814947" y="-4328182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6"/>
            <p:cNvSpPr>
              <a:spLocks/>
            </p:cNvSpPr>
            <p:nvPr userDrawn="1"/>
          </p:nvSpPr>
          <p:spPr bwMode="auto">
            <a:xfrm rot="21384000" flipH="1" flipV="1">
              <a:off x="-709719" y="-4324873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6"/>
            <p:cNvSpPr>
              <a:spLocks/>
            </p:cNvSpPr>
            <p:nvPr userDrawn="1"/>
          </p:nvSpPr>
          <p:spPr bwMode="auto">
            <a:xfrm rot="21168000" flipH="1" flipV="1">
              <a:off x="-604908" y="-4314965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6"/>
            <p:cNvSpPr>
              <a:spLocks/>
            </p:cNvSpPr>
            <p:nvPr userDrawn="1"/>
          </p:nvSpPr>
          <p:spPr bwMode="auto">
            <a:xfrm rot="20952000" flipH="1" flipV="1">
              <a:off x="-500920" y="-429849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6"/>
            <p:cNvSpPr>
              <a:spLocks/>
            </p:cNvSpPr>
            <p:nvPr userDrawn="1"/>
          </p:nvSpPr>
          <p:spPr bwMode="auto">
            <a:xfrm rot="20736000" flipH="1" flipV="1">
              <a:off x="-398179" y="-427553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6"/>
            <p:cNvSpPr>
              <a:spLocks/>
            </p:cNvSpPr>
            <p:nvPr userDrawn="1"/>
          </p:nvSpPr>
          <p:spPr bwMode="auto">
            <a:xfrm rot="20520000" flipH="1" flipV="1">
              <a:off x="-297078" y="-424615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6"/>
            <p:cNvSpPr>
              <a:spLocks/>
            </p:cNvSpPr>
            <p:nvPr userDrawn="1"/>
          </p:nvSpPr>
          <p:spPr bwMode="auto">
            <a:xfrm rot="20304000" flipH="1" flipV="1">
              <a:off x="-198021" y="-421049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6"/>
            <p:cNvSpPr>
              <a:spLocks/>
            </p:cNvSpPr>
            <p:nvPr userDrawn="1"/>
          </p:nvSpPr>
          <p:spPr bwMode="auto">
            <a:xfrm rot="20088000" flipH="1" flipV="1">
              <a:off x="-101402" y="-416868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6"/>
            <p:cNvSpPr>
              <a:spLocks/>
            </p:cNvSpPr>
            <p:nvPr userDrawn="1"/>
          </p:nvSpPr>
          <p:spPr bwMode="auto">
            <a:xfrm rot="19872000" flipH="1" flipV="1">
              <a:off x="-7596" y="-412088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6"/>
            <p:cNvSpPr>
              <a:spLocks/>
            </p:cNvSpPr>
            <p:nvPr userDrawn="1"/>
          </p:nvSpPr>
          <p:spPr bwMode="auto">
            <a:xfrm rot="19656000" flipH="1" flipV="1">
              <a:off x="83021" y="-406729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6"/>
            <p:cNvSpPr>
              <a:spLocks/>
            </p:cNvSpPr>
            <p:nvPr userDrawn="1"/>
          </p:nvSpPr>
          <p:spPr bwMode="auto">
            <a:xfrm rot="19440000" flipH="1" flipV="1">
              <a:off x="170097" y="-4008123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6"/>
            <p:cNvSpPr>
              <a:spLocks/>
            </p:cNvSpPr>
            <p:nvPr userDrawn="1"/>
          </p:nvSpPr>
          <p:spPr bwMode="auto">
            <a:xfrm rot="19224000" flipH="1" flipV="1">
              <a:off x="253283" y="-3943596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6"/>
            <p:cNvSpPr>
              <a:spLocks/>
            </p:cNvSpPr>
            <p:nvPr userDrawn="1"/>
          </p:nvSpPr>
          <p:spPr bwMode="auto">
            <a:xfrm rot="19008000" flipH="1" flipV="1">
              <a:off x="332257" y="-3873970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6"/>
            <p:cNvSpPr>
              <a:spLocks/>
            </p:cNvSpPr>
            <p:nvPr userDrawn="1"/>
          </p:nvSpPr>
          <p:spPr bwMode="auto">
            <a:xfrm rot="18792000" flipH="1" flipV="1">
              <a:off x="406702" y="-3799530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6"/>
            <p:cNvSpPr>
              <a:spLocks/>
            </p:cNvSpPr>
            <p:nvPr userDrawn="1"/>
          </p:nvSpPr>
          <p:spPr bwMode="auto">
            <a:xfrm rot="18576000" flipH="1" flipV="1">
              <a:off x="476322" y="-372055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6"/>
            <p:cNvSpPr>
              <a:spLocks/>
            </p:cNvSpPr>
            <p:nvPr userDrawn="1"/>
          </p:nvSpPr>
          <p:spPr bwMode="auto">
            <a:xfrm rot="18360000" flipH="1" flipV="1">
              <a:off x="540849" y="-363737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6"/>
            <p:cNvSpPr>
              <a:spLocks/>
            </p:cNvSpPr>
            <p:nvPr userDrawn="1"/>
          </p:nvSpPr>
          <p:spPr bwMode="auto">
            <a:xfrm rot="18144000" flipH="1" flipV="1">
              <a:off x="600024" y="-3550295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6"/>
            <p:cNvSpPr>
              <a:spLocks/>
            </p:cNvSpPr>
            <p:nvPr userDrawn="1"/>
          </p:nvSpPr>
          <p:spPr bwMode="auto">
            <a:xfrm rot="17928000" flipH="1" flipV="1">
              <a:off x="653614" y="-345967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6"/>
            <p:cNvSpPr>
              <a:spLocks/>
            </p:cNvSpPr>
            <p:nvPr userDrawn="1"/>
          </p:nvSpPr>
          <p:spPr bwMode="auto">
            <a:xfrm rot="17712000" flipH="1" flipV="1">
              <a:off x="701415" y="-3365872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6"/>
            <p:cNvSpPr>
              <a:spLocks/>
            </p:cNvSpPr>
            <p:nvPr userDrawn="1"/>
          </p:nvSpPr>
          <p:spPr bwMode="auto">
            <a:xfrm rot="17496000" flipH="1" flipV="1">
              <a:off x="743224" y="-326924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6"/>
            <p:cNvSpPr>
              <a:spLocks/>
            </p:cNvSpPr>
            <p:nvPr userDrawn="1"/>
          </p:nvSpPr>
          <p:spPr bwMode="auto">
            <a:xfrm rot="17280000" flipH="1" flipV="1">
              <a:off x="778884" y="-3170195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6"/>
            <p:cNvSpPr>
              <a:spLocks/>
            </p:cNvSpPr>
            <p:nvPr userDrawn="1"/>
          </p:nvSpPr>
          <p:spPr bwMode="auto">
            <a:xfrm rot="17064000" flipH="1" flipV="1">
              <a:off x="808258" y="-3069095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6"/>
            <p:cNvSpPr>
              <a:spLocks/>
            </p:cNvSpPr>
            <p:nvPr userDrawn="1"/>
          </p:nvSpPr>
          <p:spPr bwMode="auto">
            <a:xfrm rot="16848000" flipH="1" flipV="1">
              <a:off x="831223" y="-2966353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6"/>
            <p:cNvSpPr>
              <a:spLocks/>
            </p:cNvSpPr>
            <p:nvPr userDrawn="1"/>
          </p:nvSpPr>
          <p:spPr bwMode="auto">
            <a:xfrm rot="16632000" flipH="1" flipV="1">
              <a:off x="847692" y="-2862366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6"/>
            <p:cNvSpPr>
              <a:spLocks/>
            </p:cNvSpPr>
            <p:nvPr userDrawn="1"/>
          </p:nvSpPr>
          <p:spPr bwMode="auto">
            <a:xfrm rot="16416000" flipH="1" flipV="1">
              <a:off x="857599" y="-2757555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6"/>
            <p:cNvSpPr>
              <a:spLocks/>
            </p:cNvSpPr>
            <p:nvPr userDrawn="1"/>
          </p:nvSpPr>
          <p:spPr bwMode="auto">
            <a:xfrm rot="16200000" flipH="1" flipV="1">
              <a:off x="860908" y="-265232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6"/>
            <p:cNvSpPr>
              <a:spLocks/>
            </p:cNvSpPr>
            <p:nvPr userDrawn="1"/>
          </p:nvSpPr>
          <p:spPr bwMode="auto">
            <a:xfrm rot="15984000" flipH="1" flipV="1">
              <a:off x="857599" y="-2547099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6"/>
            <p:cNvSpPr>
              <a:spLocks/>
            </p:cNvSpPr>
            <p:nvPr userDrawn="1"/>
          </p:nvSpPr>
          <p:spPr bwMode="auto">
            <a:xfrm rot="15768000" flipH="1" flipV="1">
              <a:off x="847692" y="-244228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6"/>
            <p:cNvSpPr>
              <a:spLocks/>
            </p:cNvSpPr>
            <p:nvPr userDrawn="1"/>
          </p:nvSpPr>
          <p:spPr bwMode="auto">
            <a:xfrm rot="15552000" flipH="1" flipV="1">
              <a:off x="831223" y="-233830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6"/>
            <p:cNvSpPr>
              <a:spLocks/>
            </p:cNvSpPr>
            <p:nvPr userDrawn="1"/>
          </p:nvSpPr>
          <p:spPr bwMode="auto">
            <a:xfrm rot="15336000" flipH="1" flipV="1">
              <a:off x="808258" y="-2235559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6"/>
            <p:cNvSpPr>
              <a:spLocks/>
            </p:cNvSpPr>
            <p:nvPr userDrawn="1"/>
          </p:nvSpPr>
          <p:spPr bwMode="auto">
            <a:xfrm rot="15120000" flipH="1" flipV="1">
              <a:off x="778884" y="-2134459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6"/>
            <p:cNvSpPr>
              <a:spLocks/>
            </p:cNvSpPr>
            <p:nvPr userDrawn="1"/>
          </p:nvSpPr>
          <p:spPr bwMode="auto">
            <a:xfrm rot="14904000" flipH="1" flipV="1">
              <a:off x="743224" y="-203540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6"/>
            <p:cNvSpPr>
              <a:spLocks/>
            </p:cNvSpPr>
            <p:nvPr userDrawn="1"/>
          </p:nvSpPr>
          <p:spPr bwMode="auto">
            <a:xfrm rot="14688000" flipH="1" flipV="1">
              <a:off x="701415" y="-1938782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6"/>
            <p:cNvSpPr>
              <a:spLocks/>
            </p:cNvSpPr>
            <p:nvPr userDrawn="1"/>
          </p:nvSpPr>
          <p:spPr bwMode="auto">
            <a:xfrm rot="14472000" flipH="1" flipV="1">
              <a:off x="653614" y="-184497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6"/>
            <p:cNvSpPr>
              <a:spLocks/>
            </p:cNvSpPr>
            <p:nvPr userDrawn="1"/>
          </p:nvSpPr>
          <p:spPr bwMode="auto">
            <a:xfrm rot="14256000" flipH="1" flipV="1">
              <a:off x="600024" y="-1754359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6"/>
            <p:cNvSpPr>
              <a:spLocks/>
            </p:cNvSpPr>
            <p:nvPr userDrawn="1"/>
          </p:nvSpPr>
          <p:spPr bwMode="auto">
            <a:xfrm rot="14040000" flipH="1" flipV="1">
              <a:off x="540849" y="-1667283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6"/>
            <p:cNvSpPr>
              <a:spLocks/>
            </p:cNvSpPr>
            <p:nvPr userDrawn="1"/>
          </p:nvSpPr>
          <p:spPr bwMode="auto">
            <a:xfrm rot="13824000" flipH="1" flipV="1">
              <a:off x="476322" y="-158409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6"/>
            <p:cNvSpPr>
              <a:spLocks/>
            </p:cNvSpPr>
            <p:nvPr userDrawn="1"/>
          </p:nvSpPr>
          <p:spPr bwMode="auto">
            <a:xfrm rot="13608000" flipH="1" flipV="1">
              <a:off x="406702" y="-1505124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6"/>
            <p:cNvSpPr>
              <a:spLocks/>
            </p:cNvSpPr>
            <p:nvPr userDrawn="1"/>
          </p:nvSpPr>
          <p:spPr bwMode="auto">
            <a:xfrm rot="13392000" flipH="1" flipV="1">
              <a:off x="332257" y="-1430679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6"/>
            <p:cNvSpPr>
              <a:spLocks/>
            </p:cNvSpPr>
            <p:nvPr userDrawn="1"/>
          </p:nvSpPr>
          <p:spPr bwMode="auto">
            <a:xfrm rot="13176000" flipH="1" flipV="1">
              <a:off x="253283" y="-136105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6"/>
            <p:cNvSpPr>
              <a:spLocks/>
            </p:cNvSpPr>
            <p:nvPr userDrawn="1"/>
          </p:nvSpPr>
          <p:spPr bwMode="auto">
            <a:xfrm rot="12960000" flipH="1" flipV="1">
              <a:off x="170097" y="-129653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6"/>
            <p:cNvSpPr>
              <a:spLocks/>
            </p:cNvSpPr>
            <p:nvPr userDrawn="1"/>
          </p:nvSpPr>
          <p:spPr bwMode="auto">
            <a:xfrm rot="12744000" flipH="1" flipV="1">
              <a:off x="83021" y="-123735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6"/>
            <p:cNvSpPr>
              <a:spLocks/>
            </p:cNvSpPr>
            <p:nvPr userDrawn="1"/>
          </p:nvSpPr>
          <p:spPr bwMode="auto">
            <a:xfrm rot="12528000" flipH="1" flipV="1">
              <a:off x="-7596" y="-1183766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6"/>
            <p:cNvSpPr>
              <a:spLocks/>
            </p:cNvSpPr>
            <p:nvPr userDrawn="1"/>
          </p:nvSpPr>
          <p:spPr bwMode="auto">
            <a:xfrm rot="12312000" flipH="1" flipV="1">
              <a:off x="-101402" y="-1135966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6"/>
            <p:cNvSpPr>
              <a:spLocks/>
            </p:cNvSpPr>
            <p:nvPr userDrawn="1"/>
          </p:nvSpPr>
          <p:spPr bwMode="auto">
            <a:xfrm rot="12096000" flipH="1" flipV="1">
              <a:off x="-198021" y="-109415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6"/>
            <p:cNvSpPr>
              <a:spLocks/>
            </p:cNvSpPr>
            <p:nvPr userDrawn="1"/>
          </p:nvSpPr>
          <p:spPr bwMode="auto">
            <a:xfrm rot="11880000" flipH="1" flipV="1">
              <a:off x="-297078" y="-105849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6"/>
            <p:cNvSpPr>
              <a:spLocks/>
            </p:cNvSpPr>
            <p:nvPr userDrawn="1"/>
          </p:nvSpPr>
          <p:spPr bwMode="auto">
            <a:xfrm rot="11664000" flipH="1" flipV="1">
              <a:off x="-398179" y="-1029123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6"/>
            <p:cNvSpPr>
              <a:spLocks/>
            </p:cNvSpPr>
            <p:nvPr userDrawn="1"/>
          </p:nvSpPr>
          <p:spPr bwMode="auto">
            <a:xfrm rot="11448000" flipH="1" flipV="1">
              <a:off x="-500920" y="-100615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6"/>
            <p:cNvSpPr>
              <a:spLocks/>
            </p:cNvSpPr>
            <p:nvPr userDrawn="1"/>
          </p:nvSpPr>
          <p:spPr bwMode="auto">
            <a:xfrm rot="11232000" flipH="1" flipV="1">
              <a:off x="-604908" y="-989684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6"/>
            <p:cNvSpPr>
              <a:spLocks/>
            </p:cNvSpPr>
            <p:nvPr userDrawn="1"/>
          </p:nvSpPr>
          <p:spPr bwMode="auto">
            <a:xfrm rot="11016000" flipH="1" flipV="1">
              <a:off x="-709719" y="-979776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6"/>
            <p:cNvSpPr>
              <a:spLocks/>
            </p:cNvSpPr>
            <p:nvPr userDrawn="1"/>
          </p:nvSpPr>
          <p:spPr bwMode="auto">
            <a:xfrm rot="10800000" flipH="1" flipV="1">
              <a:off x="-814947" y="-976472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6"/>
            <p:cNvSpPr>
              <a:spLocks/>
            </p:cNvSpPr>
            <p:nvPr userDrawn="1"/>
          </p:nvSpPr>
          <p:spPr bwMode="auto">
            <a:xfrm rot="10584000" flipH="1" flipV="1">
              <a:off x="-920175" y="-979776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6"/>
            <p:cNvSpPr>
              <a:spLocks/>
            </p:cNvSpPr>
            <p:nvPr userDrawn="1"/>
          </p:nvSpPr>
          <p:spPr bwMode="auto">
            <a:xfrm rot="10368000" flipH="1" flipV="1">
              <a:off x="-1024985" y="-989684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6"/>
            <p:cNvSpPr>
              <a:spLocks/>
            </p:cNvSpPr>
            <p:nvPr userDrawn="1"/>
          </p:nvSpPr>
          <p:spPr bwMode="auto">
            <a:xfrm rot="10152000" flipH="1" flipV="1">
              <a:off x="-1128973" y="-100615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6"/>
            <p:cNvSpPr>
              <a:spLocks/>
            </p:cNvSpPr>
            <p:nvPr userDrawn="1"/>
          </p:nvSpPr>
          <p:spPr bwMode="auto">
            <a:xfrm rot="9936000" flipH="1" flipV="1">
              <a:off x="-1231715" y="-1029123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6"/>
            <p:cNvSpPr>
              <a:spLocks/>
            </p:cNvSpPr>
            <p:nvPr userDrawn="1"/>
          </p:nvSpPr>
          <p:spPr bwMode="auto">
            <a:xfrm rot="9720000" flipH="1" flipV="1">
              <a:off x="-1332815" y="-105849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6"/>
            <p:cNvSpPr>
              <a:spLocks/>
            </p:cNvSpPr>
            <p:nvPr userDrawn="1"/>
          </p:nvSpPr>
          <p:spPr bwMode="auto">
            <a:xfrm rot="9504000" flipH="1" flipV="1">
              <a:off x="-1431872" y="-109415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6"/>
            <p:cNvSpPr>
              <a:spLocks/>
            </p:cNvSpPr>
            <p:nvPr userDrawn="1"/>
          </p:nvSpPr>
          <p:spPr bwMode="auto">
            <a:xfrm rot="9288000" flipH="1" flipV="1">
              <a:off x="-1528491" y="-1135966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6"/>
            <p:cNvSpPr>
              <a:spLocks/>
            </p:cNvSpPr>
            <p:nvPr userDrawn="1"/>
          </p:nvSpPr>
          <p:spPr bwMode="auto">
            <a:xfrm rot="9072000" flipH="1" flipV="1">
              <a:off x="-1622297" y="-1183766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6"/>
            <p:cNvSpPr>
              <a:spLocks/>
            </p:cNvSpPr>
            <p:nvPr userDrawn="1"/>
          </p:nvSpPr>
          <p:spPr bwMode="auto">
            <a:xfrm rot="8856000" flipH="1" flipV="1">
              <a:off x="-1712915" y="-123735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6"/>
            <p:cNvSpPr>
              <a:spLocks/>
            </p:cNvSpPr>
            <p:nvPr userDrawn="1"/>
          </p:nvSpPr>
          <p:spPr bwMode="auto">
            <a:xfrm rot="8640000" flipH="1" flipV="1">
              <a:off x="-1799991" y="-129653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6"/>
            <p:cNvSpPr>
              <a:spLocks/>
            </p:cNvSpPr>
            <p:nvPr userDrawn="1"/>
          </p:nvSpPr>
          <p:spPr bwMode="auto">
            <a:xfrm rot="8424000" flipH="1" flipV="1">
              <a:off x="-1883176" y="-136105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6"/>
            <p:cNvSpPr>
              <a:spLocks/>
            </p:cNvSpPr>
            <p:nvPr userDrawn="1"/>
          </p:nvSpPr>
          <p:spPr bwMode="auto">
            <a:xfrm rot="8208000" flipH="1" flipV="1">
              <a:off x="-1962150" y="-1430679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6"/>
            <p:cNvSpPr>
              <a:spLocks/>
            </p:cNvSpPr>
            <p:nvPr userDrawn="1"/>
          </p:nvSpPr>
          <p:spPr bwMode="auto">
            <a:xfrm rot="7992000" flipH="1" flipV="1">
              <a:off x="-2036590" y="-1505124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6"/>
            <p:cNvSpPr>
              <a:spLocks/>
            </p:cNvSpPr>
            <p:nvPr userDrawn="1"/>
          </p:nvSpPr>
          <p:spPr bwMode="auto">
            <a:xfrm rot="7776000" flipH="1" flipV="1">
              <a:off x="-2106215" y="-158409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6"/>
            <p:cNvSpPr>
              <a:spLocks/>
            </p:cNvSpPr>
            <p:nvPr userDrawn="1"/>
          </p:nvSpPr>
          <p:spPr bwMode="auto">
            <a:xfrm rot="7560000" flipH="1" flipV="1">
              <a:off x="-2170742" y="-1667283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6"/>
            <p:cNvSpPr>
              <a:spLocks/>
            </p:cNvSpPr>
            <p:nvPr userDrawn="1"/>
          </p:nvSpPr>
          <p:spPr bwMode="auto">
            <a:xfrm rot="7344000" flipH="1" flipV="1">
              <a:off x="-2229917" y="-1754359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6"/>
            <p:cNvSpPr>
              <a:spLocks/>
            </p:cNvSpPr>
            <p:nvPr userDrawn="1"/>
          </p:nvSpPr>
          <p:spPr bwMode="auto">
            <a:xfrm rot="7128000" flipH="1" flipV="1">
              <a:off x="-2283508" y="-184497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6"/>
            <p:cNvSpPr>
              <a:spLocks/>
            </p:cNvSpPr>
            <p:nvPr userDrawn="1"/>
          </p:nvSpPr>
          <p:spPr bwMode="auto">
            <a:xfrm rot="6912000" flipH="1" flipV="1">
              <a:off x="-2331303" y="-1938782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6"/>
            <p:cNvSpPr>
              <a:spLocks/>
            </p:cNvSpPr>
            <p:nvPr userDrawn="1"/>
          </p:nvSpPr>
          <p:spPr bwMode="auto">
            <a:xfrm rot="6696000" flipH="1" flipV="1">
              <a:off x="-2373117" y="-203540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6"/>
            <p:cNvSpPr>
              <a:spLocks/>
            </p:cNvSpPr>
            <p:nvPr userDrawn="1"/>
          </p:nvSpPr>
          <p:spPr bwMode="auto">
            <a:xfrm rot="6480000" flipH="1" flipV="1">
              <a:off x="-2408777" y="-2134459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6"/>
            <p:cNvSpPr>
              <a:spLocks/>
            </p:cNvSpPr>
            <p:nvPr userDrawn="1"/>
          </p:nvSpPr>
          <p:spPr bwMode="auto">
            <a:xfrm rot="6264000" flipH="1" flipV="1">
              <a:off x="-2438151" y="-2235559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6"/>
            <p:cNvSpPr>
              <a:spLocks/>
            </p:cNvSpPr>
            <p:nvPr userDrawn="1"/>
          </p:nvSpPr>
          <p:spPr bwMode="auto">
            <a:xfrm rot="6047999" flipH="1" flipV="1">
              <a:off x="-2461117" y="-233830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6"/>
            <p:cNvSpPr>
              <a:spLocks/>
            </p:cNvSpPr>
            <p:nvPr userDrawn="1"/>
          </p:nvSpPr>
          <p:spPr bwMode="auto">
            <a:xfrm rot="5832001" flipH="1" flipV="1">
              <a:off x="-2477585" y="-244228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6"/>
            <p:cNvSpPr>
              <a:spLocks/>
            </p:cNvSpPr>
            <p:nvPr userDrawn="1"/>
          </p:nvSpPr>
          <p:spPr bwMode="auto">
            <a:xfrm rot="5616000" flipH="1" flipV="1">
              <a:off x="-2487492" y="-2547099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13501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8533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22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7" name="组合 36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35" name="直接连接符 34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5" name="直接连接符 1714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6" name="直接连接符 1715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7" name="直接连接符 1716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8" name="直接连接符 1717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9" name="直接连接符 1718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0" name="直接连接符 1719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1" name="直接连接符 1720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2" name="直接连接符 1721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3" name="直接连接符 1722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4" name="直接连接符 1723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5" name="直接连接符 1724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6" name="直接连接符 1725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7" name="直接连接符 1726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8" name="直接连接符 1727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9" name="直接连接符 1728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 userDrawn="1"/>
        </p:nvGrpSpPr>
        <p:grpSpPr>
          <a:xfrm>
            <a:off x="384627" y="419645"/>
            <a:ext cx="11422746" cy="6002198"/>
            <a:chOff x="406400" y="419645"/>
            <a:chExt cx="11422746" cy="6002198"/>
          </a:xfrm>
        </p:grpSpPr>
        <p:cxnSp>
          <p:nvCxnSpPr>
            <p:cNvPr id="1735" name="直接连接符 1734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6" name="直接连接符 1735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7" name="直接连接符 1736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8" name="直接连接符 1737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9" name="直接连接符 1738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0" name="直接连接符 1739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1" name="直接连接符 1740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2" name="直接连接符 1741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3" name="直接连接符 1742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3726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6930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9885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1413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7721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6674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7046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9801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6008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8670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5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0">
              <a:srgbClr val="050537"/>
            </a:gs>
            <a:gs pos="46000">
              <a:srgbClr val="180F3A"/>
            </a:gs>
            <a:gs pos="85000">
              <a:srgbClr val="4A0E3C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45" name="椭圆 14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29" name="椭圆 12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13" name="椭圆 11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97" name="椭圆 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81" name="椭圆 8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65" name="椭圆 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49" name="椭圆 4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33" name="椭圆 3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7" name="椭圆 1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1" name="组合 160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162" name="直接连接符 161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组合 177"/>
          <p:cNvGrpSpPr/>
          <p:nvPr userDrawn="1"/>
        </p:nvGrpSpPr>
        <p:grpSpPr>
          <a:xfrm>
            <a:off x="381000" y="438695"/>
            <a:ext cx="11422746" cy="6002198"/>
            <a:chOff x="406400" y="419645"/>
            <a:chExt cx="11422746" cy="6002198"/>
          </a:xfrm>
        </p:grpSpPr>
        <p:cxnSp>
          <p:nvCxnSpPr>
            <p:cNvPr id="179" name="直接连接符 178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直接连接符 187"/>
          <p:cNvCxnSpPr/>
          <p:nvPr userDrawn="1"/>
        </p:nvCxnSpPr>
        <p:spPr>
          <a:xfrm rot="20430459">
            <a:off x="8098275" y="1234326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 userDrawn="1"/>
        </p:nvCxnSpPr>
        <p:spPr>
          <a:xfrm rot="20430459">
            <a:off x="9273934" y="134500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69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 userDrawn="1"/>
        </p:nvCxnSpPr>
        <p:spPr>
          <a:xfrm rot="20430459">
            <a:off x="8442433" y="2737553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 userDrawn="1"/>
        </p:nvCxnSpPr>
        <p:spPr>
          <a:xfrm rot="20430459">
            <a:off x="9341196" y="177745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 userDrawn="1"/>
        </p:nvCxnSpPr>
        <p:spPr>
          <a:xfrm rot="20430459">
            <a:off x="8986530" y="2342400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 userDrawn="1"/>
        </p:nvCxnSpPr>
        <p:spPr>
          <a:xfrm rot="20430459">
            <a:off x="8534348" y="1801777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 userDrawn="1"/>
        </p:nvCxnSpPr>
        <p:spPr>
          <a:xfrm rot="20430459">
            <a:off x="9819297" y="191844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 userDrawn="1"/>
        </p:nvCxnSpPr>
        <p:spPr>
          <a:xfrm rot="20430459">
            <a:off x="2309725" y="4743468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 userDrawn="1"/>
        </p:nvCxnSpPr>
        <p:spPr>
          <a:xfrm rot="20430459">
            <a:off x="3080437" y="441575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 userDrawn="1"/>
        </p:nvCxnSpPr>
        <p:spPr>
          <a:xfrm rot="20430459">
            <a:off x="1487058" y="4872351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 userDrawn="1"/>
        </p:nvCxnSpPr>
        <p:spPr>
          <a:xfrm rot="20430459">
            <a:off x="-195596" y="4842131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 userDrawn="1"/>
        </p:nvCxnSpPr>
        <p:spPr>
          <a:xfrm rot="20430459">
            <a:off x="-1877283" y="4245714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 userDrawn="1"/>
        </p:nvCxnSpPr>
        <p:spPr>
          <a:xfrm rot="20430459">
            <a:off x="927370" y="4413553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 userDrawn="1"/>
        </p:nvCxnSpPr>
        <p:spPr>
          <a:xfrm rot="20430459">
            <a:off x="2963398" y="4391820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/>
          <p:nvPr userDrawn="1"/>
        </p:nvCxnSpPr>
        <p:spPr>
          <a:xfrm rot="20430459">
            <a:off x="1368326" y="4352268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 userDrawn="1"/>
        </p:nvCxnSpPr>
        <p:spPr>
          <a:xfrm rot="20430459">
            <a:off x="2772505" y="4286440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/>
          <p:nvPr userDrawn="1"/>
        </p:nvCxnSpPr>
        <p:spPr>
          <a:xfrm rot="20430459">
            <a:off x="1268309" y="4996340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 userDrawn="1"/>
        </p:nvCxnSpPr>
        <p:spPr>
          <a:xfrm flipV="1">
            <a:off x="8709933" y="1560740"/>
            <a:ext cx="3362325" cy="1019175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 userDrawn="1"/>
        </p:nvCxnSpPr>
        <p:spPr>
          <a:xfrm flipV="1">
            <a:off x="8431946" y="1400176"/>
            <a:ext cx="3849817" cy="1134606"/>
          </a:xfrm>
          <a:prstGeom prst="line">
            <a:avLst/>
          </a:prstGeom>
          <a:ln w="381000">
            <a:gradFill>
              <a:gsLst>
                <a:gs pos="0">
                  <a:srgbClr val="02DAE3"/>
                </a:gs>
                <a:gs pos="92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 userDrawn="1"/>
        </p:nvCxnSpPr>
        <p:spPr>
          <a:xfrm rot="20430459">
            <a:off x="10378365" y="2122907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 userDrawn="1"/>
        </p:nvCxnSpPr>
        <p:spPr>
          <a:xfrm flipV="1">
            <a:off x="9290958" y="1551215"/>
            <a:ext cx="3867150" cy="114300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 userDrawn="1"/>
        </p:nvCxnSpPr>
        <p:spPr>
          <a:xfrm rot="20430459">
            <a:off x="-467236" y="3965885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 userDrawn="1"/>
        </p:nvCxnSpPr>
        <p:spPr>
          <a:xfrm rot="20430459">
            <a:off x="-1042754" y="423502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组合 210"/>
          <p:cNvGrpSpPr/>
          <p:nvPr userDrawn="1"/>
        </p:nvGrpSpPr>
        <p:grpSpPr>
          <a:xfrm>
            <a:off x="3733800" y="1054449"/>
            <a:ext cx="4724400" cy="4749102"/>
            <a:chOff x="4383314" y="1221125"/>
            <a:chExt cx="3210506" cy="3227293"/>
          </a:xfrm>
        </p:grpSpPr>
        <p:sp useBgFill="1">
          <p:nvSpPr>
            <p:cNvPr id="212" name="椭圆 211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3" name="椭圆 212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5" name="椭圆 214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6" name="椭圆 21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7" name="椭圆 216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8" name="椭圆 21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9" name="椭圆 218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0" name="椭圆 219"/>
            <p:cNvSpPr/>
            <p:nvPr userDrawn="1"/>
          </p:nvSpPr>
          <p:spPr>
            <a:xfrm rot="20593144">
              <a:off x="6616064" y="1402481"/>
              <a:ext cx="577144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1" name="椭圆 220"/>
            <p:cNvSpPr/>
            <p:nvPr userDrawn="1"/>
          </p:nvSpPr>
          <p:spPr>
            <a:xfrm rot="20542394">
              <a:off x="7214761" y="1691782"/>
              <a:ext cx="118089" cy="138096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2" name="椭圆 221"/>
            <p:cNvSpPr/>
            <p:nvPr userDrawn="1"/>
          </p:nvSpPr>
          <p:spPr>
            <a:xfrm rot="20593144" flipV="1">
              <a:off x="7547760" y="1925388"/>
              <a:ext cx="46060" cy="639024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3" name="椭圆 222"/>
          <p:cNvSpPr/>
          <p:nvPr userDrawn="1"/>
        </p:nvSpPr>
        <p:spPr>
          <a:xfrm>
            <a:off x="5007429" y="2514599"/>
            <a:ext cx="1828800" cy="182880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5000"/>
                </a:srgbClr>
              </a:gs>
              <a:gs pos="43000">
                <a:srgbClr val="02DFE8">
                  <a:alpha val="14000"/>
                </a:srgbClr>
              </a:gs>
              <a:gs pos="23000">
                <a:srgbClr val="02DAE3">
                  <a:alpha val="35000"/>
                </a:srgbClr>
              </a:gs>
              <a:gs pos="97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4" name="直接连接符 223"/>
          <p:cNvCxnSpPr/>
          <p:nvPr userDrawn="1"/>
        </p:nvCxnSpPr>
        <p:spPr>
          <a:xfrm flipV="1">
            <a:off x="667550" y="2891135"/>
            <a:ext cx="4929919" cy="147874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/>
          <p:nvPr userDrawn="1"/>
        </p:nvCxnSpPr>
        <p:spPr>
          <a:xfrm rot="20430459">
            <a:off x="2627849" y="403460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/>
          <p:nvPr userDrawn="1"/>
        </p:nvCxnSpPr>
        <p:spPr>
          <a:xfrm rot="20430459">
            <a:off x="310712" y="4296242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/>
          <p:nvPr userDrawn="1"/>
        </p:nvCxnSpPr>
        <p:spPr>
          <a:xfrm rot="20430459">
            <a:off x="1163209" y="3729350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 userDrawn="1"/>
        </p:nvCxnSpPr>
        <p:spPr>
          <a:xfrm flipV="1">
            <a:off x="2042751" y="4095750"/>
            <a:ext cx="1500549" cy="457658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 userDrawn="1"/>
        </p:nvCxnSpPr>
        <p:spPr>
          <a:xfrm flipV="1">
            <a:off x="2080851" y="3848100"/>
            <a:ext cx="1500549" cy="457658"/>
          </a:xfrm>
          <a:prstGeom prst="line">
            <a:avLst/>
          </a:prstGeom>
          <a:ln w="63500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80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678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126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888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8863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156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775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4066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2290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486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6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0">
              <a:srgbClr val="050537"/>
            </a:gs>
            <a:gs pos="45000">
              <a:srgbClr val="180F3A"/>
            </a:gs>
            <a:gs pos="8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74" cy="6859195"/>
          </a:xfrm>
          <a:prstGeom prst="rect">
            <a:avLst/>
          </a:prstGeom>
        </p:spPr>
      </p:pic>
      <p:grpSp>
        <p:nvGrpSpPr>
          <p:cNvPr id="25" name="组合 24"/>
          <p:cNvGrpSpPr/>
          <p:nvPr userDrawn="1"/>
        </p:nvGrpSpPr>
        <p:grpSpPr>
          <a:xfrm>
            <a:off x="-856527" y="2099384"/>
            <a:ext cx="13959067" cy="6015888"/>
            <a:chOff x="561967" y="525215"/>
            <a:chExt cx="11068066" cy="6015888"/>
          </a:xfrm>
          <a:scene3d>
            <a:camera prst="perspectiveRelaxedModerately" fov="6000000"/>
            <a:lightRig rig="threePt" dir="t"/>
          </a:scene3d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椭圆 3"/>
          <p:cNvSpPr/>
          <p:nvPr userDrawn="1"/>
        </p:nvSpPr>
        <p:spPr>
          <a:xfrm>
            <a:off x="1270000" y="288833"/>
            <a:ext cx="9652000" cy="5225144"/>
          </a:xfrm>
          <a:prstGeom prst="ellipse">
            <a:avLst/>
          </a:prstGeom>
          <a:gradFill>
            <a:gsLst>
              <a:gs pos="95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 userDrawn="1"/>
        </p:nvSpPr>
        <p:spPr>
          <a:xfrm>
            <a:off x="2043448" y="1168400"/>
            <a:ext cx="8244000" cy="5254171"/>
          </a:xfrm>
          <a:prstGeom prst="ellipse">
            <a:avLst/>
          </a:prstGeom>
          <a:gradFill>
            <a:gsLst>
              <a:gs pos="58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4421660" y="832364"/>
            <a:ext cx="3348681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0000" dirty="0" smtClean="0">
                <a:ln w="15875">
                  <a:gradFill>
                    <a:gsLst>
                      <a:gs pos="10000">
                        <a:srgbClr val="FF0000"/>
                      </a:gs>
                      <a:gs pos="67000">
                        <a:schemeClr val="bg1">
                          <a:alpha val="0"/>
                        </a:schemeClr>
                      </a:gs>
                      <a:gs pos="41000">
                        <a:schemeClr val="bg1"/>
                      </a:gs>
                    </a:gsLst>
                    <a:lin ang="5400000" scaled="1"/>
                  </a:gradFill>
                </a:ln>
                <a:gradFill>
                  <a:gsLst>
                    <a:gs pos="73000">
                      <a:srgbClr val="0F0C33">
                        <a:alpha val="33000"/>
                        <a:lumMod val="96000"/>
                      </a:srgbClr>
                    </a:gs>
                    <a:gs pos="53000">
                      <a:srgbClr val="0F0B32"/>
                    </a:gs>
                    <a:gs pos="0">
                      <a:srgbClr val="050537"/>
                    </a:gs>
                    <a:gs pos="83000">
                      <a:srgbClr val="050537">
                        <a:alpha val="0"/>
                      </a:srgbClr>
                    </a:gs>
                  </a:gsLst>
                  <a:lin ang="5400000" scaled="1"/>
                </a:gradFill>
                <a:effectLst>
                  <a:glow rad="114300">
                    <a:srgbClr val="BB0F56">
                      <a:alpha val="7000"/>
                    </a:srgbClr>
                  </a:glow>
                </a:effectLst>
                <a:latin typeface="Impact" panose="020B0806030902050204" pitchFamily="34" charset="0"/>
              </a:rPr>
              <a:t>1</a:t>
            </a:r>
            <a:endParaRPr lang="zh-CN" altLang="en-US" sz="30000" dirty="0">
              <a:ln w="15875">
                <a:gradFill>
                  <a:gsLst>
                    <a:gs pos="10000">
                      <a:srgbClr val="FF0000"/>
                    </a:gs>
                    <a:gs pos="67000">
                      <a:schemeClr val="bg1">
                        <a:alpha val="0"/>
                      </a:schemeClr>
                    </a:gs>
                    <a:gs pos="41000">
                      <a:schemeClr val="bg1"/>
                    </a:gs>
                  </a:gsLst>
                  <a:lin ang="5400000" scaled="1"/>
                </a:gradFill>
              </a:ln>
              <a:gradFill>
                <a:gsLst>
                  <a:gs pos="73000">
                    <a:srgbClr val="0F0C33">
                      <a:alpha val="33000"/>
                      <a:lumMod val="96000"/>
                    </a:srgbClr>
                  </a:gs>
                  <a:gs pos="53000">
                    <a:srgbClr val="0F0B32"/>
                  </a:gs>
                  <a:gs pos="0">
                    <a:srgbClr val="050537"/>
                  </a:gs>
                  <a:gs pos="83000">
                    <a:srgbClr val="050537">
                      <a:alpha val="0"/>
                    </a:srgbClr>
                  </a:gs>
                </a:gsLst>
                <a:lin ang="5400000" scaled="1"/>
              </a:gradFill>
              <a:effectLst>
                <a:glow rad="114300">
                  <a:srgbClr val="BB0F56">
                    <a:alpha val="7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11" name="任意多边形 10"/>
          <p:cNvSpPr/>
          <p:nvPr userDrawn="1"/>
        </p:nvSpPr>
        <p:spPr>
          <a:xfrm>
            <a:off x="5295901" y="1866900"/>
            <a:ext cx="1515487" cy="2368022"/>
          </a:xfrm>
          <a:custGeom>
            <a:avLst/>
            <a:gdLst>
              <a:gd name="connsiteX0" fmla="*/ 1665213 w 1923139"/>
              <a:gd name="connsiteY0" fmla="*/ 0 h 2387600"/>
              <a:gd name="connsiteX1" fmla="*/ 1513 w 1923139"/>
              <a:gd name="connsiteY1" fmla="*/ 431800 h 2387600"/>
              <a:gd name="connsiteX2" fmla="*/ 1919213 w 1923139"/>
              <a:gd name="connsiteY2" fmla="*/ 863600 h 2387600"/>
              <a:gd name="connsiteX3" fmla="*/ 534913 w 1923139"/>
              <a:gd name="connsiteY3" fmla="*/ 1435100 h 2387600"/>
              <a:gd name="connsiteX4" fmla="*/ 1779513 w 1923139"/>
              <a:gd name="connsiteY4" fmla="*/ 1803400 h 2387600"/>
              <a:gd name="connsiteX5" fmla="*/ 674613 w 1923139"/>
              <a:gd name="connsiteY5" fmla="*/ 2387600 h 2387600"/>
              <a:gd name="connsiteX0" fmla="*/ 1664462 w 1922388"/>
              <a:gd name="connsiteY0" fmla="*/ 0 h 2387600"/>
              <a:gd name="connsiteX1" fmla="*/ 762 w 1922388"/>
              <a:gd name="connsiteY1" fmla="*/ 431800 h 2387600"/>
              <a:gd name="connsiteX2" fmla="*/ 1918462 w 1922388"/>
              <a:gd name="connsiteY2" fmla="*/ 863600 h 2387600"/>
              <a:gd name="connsiteX3" fmla="*/ 534162 w 1922388"/>
              <a:gd name="connsiteY3" fmla="*/ 1435100 h 2387600"/>
              <a:gd name="connsiteX4" fmla="*/ 1778762 w 1922388"/>
              <a:gd name="connsiteY4" fmla="*/ 1803400 h 2387600"/>
              <a:gd name="connsiteX5" fmla="*/ 673862 w 1922388"/>
              <a:gd name="connsiteY5" fmla="*/ 2387600 h 2387600"/>
              <a:gd name="connsiteX0" fmla="*/ 1693807 w 1951733"/>
              <a:gd name="connsiteY0" fmla="*/ 0 h 2387600"/>
              <a:gd name="connsiteX1" fmla="*/ 30107 w 1951733"/>
              <a:gd name="connsiteY1" fmla="*/ 431800 h 2387600"/>
              <a:gd name="connsiteX2" fmla="*/ 1947807 w 1951733"/>
              <a:gd name="connsiteY2" fmla="*/ 863600 h 2387600"/>
              <a:gd name="connsiteX3" fmla="*/ 563507 w 1951733"/>
              <a:gd name="connsiteY3" fmla="*/ 1435100 h 2387600"/>
              <a:gd name="connsiteX4" fmla="*/ 1808107 w 1951733"/>
              <a:gd name="connsiteY4" fmla="*/ 1803400 h 2387600"/>
              <a:gd name="connsiteX5" fmla="*/ 703207 w 1951733"/>
              <a:gd name="connsiteY5" fmla="*/ 2387600 h 2387600"/>
              <a:gd name="connsiteX0" fmla="*/ 1484215 w 1739663"/>
              <a:gd name="connsiteY0" fmla="*/ 0 h 2387600"/>
              <a:gd name="connsiteX1" fmla="*/ 36415 w 1739663"/>
              <a:gd name="connsiteY1" fmla="*/ 520700 h 2387600"/>
              <a:gd name="connsiteX2" fmla="*/ 1738215 w 1739663"/>
              <a:gd name="connsiteY2" fmla="*/ 863600 h 2387600"/>
              <a:gd name="connsiteX3" fmla="*/ 353915 w 1739663"/>
              <a:gd name="connsiteY3" fmla="*/ 1435100 h 2387600"/>
              <a:gd name="connsiteX4" fmla="*/ 1598515 w 1739663"/>
              <a:gd name="connsiteY4" fmla="*/ 1803400 h 2387600"/>
              <a:gd name="connsiteX5" fmla="*/ 493615 w 1739663"/>
              <a:gd name="connsiteY5" fmla="*/ 2387600 h 2387600"/>
              <a:gd name="connsiteX0" fmla="*/ 1448553 w 1602491"/>
              <a:gd name="connsiteY0" fmla="*/ 0 h 2387600"/>
              <a:gd name="connsiteX1" fmla="*/ 753 w 1602491"/>
              <a:gd name="connsiteY1" fmla="*/ 520700 h 2387600"/>
              <a:gd name="connsiteX2" fmla="*/ 1600953 w 1602491"/>
              <a:gd name="connsiteY2" fmla="*/ 850900 h 2387600"/>
              <a:gd name="connsiteX3" fmla="*/ 318253 w 1602491"/>
              <a:gd name="connsiteY3" fmla="*/ 1435100 h 2387600"/>
              <a:gd name="connsiteX4" fmla="*/ 1562853 w 1602491"/>
              <a:gd name="connsiteY4" fmla="*/ 1803400 h 2387600"/>
              <a:gd name="connsiteX5" fmla="*/ 457953 w 1602491"/>
              <a:gd name="connsiteY5" fmla="*/ 2387600 h 2387600"/>
              <a:gd name="connsiteX0" fmla="*/ 1448553 w 1602491"/>
              <a:gd name="connsiteY0" fmla="*/ 0 h 2413000"/>
              <a:gd name="connsiteX1" fmla="*/ 753 w 1602491"/>
              <a:gd name="connsiteY1" fmla="*/ 520700 h 2413000"/>
              <a:gd name="connsiteX2" fmla="*/ 1600953 w 1602491"/>
              <a:gd name="connsiteY2" fmla="*/ 850900 h 2413000"/>
              <a:gd name="connsiteX3" fmla="*/ 318253 w 1602491"/>
              <a:gd name="connsiteY3" fmla="*/ 1435100 h 2413000"/>
              <a:gd name="connsiteX4" fmla="*/ 1562853 w 1602491"/>
              <a:gd name="connsiteY4" fmla="*/ 1803400 h 2413000"/>
              <a:gd name="connsiteX5" fmla="*/ 407153 w 1602491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00300"/>
              <a:gd name="connsiteX1" fmla="*/ 753 w 1602506"/>
              <a:gd name="connsiteY1" fmla="*/ 520700 h 2400300"/>
              <a:gd name="connsiteX2" fmla="*/ 1600953 w 1602506"/>
              <a:gd name="connsiteY2" fmla="*/ 850900 h 2400300"/>
              <a:gd name="connsiteX3" fmla="*/ 318253 w 1602506"/>
              <a:gd name="connsiteY3" fmla="*/ 1435100 h 2400300"/>
              <a:gd name="connsiteX4" fmla="*/ 1486653 w 1602506"/>
              <a:gd name="connsiteY4" fmla="*/ 1816100 h 2400300"/>
              <a:gd name="connsiteX5" fmla="*/ 496053 w 1602506"/>
              <a:gd name="connsiteY5" fmla="*/ 2400300 h 2400300"/>
              <a:gd name="connsiteX0" fmla="*/ 1448553 w 1602506"/>
              <a:gd name="connsiteY0" fmla="*/ 0 h 2336800"/>
              <a:gd name="connsiteX1" fmla="*/ 753 w 1602506"/>
              <a:gd name="connsiteY1" fmla="*/ 520700 h 2336800"/>
              <a:gd name="connsiteX2" fmla="*/ 1600953 w 1602506"/>
              <a:gd name="connsiteY2" fmla="*/ 850900 h 2336800"/>
              <a:gd name="connsiteX3" fmla="*/ 318253 w 1602506"/>
              <a:gd name="connsiteY3" fmla="*/ 1435100 h 2336800"/>
              <a:gd name="connsiteX4" fmla="*/ 1486653 w 1602506"/>
              <a:gd name="connsiteY4" fmla="*/ 1816100 h 2336800"/>
              <a:gd name="connsiteX5" fmla="*/ 686553 w 1602506"/>
              <a:gd name="connsiteY5" fmla="*/ 2336800 h 2336800"/>
              <a:gd name="connsiteX0" fmla="*/ 1447937 w 1513080"/>
              <a:gd name="connsiteY0" fmla="*/ 0 h 2336800"/>
              <a:gd name="connsiteX1" fmla="*/ 137 w 1513080"/>
              <a:gd name="connsiteY1" fmla="*/ 520700 h 2336800"/>
              <a:gd name="connsiteX2" fmla="*/ 1511437 w 1513080"/>
              <a:gd name="connsiteY2" fmla="*/ 863600 h 2336800"/>
              <a:gd name="connsiteX3" fmla="*/ 317637 w 1513080"/>
              <a:gd name="connsiteY3" fmla="*/ 1435100 h 2336800"/>
              <a:gd name="connsiteX4" fmla="*/ 1486037 w 1513080"/>
              <a:gd name="connsiteY4" fmla="*/ 1816100 h 2336800"/>
              <a:gd name="connsiteX5" fmla="*/ 685937 w 1513080"/>
              <a:gd name="connsiteY5" fmla="*/ 2336800 h 2336800"/>
              <a:gd name="connsiteX0" fmla="*/ 1447937 w 1513922"/>
              <a:gd name="connsiteY0" fmla="*/ 0 h 2336800"/>
              <a:gd name="connsiteX1" fmla="*/ 137 w 1513922"/>
              <a:gd name="connsiteY1" fmla="*/ 520700 h 2336800"/>
              <a:gd name="connsiteX2" fmla="*/ 1511437 w 1513922"/>
              <a:gd name="connsiteY2" fmla="*/ 863600 h 2336800"/>
              <a:gd name="connsiteX3" fmla="*/ 317637 w 1513922"/>
              <a:gd name="connsiteY3" fmla="*/ 1435100 h 2336800"/>
              <a:gd name="connsiteX4" fmla="*/ 1486037 w 1513922"/>
              <a:gd name="connsiteY4" fmla="*/ 1816100 h 2336800"/>
              <a:gd name="connsiteX5" fmla="*/ 685937 w 1513922"/>
              <a:gd name="connsiteY5" fmla="*/ 2336800 h 2336800"/>
              <a:gd name="connsiteX0" fmla="*/ 1447937 w 1515624"/>
              <a:gd name="connsiteY0" fmla="*/ 0 h 2336800"/>
              <a:gd name="connsiteX1" fmla="*/ 137 w 1515624"/>
              <a:gd name="connsiteY1" fmla="*/ 520700 h 2336800"/>
              <a:gd name="connsiteX2" fmla="*/ 1511437 w 1515624"/>
              <a:gd name="connsiteY2" fmla="*/ 863600 h 2336800"/>
              <a:gd name="connsiteX3" fmla="*/ 482737 w 1515624"/>
              <a:gd name="connsiteY3" fmla="*/ 1422400 h 2336800"/>
              <a:gd name="connsiteX4" fmla="*/ 1486037 w 1515624"/>
              <a:gd name="connsiteY4" fmla="*/ 1816100 h 2336800"/>
              <a:gd name="connsiteX5" fmla="*/ 685937 w 1515624"/>
              <a:gd name="connsiteY5" fmla="*/ 2336800 h 23368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511300 w 1515487"/>
              <a:gd name="connsiteY0" fmla="*/ 0 h 2286000"/>
              <a:gd name="connsiteX1" fmla="*/ 0 w 1515487"/>
              <a:gd name="connsiteY1" fmla="*/ 546100 h 2286000"/>
              <a:gd name="connsiteX2" fmla="*/ 1511300 w 1515487"/>
              <a:gd name="connsiteY2" fmla="*/ 889000 h 2286000"/>
              <a:gd name="connsiteX3" fmla="*/ 482600 w 1515487"/>
              <a:gd name="connsiteY3" fmla="*/ 1447800 h 2286000"/>
              <a:gd name="connsiteX4" fmla="*/ 1485900 w 1515487"/>
              <a:gd name="connsiteY4" fmla="*/ 1841500 h 2286000"/>
              <a:gd name="connsiteX5" fmla="*/ 736600 w 1515487"/>
              <a:gd name="connsiteY5" fmla="*/ 2286000 h 2286000"/>
              <a:gd name="connsiteX0" fmla="*/ 1511300 w 1515487"/>
              <a:gd name="connsiteY0" fmla="*/ 0 h 2348144"/>
              <a:gd name="connsiteX1" fmla="*/ 0 w 1515487"/>
              <a:gd name="connsiteY1" fmla="*/ 546100 h 2348144"/>
              <a:gd name="connsiteX2" fmla="*/ 1511300 w 1515487"/>
              <a:gd name="connsiteY2" fmla="*/ 889000 h 2348144"/>
              <a:gd name="connsiteX3" fmla="*/ 482600 w 1515487"/>
              <a:gd name="connsiteY3" fmla="*/ 1447800 h 2348144"/>
              <a:gd name="connsiteX4" fmla="*/ 1485900 w 1515487"/>
              <a:gd name="connsiteY4" fmla="*/ 1841500 h 2348144"/>
              <a:gd name="connsiteX5" fmla="*/ 647823 w 1515487"/>
              <a:gd name="connsiteY5" fmla="*/ 2348144 h 2348144"/>
              <a:gd name="connsiteX0" fmla="*/ 1511300 w 1515487"/>
              <a:gd name="connsiteY0" fmla="*/ 0 h 2368022"/>
              <a:gd name="connsiteX1" fmla="*/ 0 w 1515487"/>
              <a:gd name="connsiteY1" fmla="*/ 546100 h 2368022"/>
              <a:gd name="connsiteX2" fmla="*/ 1511300 w 1515487"/>
              <a:gd name="connsiteY2" fmla="*/ 889000 h 2368022"/>
              <a:gd name="connsiteX3" fmla="*/ 482600 w 1515487"/>
              <a:gd name="connsiteY3" fmla="*/ 1447800 h 2368022"/>
              <a:gd name="connsiteX4" fmla="*/ 1485900 w 1515487"/>
              <a:gd name="connsiteY4" fmla="*/ 1841500 h 2368022"/>
              <a:gd name="connsiteX5" fmla="*/ 538493 w 1515487"/>
              <a:gd name="connsiteY5" fmla="*/ 2368022 h 236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5487" h="2368022">
                <a:moveTo>
                  <a:pt x="1511300" y="0"/>
                </a:moveTo>
                <a:cubicBezTo>
                  <a:pt x="658283" y="143933"/>
                  <a:pt x="0" y="397933"/>
                  <a:pt x="0" y="546100"/>
                </a:cubicBezTo>
                <a:cubicBezTo>
                  <a:pt x="0" y="694267"/>
                  <a:pt x="1430867" y="738717"/>
                  <a:pt x="1511300" y="889000"/>
                </a:cubicBezTo>
                <a:cubicBezTo>
                  <a:pt x="1591733" y="1039283"/>
                  <a:pt x="486833" y="1289050"/>
                  <a:pt x="482600" y="1447800"/>
                </a:cubicBezTo>
                <a:cubicBezTo>
                  <a:pt x="478367" y="1606550"/>
                  <a:pt x="1443567" y="1701800"/>
                  <a:pt x="1485900" y="1841500"/>
                </a:cubicBezTo>
                <a:cubicBezTo>
                  <a:pt x="1528233" y="1981200"/>
                  <a:pt x="885626" y="2238905"/>
                  <a:pt x="538493" y="2368022"/>
                </a:cubicBezTo>
              </a:path>
            </a:pathLst>
          </a:custGeom>
          <a:noFill/>
          <a:ln w="25400">
            <a:gradFill>
              <a:gsLst>
                <a:gs pos="69000">
                  <a:srgbClr val="23EBFA">
                    <a:alpha val="0"/>
                  </a:srgbClr>
                </a:gs>
                <a:gs pos="35000">
                  <a:srgbClr val="21ECFA">
                    <a:alpha val="0"/>
                  </a:srgbClr>
                </a:gs>
                <a:gs pos="37000">
                  <a:srgbClr val="43E6F7"/>
                </a:gs>
                <a:gs pos="0">
                  <a:srgbClr val="03F1FD">
                    <a:alpha val="0"/>
                  </a:srgbClr>
                </a:gs>
                <a:gs pos="29000">
                  <a:srgbClr val="19EDFB">
                    <a:alpha val="0"/>
                  </a:srgbClr>
                </a:gs>
                <a:gs pos="15000">
                  <a:srgbClr val="03F1FD"/>
                </a:gs>
                <a:gs pos="100000">
                  <a:srgbClr val="30E9F9">
                    <a:alpha val="0"/>
                  </a:srgbClr>
                </a:gs>
                <a:gs pos="76000">
                  <a:srgbClr val="19EDFB"/>
                </a:gs>
                <a:gs pos="75000">
                  <a:srgbClr val="03F1F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138738" y="3062288"/>
            <a:ext cx="1164053" cy="1401290"/>
            <a:chOff x="5289941" y="2905148"/>
            <a:chExt cx="1010245" cy="1545096"/>
          </a:xfrm>
        </p:grpSpPr>
        <p:sp>
          <p:nvSpPr>
            <p:cNvPr id="2" name="椭圆 1"/>
            <p:cNvSpPr/>
            <p:nvPr userDrawn="1"/>
          </p:nvSpPr>
          <p:spPr>
            <a:xfrm rot="17489773" flipH="1" flipV="1">
              <a:off x="5721544" y="3103511"/>
              <a:ext cx="10770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 userDrawn="1"/>
          </p:nvSpPr>
          <p:spPr>
            <a:xfrm rot="17489773" flipV="1">
              <a:off x="5776943" y="3769369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 userDrawn="1"/>
          </p:nvSpPr>
          <p:spPr>
            <a:xfrm rot="14396707" flipH="1">
              <a:off x="5226125" y="3533406"/>
              <a:ext cx="184530" cy="5689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 userDrawn="1"/>
          </p:nvSpPr>
          <p:spPr>
            <a:xfrm rot="18784759" flipH="1">
              <a:off x="5924644" y="425170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 userDrawn="1"/>
          </p:nvSpPr>
          <p:spPr>
            <a:xfrm rot="18784759" flipV="1">
              <a:off x="5498227" y="368182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6126429" y="4146899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 userDrawn="1"/>
          </p:nvSpPr>
          <p:spPr>
            <a:xfrm>
              <a:off x="6139122" y="3990729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 userDrawn="1"/>
          </p:nvSpPr>
          <p:spPr>
            <a:xfrm>
              <a:off x="6187379" y="388252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8" name="组合 277"/>
          <p:cNvGrpSpPr/>
          <p:nvPr userDrawn="1"/>
        </p:nvGrpSpPr>
        <p:grpSpPr>
          <a:xfrm flipH="1">
            <a:off x="6223350" y="3052763"/>
            <a:ext cx="1220437" cy="1379388"/>
            <a:chOff x="5297340" y="2905148"/>
            <a:chExt cx="1017543" cy="1545096"/>
          </a:xfrm>
        </p:grpSpPr>
        <p:sp>
          <p:nvSpPr>
            <p:cNvPr id="279" name="椭圆 278"/>
            <p:cNvSpPr/>
            <p:nvPr userDrawn="1"/>
          </p:nvSpPr>
          <p:spPr>
            <a:xfrm rot="17489773" flipV="1">
              <a:off x="5707794" y="3187082"/>
              <a:ext cx="71936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 userDrawn="1"/>
          </p:nvSpPr>
          <p:spPr>
            <a:xfrm rot="17489773" flipH="1">
              <a:off x="5522066" y="3545485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 userDrawn="1"/>
          </p:nvSpPr>
          <p:spPr>
            <a:xfrm rot="14396707" flipH="1">
              <a:off x="5262509" y="3533088"/>
              <a:ext cx="147850" cy="7818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 userDrawn="1"/>
          </p:nvSpPr>
          <p:spPr>
            <a:xfrm rot="14396707" flipH="1">
              <a:off x="5606755" y="385722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 userDrawn="1"/>
          </p:nvSpPr>
          <p:spPr>
            <a:xfrm rot="17757683" flipH="1" flipV="1">
              <a:off x="6040320" y="4251680"/>
              <a:ext cx="8186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 userDrawn="1"/>
          </p:nvSpPr>
          <p:spPr>
            <a:xfrm>
              <a:off x="6111289" y="3994808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 userDrawn="1"/>
          </p:nvSpPr>
          <p:spPr>
            <a:xfrm>
              <a:off x="6169751" y="3796487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 userDrawn="1"/>
          </p:nvSpPr>
          <p:spPr>
            <a:xfrm>
              <a:off x="6202076" y="426907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4758152" y="2163820"/>
            <a:ext cx="248995" cy="9955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/>
          <p:nvPr userDrawn="1"/>
        </p:nvCxnSpPr>
        <p:spPr>
          <a:xfrm>
            <a:off x="4571053" y="2543732"/>
            <a:ext cx="318223" cy="15112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/>
          <p:nvPr userDrawn="1"/>
        </p:nvCxnSpPr>
        <p:spPr>
          <a:xfrm flipV="1">
            <a:off x="4746805" y="2925084"/>
            <a:ext cx="135845" cy="5849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/>
          <p:nvPr userDrawn="1"/>
        </p:nvCxnSpPr>
        <p:spPr>
          <a:xfrm>
            <a:off x="5012864" y="1895055"/>
            <a:ext cx="150520" cy="6494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/>
          <p:nvPr userDrawn="1"/>
        </p:nvCxnSpPr>
        <p:spPr>
          <a:xfrm flipH="1">
            <a:off x="7524617" y="2458221"/>
            <a:ext cx="378241" cy="64818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/>
          <p:nvPr userDrawn="1"/>
        </p:nvCxnSpPr>
        <p:spPr>
          <a:xfrm flipH="1">
            <a:off x="7113890" y="2072059"/>
            <a:ext cx="356435" cy="11713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/>
          <p:nvPr userDrawn="1"/>
        </p:nvCxnSpPr>
        <p:spPr>
          <a:xfrm flipH="1" flipV="1">
            <a:off x="7335393" y="3124406"/>
            <a:ext cx="221178" cy="86376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/>
          <p:nvPr userDrawn="1"/>
        </p:nvCxnSpPr>
        <p:spPr>
          <a:xfrm flipH="1">
            <a:off x="7233213" y="1501652"/>
            <a:ext cx="303860" cy="94787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图片 2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5250"/>
            <a:ext cx="11430000" cy="1905000"/>
          </a:xfrm>
          <a:prstGeom prst="rect">
            <a:avLst/>
          </a:prstGeom>
        </p:spPr>
      </p:pic>
      <p:grpSp>
        <p:nvGrpSpPr>
          <p:cNvPr id="128" name="组合 127"/>
          <p:cNvGrpSpPr/>
          <p:nvPr userDrawn="1"/>
        </p:nvGrpSpPr>
        <p:grpSpPr>
          <a:xfrm>
            <a:off x="-101600" y="3086100"/>
            <a:ext cx="3657600" cy="2438400"/>
            <a:chOff x="-101600" y="3086100"/>
            <a:chExt cx="3657600" cy="2438400"/>
          </a:xfrm>
        </p:grpSpPr>
        <p:cxnSp>
          <p:nvCxnSpPr>
            <p:cNvPr id="5" name="直接连接符 4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 userDrawn="1"/>
          </p:nvCxnSpPr>
          <p:spPr>
            <a:xfrm flipH="1">
              <a:off x="1333500" y="33147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 userDrawn="1"/>
          </p:nvCxnSpPr>
          <p:spPr>
            <a:xfrm flipH="1">
              <a:off x="1168400" y="3543300"/>
              <a:ext cx="1460500" cy="3937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 userDrawn="1"/>
          </p:nvCxnSpPr>
          <p:spPr>
            <a:xfrm flipH="1">
              <a:off x="0" y="3822700"/>
              <a:ext cx="2451100" cy="12065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 userDrawn="1"/>
          </p:nvCxnSpPr>
          <p:spPr>
            <a:xfrm flipH="1">
              <a:off x="0" y="4254500"/>
              <a:ext cx="1968500" cy="12700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组合 306"/>
          <p:cNvGrpSpPr/>
          <p:nvPr userDrawn="1"/>
        </p:nvGrpSpPr>
        <p:grpSpPr>
          <a:xfrm flipH="1">
            <a:off x="8623300" y="2908300"/>
            <a:ext cx="3657600" cy="2578100"/>
            <a:chOff x="-101600" y="3086100"/>
            <a:chExt cx="3657600" cy="2578100"/>
          </a:xfrm>
        </p:grpSpPr>
        <p:cxnSp>
          <p:nvCxnSpPr>
            <p:cNvPr id="308" name="直接连接符 307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 userDrawn="1"/>
          </p:nvCxnSpPr>
          <p:spPr>
            <a:xfrm flipH="1">
              <a:off x="1295400" y="36322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 userDrawn="1"/>
          </p:nvCxnSpPr>
          <p:spPr>
            <a:xfrm flipH="1">
              <a:off x="965200" y="3441700"/>
              <a:ext cx="1612900" cy="5588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 userDrawn="1"/>
          </p:nvCxnSpPr>
          <p:spPr>
            <a:xfrm flipH="1">
              <a:off x="-12700" y="3860800"/>
              <a:ext cx="2463800" cy="11811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 userDrawn="1"/>
          </p:nvCxnSpPr>
          <p:spPr>
            <a:xfrm flipH="1">
              <a:off x="-101600" y="4406900"/>
              <a:ext cx="1968500" cy="12573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组合 193"/>
          <p:cNvGrpSpPr/>
          <p:nvPr userDrawn="1"/>
        </p:nvGrpSpPr>
        <p:grpSpPr>
          <a:xfrm>
            <a:off x="1163548" y="3558746"/>
            <a:ext cx="3989220" cy="3537110"/>
            <a:chOff x="1163548" y="3558746"/>
            <a:chExt cx="3989220" cy="3537110"/>
          </a:xfrm>
        </p:grpSpPr>
        <p:cxnSp>
          <p:nvCxnSpPr>
            <p:cNvPr id="317" name="直接连接符 316"/>
            <p:cNvCxnSpPr/>
            <p:nvPr userDrawn="1"/>
          </p:nvCxnSpPr>
          <p:spPr>
            <a:xfrm rot="278917" flipH="1">
              <a:off x="1734389" y="4839395"/>
              <a:ext cx="1585626" cy="1422400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 userDrawn="1"/>
          </p:nvCxnSpPr>
          <p:spPr>
            <a:xfrm flipH="1">
              <a:off x="1163548" y="3558746"/>
              <a:ext cx="3989220" cy="3537110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任意多边形 152"/>
            <p:cNvSpPr/>
            <p:nvPr userDrawn="1"/>
          </p:nvSpPr>
          <p:spPr>
            <a:xfrm rot="163188">
              <a:off x="1627114" y="4612362"/>
              <a:ext cx="2352859" cy="2398391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37605"/>
                <a:gd name="connsiteY0" fmla="*/ 2137321 h 2137321"/>
                <a:gd name="connsiteX1" fmla="*/ 2137605 w 2137605"/>
                <a:gd name="connsiteY1" fmla="*/ 0 h 2137321"/>
                <a:gd name="connsiteX0" fmla="*/ 0 w 2269538"/>
                <a:gd name="connsiteY0" fmla="*/ 2266237 h 2266237"/>
                <a:gd name="connsiteX1" fmla="*/ 2269538 w 2269538"/>
                <a:gd name="connsiteY1" fmla="*/ 0 h 2266237"/>
                <a:gd name="connsiteX0" fmla="*/ 0 w 2269538"/>
                <a:gd name="connsiteY0" fmla="*/ 2266237 h 2266237"/>
                <a:gd name="connsiteX1" fmla="*/ 2269538 w 2269538"/>
                <a:gd name="connsiteY1" fmla="*/ 0 h 226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69538" h="2266237">
                  <a:moveTo>
                    <a:pt x="0" y="2266237"/>
                  </a:moveTo>
                  <a:cubicBezTo>
                    <a:pt x="920126" y="1456318"/>
                    <a:pt x="2016422" y="252056"/>
                    <a:pt x="2269538" y="0"/>
                  </a:cubicBezTo>
                </a:path>
              </a:pathLst>
            </a:custGeom>
            <a:noFill/>
            <a:ln w="57150" cap="rnd">
              <a:gradFill>
                <a:gsLst>
                  <a:gs pos="12000">
                    <a:srgbClr val="03F1FD">
                      <a:alpha val="0"/>
                    </a:srgbClr>
                  </a:gs>
                  <a:gs pos="55000">
                    <a:srgbClr val="03F1FD"/>
                  </a:gs>
                </a:gsLst>
                <a:lin ang="5400000" scaled="1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3" name="组合 192"/>
          <p:cNvGrpSpPr/>
          <p:nvPr userDrawn="1"/>
        </p:nvGrpSpPr>
        <p:grpSpPr>
          <a:xfrm rot="21382976">
            <a:off x="7376984" y="3509319"/>
            <a:ext cx="3651471" cy="3586537"/>
            <a:chOff x="7376984" y="3509319"/>
            <a:chExt cx="3651471" cy="3586537"/>
          </a:xfrm>
        </p:grpSpPr>
        <p:cxnSp>
          <p:nvCxnSpPr>
            <p:cNvPr id="325" name="直接连接符 324"/>
            <p:cNvCxnSpPr/>
            <p:nvPr userDrawn="1"/>
          </p:nvCxnSpPr>
          <p:spPr>
            <a:xfrm>
              <a:off x="8838550" y="4611552"/>
              <a:ext cx="1044585" cy="853646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 userDrawn="1"/>
          </p:nvCxnSpPr>
          <p:spPr>
            <a:xfrm>
              <a:off x="7376984" y="3509319"/>
              <a:ext cx="3651471" cy="3586537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任意多边形 326"/>
            <p:cNvSpPr/>
            <p:nvPr userDrawn="1"/>
          </p:nvSpPr>
          <p:spPr>
            <a:xfrm rot="10670194" flipH="1">
              <a:off x="7864481" y="4187868"/>
              <a:ext cx="2459312" cy="2574576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0900" h="2222500">
                  <a:moveTo>
                    <a:pt x="0" y="2222500"/>
                  </a:moveTo>
                  <a:cubicBezTo>
                    <a:pt x="859237" y="1452245"/>
                    <a:pt x="2006125" y="158624"/>
                    <a:pt x="2120900" y="0"/>
                  </a:cubicBezTo>
                </a:path>
              </a:pathLst>
            </a:custGeom>
            <a:noFill/>
            <a:ln w="38100" cap="rnd">
              <a:gradFill>
                <a:gsLst>
                  <a:gs pos="20000">
                    <a:srgbClr val="03F1FD">
                      <a:alpha val="0"/>
                    </a:srgbClr>
                  </a:gs>
                  <a:gs pos="45000">
                    <a:srgbClr val="03F1FD"/>
                  </a:gs>
                  <a:gs pos="73000">
                    <a:srgbClr val="66F7FE"/>
                  </a:gs>
                  <a:gs pos="88000">
                    <a:srgbClr val="66F7FE"/>
                  </a:gs>
                </a:gsLst>
                <a:lin ang="16200000" scaled="0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8" name="组合 247"/>
          <p:cNvGrpSpPr/>
          <p:nvPr userDrawn="1"/>
        </p:nvGrpSpPr>
        <p:grpSpPr>
          <a:xfrm>
            <a:off x="5151567" y="2601782"/>
            <a:ext cx="645926" cy="317631"/>
            <a:chOff x="4589592" y="3135182"/>
            <a:chExt cx="645926" cy="351784"/>
          </a:xfrm>
        </p:grpSpPr>
        <p:sp>
          <p:nvSpPr>
            <p:cNvPr id="249" name="椭圆 248"/>
            <p:cNvSpPr/>
            <p:nvPr userDrawn="1"/>
          </p:nvSpPr>
          <p:spPr>
            <a:xfrm rot="13751314">
              <a:off x="4602836" y="3121938"/>
              <a:ext cx="45719" cy="72208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0" name="椭圆 249"/>
            <p:cNvSpPr/>
            <p:nvPr userDrawn="1"/>
          </p:nvSpPr>
          <p:spPr>
            <a:xfrm rot="15194435">
              <a:off x="5037553" y="3121839"/>
              <a:ext cx="66064" cy="97134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1" name="椭圆 250"/>
            <p:cNvSpPr/>
            <p:nvPr userDrawn="1"/>
          </p:nvSpPr>
          <p:spPr>
            <a:xfrm rot="13751314">
              <a:off x="5192318" y="3172168"/>
              <a:ext cx="28800" cy="57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2" name="椭圆 251"/>
            <p:cNvSpPr/>
            <p:nvPr userDrawn="1"/>
          </p:nvSpPr>
          <p:spPr>
            <a:xfrm rot="10800000">
              <a:off x="4934070" y="3332931"/>
              <a:ext cx="43200" cy="252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3" name="椭圆 252"/>
            <p:cNvSpPr/>
            <p:nvPr userDrawn="1"/>
          </p:nvSpPr>
          <p:spPr>
            <a:xfrm rot="8742785" flipV="1">
              <a:off x="5184489" y="3347146"/>
              <a:ext cx="36000" cy="21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4" name="椭圆 253"/>
            <p:cNvSpPr/>
            <p:nvPr userDrawn="1"/>
          </p:nvSpPr>
          <p:spPr>
            <a:xfrm rot="10800000">
              <a:off x="5070448" y="3450966"/>
              <a:ext cx="54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6" name="椭圆 255"/>
          <p:cNvSpPr/>
          <p:nvPr userDrawn="1"/>
        </p:nvSpPr>
        <p:spPr>
          <a:xfrm rot="7848686" flipH="1">
            <a:off x="7709249" y="2129120"/>
            <a:ext cx="41280" cy="72208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7" name="椭圆 256"/>
          <p:cNvSpPr/>
          <p:nvPr userDrawn="1"/>
        </p:nvSpPr>
        <p:spPr>
          <a:xfrm rot="6405565" flipH="1">
            <a:off x="7083725" y="1810322"/>
            <a:ext cx="59650" cy="97134"/>
          </a:xfrm>
          <a:prstGeom prst="ellipse">
            <a:avLst/>
          </a:prstGeom>
          <a:solidFill>
            <a:schemeClr val="bg1">
              <a:alpha val="38000"/>
            </a:schemeClr>
          </a:solidFill>
          <a:ln w="15875"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8" name="椭圆 257"/>
          <p:cNvSpPr/>
          <p:nvPr userDrawn="1"/>
        </p:nvSpPr>
        <p:spPr>
          <a:xfrm rot="7848686" flipH="1">
            <a:off x="6926315" y="1902135"/>
            <a:ext cx="26004" cy="57600"/>
          </a:xfrm>
          <a:prstGeom prst="ellipse">
            <a:avLst/>
          </a:prstGeom>
          <a:solidFill>
            <a:schemeClr val="bg1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9" name="椭圆 258"/>
          <p:cNvSpPr/>
          <p:nvPr userDrawn="1"/>
        </p:nvSpPr>
        <p:spPr>
          <a:xfrm rot="10800000" flipH="1">
            <a:off x="7238615" y="2018328"/>
            <a:ext cx="43200" cy="2275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0" name="椭圆 259"/>
          <p:cNvSpPr/>
          <p:nvPr userDrawn="1"/>
        </p:nvSpPr>
        <p:spPr>
          <a:xfrm rot="12857215" flipH="1" flipV="1">
            <a:off x="6931895" y="2094658"/>
            <a:ext cx="36000" cy="1950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1" name="椭圆 260"/>
          <p:cNvSpPr/>
          <p:nvPr userDrawn="1"/>
        </p:nvSpPr>
        <p:spPr>
          <a:xfrm rot="10800000" flipH="1">
            <a:off x="7059687" y="2232856"/>
            <a:ext cx="54000" cy="32505"/>
          </a:xfrm>
          <a:prstGeom prst="ellipse">
            <a:avLst/>
          </a:prstGeom>
          <a:solidFill>
            <a:schemeClr val="bg1">
              <a:alpha val="3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5" name="椭圆 254"/>
          <p:cNvSpPr/>
          <p:nvPr userDrawn="1"/>
        </p:nvSpPr>
        <p:spPr>
          <a:xfrm rot="7848686" flipH="1">
            <a:off x="6682475" y="2199315"/>
            <a:ext cx="26004" cy="57600"/>
          </a:xfrm>
          <a:prstGeom prst="ellipse">
            <a:avLst/>
          </a:prstGeom>
          <a:solidFill>
            <a:srgbClr val="BB0F56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2" name="椭圆 261"/>
          <p:cNvSpPr/>
          <p:nvPr userDrawn="1"/>
        </p:nvSpPr>
        <p:spPr>
          <a:xfrm rot="19957359" flipH="1">
            <a:off x="6777481" y="2092985"/>
            <a:ext cx="32400" cy="36000"/>
          </a:xfrm>
          <a:prstGeom prst="ellipse">
            <a:avLst/>
          </a:prstGeom>
          <a:solidFill>
            <a:srgbClr val="BB0F56">
              <a:alpha val="89000"/>
            </a:srgbClr>
          </a:solidFill>
          <a:ln w="15875">
            <a:noFill/>
          </a:ln>
          <a:effectLst>
            <a:softEdge rad="0"/>
          </a:effectLst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 rot="21050884">
            <a:off x="7788448" y="1855000"/>
            <a:ext cx="685560" cy="348996"/>
            <a:chOff x="7328049" y="1861201"/>
            <a:chExt cx="361757" cy="184159"/>
          </a:xfrm>
        </p:grpSpPr>
        <p:sp>
          <p:nvSpPr>
            <p:cNvPr id="263" name="椭圆 262"/>
            <p:cNvSpPr/>
            <p:nvPr userDrawn="1"/>
          </p:nvSpPr>
          <p:spPr>
            <a:xfrm rot="16215174" flipH="1" flipV="1">
              <a:off x="7534499" y="1947665"/>
              <a:ext cx="120242" cy="75147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4" name="椭圆 263"/>
            <p:cNvSpPr/>
            <p:nvPr userDrawn="1"/>
          </p:nvSpPr>
          <p:spPr>
            <a:xfrm rot="11206645" flipH="1">
              <a:off x="7328049" y="1874609"/>
              <a:ext cx="360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5" name="椭圆 264"/>
            <p:cNvSpPr/>
            <p:nvPr userDrawn="1"/>
          </p:nvSpPr>
          <p:spPr>
            <a:xfrm rot="1715318" flipH="1">
              <a:off x="7448243" y="1875370"/>
              <a:ext cx="324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6" name="椭圆 265"/>
            <p:cNvSpPr/>
            <p:nvPr userDrawn="1"/>
          </p:nvSpPr>
          <p:spPr>
            <a:xfrm rot="11206645" flipH="1">
              <a:off x="7508662" y="1951690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9" name="椭圆 268"/>
            <p:cNvSpPr/>
            <p:nvPr userDrawn="1"/>
          </p:nvSpPr>
          <p:spPr>
            <a:xfrm rot="11206645" flipH="1">
              <a:off x="7489612" y="1861201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0" name="椭圆 269"/>
            <p:cNvSpPr/>
            <p:nvPr userDrawn="1"/>
          </p:nvSpPr>
          <p:spPr>
            <a:xfrm rot="11206645" flipH="1">
              <a:off x="7455098" y="1937615"/>
              <a:ext cx="180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1" name="椭圆 270"/>
            <p:cNvSpPr/>
            <p:nvPr userDrawn="1"/>
          </p:nvSpPr>
          <p:spPr>
            <a:xfrm rot="11206645" flipH="1">
              <a:off x="7668206" y="191835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2" name="椭圆 271"/>
            <p:cNvSpPr/>
            <p:nvPr userDrawn="1"/>
          </p:nvSpPr>
          <p:spPr>
            <a:xfrm rot="11206645" flipH="1">
              <a:off x="7482469" y="189930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3" name="椭圆 272"/>
            <p:cNvSpPr/>
            <p:nvPr userDrawn="1"/>
          </p:nvSpPr>
          <p:spPr>
            <a:xfrm rot="16215174" flipH="1" flipV="1">
              <a:off x="7452230" y="1894280"/>
              <a:ext cx="93886" cy="70138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5" name="椭圆 274"/>
          <p:cNvSpPr/>
          <p:nvPr userDrawn="1"/>
        </p:nvSpPr>
        <p:spPr>
          <a:xfrm rot="15666058" flipH="1" flipV="1">
            <a:off x="1748355" y="2839981"/>
            <a:ext cx="227868" cy="142410"/>
          </a:xfrm>
          <a:prstGeom prst="ellipse">
            <a:avLst/>
          </a:prstGeom>
          <a:solidFill>
            <a:srgbClr val="BB0F56"/>
          </a:solidFill>
          <a:ln w="158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324075" y="2686342"/>
            <a:ext cx="1916649" cy="2224612"/>
            <a:chOff x="324075" y="2686342"/>
            <a:chExt cx="1916649" cy="2224612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324075" y="2686342"/>
              <a:ext cx="1916649" cy="474833"/>
              <a:chOff x="324075" y="2686342"/>
              <a:chExt cx="1916649" cy="474833"/>
            </a:xfrm>
          </p:grpSpPr>
          <p:grpSp>
            <p:nvGrpSpPr>
              <p:cNvPr id="18" name="组合 17"/>
              <p:cNvGrpSpPr/>
              <p:nvPr userDrawn="1"/>
            </p:nvGrpSpPr>
            <p:grpSpPr>
              <a:xfrm rot="21272537">
                <a:off x="324075" y="2850401"/>
                <a:ext cx="628894" cy="310774"/>
                <a:chOff x="58400" y="2958354"/>
                <a:chExt cx="628894" cy="310774"/>
              </a:xfrm>
            </p:grpSpPr>
            <p:sp>
              <p:nvSpPr>
                <p:cNvPr id="276" name="椭圆 275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7" name="椭圆 276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5" name="椭圆 284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1" name="椭圆 290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4" name="椭圆 31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6" name="椭圆 315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1" name="椭圆 320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0" name="组合 19"/>
              <p:cNvGrpSpPr/>
              <p:nvPr userDrawn="1"/>
            </p:nvGrpSpPr>
            <p:grpSpPr>
              <a:xfrm rot="21272537">
                <a:off x="1817042" y="2686342"/>
                <a:ext cx="423682" cy="279399"/>
                <a:chOff x="1460560" y="2908300"/>
                <a:chExt cx="423682" cy="279399"/>
              </a:xfrm>
            </p:grpSpPr>
            <p:sp>
              <p:nvSpPr>
                <p:cNvPr id="319" name="椭圆 318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2" name="椭圆 321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4" name="椭圆 323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8" name="椭圆 327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9" name="椭圆 328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0" name="椭圆 329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1" name="椭圆 330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9" name="组合 18"/>
              <p:cNvGrpSpPr/>
              <p:nvPr userDrawn="1"/>
            </p:nvGrpSpPr>
            <p:grpSpPr>
              <a:xfrm rot="21013070">
                <a:off x="1098498" y="2787198"/>
                <a:ext cx="546785" cy="268627"/>
                <a:chOff x="812115" y="2952586"/>
                <a:chExt cx="546785" cy="268627"/>
              </a:xfrm>
            </p:grpSpPr>
            <p:sp>
              <p:nvSpPr>
                <p:cNvPr id="334" name="椭圆 333"/>
                <p:cNvSpPr/>
                <p:nvPr userDrawn="1"/>
              </p:nvSpPr>
              <p:spPr>
                <a:xfrm rot="10657529" flipH="1">
                  <a:off x="1311102" y="3008666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3" name="椭圆 322"/>
                <p:cNvSpPr/>
                <p:nvPr userDrawn="1"/>
              </p:nvSpPr>
              <p:spPr>
                <a:xfrm rot="10570123" flipH="1">
                  <a:off x="1129719" y="3038704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2" name="椭圆 331"/>
                <p:cNvSpPr/>
                <p:nvPr userDrawn="1"/>
              </p:nvSpPr>
              <p:spPr>
                <a:xfrm rot="10657529" flipH="1">
                  <a:off x="997433" y="3114109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3" name="椭圆 332"/>
                <p:cNvSpPr/>
                <p:nvPr userDrawn="1"/>
              </p:nvSpPr>
              <p:spPr>
                <a:xfrm rot="1166202" flipH="1">
                  <a:off x="812115" y="3054704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5" name="椭圆 334"/>
                <p:cNvSpPr/>
                <p:nvPr userDrawn="1"/>
              </p:nvSpPr>
              <p:spPr>
                <a:xfrm rot="7345127" flipH="1">
                  <a:off x="1000889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6" name="椭圆 335"/>
                <p:cNvSpPr/>
                <p:nvPr userDrawn="1"/>
              </p:nvSpPr>
              <p:spPr>
                <a:xfrm rot="10570123" flipH="1">
                  <a:off x="1314961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8" name="椭圆 337"/>
                <p:cNvSpPr/>
                <p:nvPr userDrawn="1"/>
              </p:nvSpPr>
              <p:spPr>
                <a:xfrm rot="10570123" flipH="1">
                  <a:off x="817877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9" name="椭圆 338"/>
                <p:cNvSpPr/>
                <p:nvPr userDrawn="1"/>
              </p:nvSpPr>
              <p:spPr>
                <a:xfrm rot="15578652" flipH="1" flipV="1">
                  <a:off x="951192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368" name="椭圆 367"/>
            <p:cNvSpPr/>
            <p:nvPr userDrawn="1"/>
          </p:nvSpPr>
          <p:spPr>
            <a:xfrm rot="14328186" flipH="1">
              <a:off x="1991981" y="3860952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9" name="椭圆 368"/>
            <p:cNvSpPr/>
            <p:nvPr userDrawn="1"/>
          </p:nvSpPr>
          <p:spPr>
            <a:xfrm rot="14240780" flipH="1">
              <a:off x="1807537" y="356442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0" name="椭圆 369"/>
            <p:cNvSpPr/>
            <p:nvPr userDrawn="1"/>
          </p:nvSpPr>
          <p:spPr>
            <a:xfrm rot="14328186" flipH="1">
              <a:off x="1536907" y="3709432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1" name="椭圆 370"/>
            <p:cNvSpPr/>
            <p:nvPr userDrawn="1"/>
          </p:nvSpPr>
          <p:spPr>
            <a:xfrm rot="4836859" flipH="1">
              <a:off x="1508945" y="402909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6" name="椭圆 375"/>
            <p:cNvSpPr/>
            <p:nvPr userDrawn="1"/>
          </p:nvSpPr>
          <p:spPr>
            <a:xfrm rot="11015784" flipH="1">
              <a:off x="2081329" y="3718598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7" name="椭圆 376"/>
            <p:cNvSpPr/>
            <p:nvPr userDrawn="1"/>
          </p:nvSpPr>
          <p:spPr>
            <a:xfrm rot="14240780" flipH="1">
              <a:off x="1387275" y="462255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8" name="椭圆 377"/>
            <p:cNvSpPr/>
            <p:nvPr userDrawn="1"/>
          </p:nvSpPr>
          <p:spPr>
            <a:xfrm rot="14240780" flipH="1">
              <a:off x="1778051" y="331592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9" name="椭圆 378"/>
            <p:cNvSpPr/>
            <p:nvPr userDrawn="1"/>
          </p:nvSpPr>
          <p:spPr>
            <a:xfrm rot="19249309" flipH="1" flipV="1">
              <a:off x="1270975" y="4229098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8" name="椭圆 397"/>
            <p:cNvSpPr/>
            <p:nvPr userDrawn="1"/>
          </p:nvSpPr>
          <p:spPr>
            <a:xfrm rot="8432427" flipH="1" flipV="1">
              <a:off x="1109166" y="4102515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9" name="椭圆 398"/>
            <p:cNvSpPr/>
            <p:nvPr userDrawn="1"/>
          </p:nvSpPr>
          <p:spPr>
            <a:xfrm rot="18953654" flipH="1">
              <a:off x="1599934" y="4289709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3" name="椭圆 402"/>
            <p:cNvSpPr/>
            <p:nvPr userDrawn="1"/>
          </p:nvSpPr>
          <p:spPr>
            <a:xfrm rot="3423898" flipH="1">
              <a:off x="1685845" y="4027440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4" name="椭圆 403"/>
            <p:cNvSpPr/>
            <p:nvPr userDrawn="1"/>
          </p:nvSpPr>
          <p:spPr>
            <a:xfrm rot="8432427" flipH="1" flipV="1">
              <a:off x="1768229" y="403742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5" name="椭圆 404"/>
            <p:cNvSpPr/>
            <p:nvPr userDrawn="1"/>
          </p:nvSpPr>
          <p:spPr>
            <a:xfrm rot="4836859" flipH="1">
              <a:off x="585509" y="4543782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7" name="椭圆 406"/>
            <p:cNvSpPr/>
            <p:nvPr userDrawn="1"/>
          </p:nvSpPr>
          <p:spPr>
            <a:xfrm rot="18953654" flipH="1">
              <a:off x="1543204" y="4874954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8" name="椭圆 407"/>
            <p:cNvSpPr/>
            <p:nvPr userDrawn="1"/>
          </p:nvSpPr>
          <p:spPr>
            <a:xfrm rot="8432427" flipH="1" flipV="1">
              <a:off x="1735572" y="3716907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0" name="椭圆 409"/>
            <p:cNvSpPr/>
            <p:nvPr userDrawn="1"/>
          </p:nvSpPr>
          <p:spPr>
            <a:xfrm rot="13466393" flipH="1">
              <a:off x="969150" y="443862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1" name="椭圆 430"/>
            <p:cNvSpPr/>
            <p:nvPr userDrawn="1"/>
          </p:nvSpPr>
          <p:spPr>
            <a:xfrm rot="6758197" flipH="1">
              <a:off x="1994820" y="3055813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2" name="椭圆 431"/>
            <p:cNvSpPr/>
            <p:nvPr userDrawn="1"/>
          </p:nvSpPr>
          <p:spPr>
            <a:xfrm rot="4836859" flipH="1">
              <a:off x="1985195" y="3251221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>
            <a:off x="9891828" y="2619828"/>
            <a:ext cx="1927442" cy="2212383"/>
            <a:chOff x="9891828" y="2619828"/>
            <a:chExt cx="1927442" cy="2212383"/>
          </a:xfrm>
        </p:grpSpPr>
        <p:grpSp>
          <p:nvGrpSpPr>
            <p:cNvPr id="340" name="组合 339"/>
            <p:cNvGrpSpPr/>
            <p:nvPr userDrawn="1"/>
          </p:nvGrpSpPr>
          <p:grpSpPr>
            <a:xfrm rot="327463" flipH="1">
              <a:off x="9891828" y="2619828"/>
              <a:ext cx="1927442" cy="341778"/>
              <a:chOff x="58400" y="2946400"/>
              <a:chExt cx="1927442" cy="341778"/>
            </a:xfrm>
          </p:grpSpPr>
          <p:grpSp>
            <p:nvGrpSpPr>
              <p:cNvPr id="341" name="组合 340"/>
              <p:cNvGrpSpPr/>
              <p:nvPr userDrawn="1"/>
            </p:nvGrpSpPr>
            <p:grpSpPr>
              <a:xfrm>
                <a:off x="58400" y="2977404"/>
                <a:ext cx="628894" cy="310774"/>
                <a:chOff x="58400" y="2958354"/>
                <a:chExt cx="628894" cy="310774"/>
              </a:xfrm>
            </p:grpSpPr>
            <p:sp>
              <p:nvSpPr>
                <p:cNvPr id="360" name="椭圆 359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1" name="椭圆 360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2" name="椭圆 361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3" name="椭圆 362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4" name="椭圆 36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5" name="椭圆 364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6" name="椭圆 365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2" name="组合 341"/>
              <p:cNvGrpSpPr/>
              <p:nvPr userDrawn="1"/>
            </p:nvGrpSpPr>
            <p:grpSpPr>
              <a:xfrm>
                <a:off x="1562160" y="2946400"/>
                <a:ext cx="423682" cy="279399"/>
                <a:chOff x="1460560" y="2908300"/>
                <a:chExt cx="423682" cy="279399"/>
              </a:xfrm>
            </p:grpSpPr>
            <p:sp>
              <p:nvSpPr>
                <p:cNvPr id="353" name="椭圆 352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4" name="椭圆 353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5" name="椭圆 354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6" name="椭圆 355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7" name="椭圆 356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8" name="椭圆 357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9" name="椭圆 358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3" name="组合 342"/>
              <p:cNvGrpSpPr/>
              <p:nvPr userDrawn="1"/>
            </p:nvGrpSpPr>
            <p:grpSpPr>
              <a:xfrm rot="21340533">
                <a:off x="837514" y="2984336"/>
                <a:ext cx="546785" cy="268627"/>
                <a:chOff x="812114" y="2952586"/>
                <a:chExt cx="546785" cy="268627"/>
              </a:xfrm>
            </p:grpSpPr>
            <p:sp>
              <p:nvSpPr>
                <p:cNvPr id="344" name="椭圆 343"/>
                <p:cNvSpPr/>
                <p:nvPr userDrawn="1"/>
              </p:nvSpPr>
              <p:spPr>
                <a:xfrm rot="10657529" flipH="1">
                  <a:off x="1311101" y="3008665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5" name="椭圆 344"/>
                <p:cNvSpPr/>
                <p:nvPr userDrawn="1"/>
              </p:nvSpPr>
              <p:spPr>
                <a:xfrm rot="10570123" flipH="1">
                  <a:off x="1129719" y="3038703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6" name="椭圆 345"/>
                <p:cNvSpPr/>
                <p:nvPr userDrawn="1"/>
              </p:nvSpPr>
              <p:spPr>
                <a:xfrm rot="10657529" flipH="1">
                  <a:off x="997432" y="3114108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7" name="椭圆 346"/>
                <p:cNvSpPr/>
                <p:nvPr userDrawn="1"/>
              </p:nvSpPr>
              <p:spPr>
                <a:xfrm rot="1166202" flipH="1">
                  <a:off x="812114" y="3054703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8" name="椭圆 347"/>
                <p:cNvSpPr/>
                <p:nvPr userDrawn="1"/>
              </p:nvSpPr>
              <p:spPr>
                <a:xfrm rot="7345127" flipH="1">
                  <a:off x="1000888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0" name="椭圆 349"/>
                <p:cNvSpPr/>
                <p:nvPr userDrawn="1"/>
              </p:nvSpPr>
              <p:spPr>
                <a:xfrm rot="10570123" flipH="1">
                  <a:off x="1314960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1" name="椭圆 350"/>
                <p:cNvSpPr/>
                <p:nvPr userDrawn="1"/>
              </p:nvSpPr>
              <p:spPr>
                <a:xfrm rot="10570123" flipH="1">
                  <a:off x="817876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2" name="椭圆 351"/>
                <p:cNvSpPr/>
                <p:nvPr userDrawn="1"/>
              </p:nvSpPr>
              <p:spPr>
                <a:xfrm rot="15578652" flipH="1" flipV="1">
                  <a:off x="951193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412" name="椭圆 411"/>
            <p:cNvSpPr/>
            <p:nvPr userDrawn="1"/>
          </p:nvSpPr>
          <p:spPr>
            <a:xfrm rot="7271814">
              <a:off x="10526215" y="4083200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3" name="椭圆 412"/>
            <p:cNvSpPr/>
            <p:nvPr userDrawn="1"/>
          </p:nvSpPr>
          <p:spPr>
            <a:xfrm rot="7359220">
              <a:off x="10950370" y="3939073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4" name="椭圆 413"/>
            <p:cNvSpPr/>
            <p:nvPr userDrawn="1"/>
          </p:nvSpPr>
          <p:spPr>
            <a:xfrm rot="7271814">
              <a:off x="11146898" y="3884054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5" name="椭圆 414"/>
            <p:cNvSpPr/>
            <p:nvPr userDrawn="1"/>
          </p:nvSpPr>
          <p:spPr>
            <a:xfrm rot="16763141">
              <a:off x="10995421" y="3584594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6" name="椭圆 415"/>
            <p:cNvSpPr/>
            <p:nvPr userDrawn="1"/>
          </p:nvSpPr>
          <p:spPr>
            <a:xfrm rot="10584216">
              <a:off x="10595943" y="3683671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7" name="椭圆 416"/>
            <p:cNvSpPr/>
            <p:nvPr userDrawn="1"/>
          </p:nvSpPr>
          <p:spPr>
            <a:xfrm rot="7359220">
              <a:off x="11113457" y="4797179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8" name="椭圆 417"/>
            <p:cNvSpPr/>
            <p:nvPr userDrawn="1"/>
          </p:nvSpPr>
          <p:spPr>
            <a:xfrm rot="7359220">
              <a:off x="10817931" y="3481024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9" name="椭圆 418"/>
            <p:cNvSpPr/>
            <p:nvPr userDrawn="1"/>
          </p:nvSpPr>
          <p:spPr>
            <a:xfrm rot="2350691" flipV="1">
              <a:off x="10598918" y="3784596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0" name="椭圆 419"/>
            <p:cNvSpPr/>
            <p:nvPr userDrawn="1"/>
          </p:nvSpPr>
          <p:spPr>
            <a:xfrm rot="13167573" flipV="1">
              <a:off x="11154121" y="4134261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1" name="椭圆 420"/>
            <p:cNvSpPr/>
            <p:nvPr userDrawn="1"/>
          </p:nvSpPr>
          <p:spPr>
            <a:xfrm rot="2646346">
              <a:off x="10936262" y="4511957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2" name="椭圆 421"/>
            <p:cNvSpPr/>
            <p:nvPr userDrawn="1"/>
          </p:nvSpPr>
          <p:spPr>
            <a:xfrm rot="18176102">
              <a:off x="10846751" y="4249688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3" name="椭圆 422"/>
            <p:cNvSpPr/>
            <p:nvPr userDrawn="1"/>
          </p:nvSpPr>
          <p:spPr>
            <a:xfrm rot="13167573" flipV="1">
              <a:off x="10466834" y="432634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4" name="椭圆 423"/>
            <p:cNvSpPr/>
            <p:nvPr userDrawn="1"/>
          </p:nvSpPr>
          <p:spPr>
            <a:xfrm rot="16763141">
              <a:off x="10661558" y="4423130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5" name="椭圆 424"/>
            <p:cNvSpPr/>
            <p:nvPr userDrawn="1"/>
          </p:nvSpPr>
          <p:spPr>
            <a:xfrm rot="2646346">
              <a:off x="10792967" y="4668578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6" name="椭圆 425"/>
            <p:cNvSpPr/>
            <p:nvPr userDrawn="1"/>
          </p:nvSpPr>
          <p:spPr>
            <a:xfrm rot="13167573" flipV="1">
              <a:off x="10832866" y="4167754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7" name="椭圆 426"/>
            <p:cNvSpPr/>
            <p:nvPr userDrawn="1"/>
          </p:nvSpPr>
          <p:spPr>
            <a:xfrm rot="8133607">
              <a:off x="11201840" y="3432149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3" name="椭圆 432"/>
            <p:cNvSpPr/>
            <p:nvPr userDrawn="1"/>
          </p:nvSpPr>
          <p:spPr>
            <a:xfrm rot="13167573" flipV="1">
              <a:off x="11194818" y="3040630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5" name="椭圆 434"/>
            <p:cNvSpPr/>
            <p:nvPr userDrawn="1"/>
          </p:nvSpPr>
          <p:spPr>
            <a:xfrm rot="19455238">
              <a:off x="10837932" y="3156705"/>
              <a:ext cx="84069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>
                <a:rot lat="515116" lon="3583736" rev="1894931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6" name="椭圆 435"/>
            <p:cNvSpPr/>
            <p:nvPr userDrawn="1"/>
          </p:nvSpPr>
          <p:spPr>
            <a:xfrm rot="7359220">
              <a:off x="11259256" y="309367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58121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 hidden="1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 hidden="1"/>
          <p:cNvGrpSpPr/>
          <p:nvPr userDrawn="1"/>
        </p:nvGrpSpPr>
        <p:grpSpPr>
          <a:xfrm>
            <a:off x="559173" y="124451"/>
            <a:ext cx="11073654" cy="6609098"/>
            <a:chOff x="642210" y="512844"/>
            <a:chExt cx="11073654" cy="6609098"/>
          </a:xfrm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-1676400" y="817616"/>
            <a:ext cx="15544800" cy="8193986"/>
            <a:chOff x="276640" y="-152400"/>
            <a:chExt cx="11638721" cy="719328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10" name="组合 9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6" name="直接连接符 5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直接连接符 390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直接连接符 393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直接连接符 394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直接连接符 395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直接连接符 396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直接连接符 397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接连接符 398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连接符 399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直接连接符 400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直接连接符 401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405" name="直接连接符 404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直接连接符 405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直接连接符 406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直接连接符 407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直接连接符 408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直接连接符 409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直接连接符 410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直接连接符 411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直接连接符 412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直接连接符 413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直接连接符 414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直接连接符 430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直接连接符 433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直接连接符 434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直接连接符 435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直接连接符 436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直接连接符 438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直接连接符 439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284577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2398" y="0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594360" y="1877051"/>
            <a:ext cx="13380720" cy="6609098"/>
            <a:chOff x="642210" y="512844"/>
            <a:chExt cx="11073654" cy="6609098"/>
          </a:xfrm>
          <a:scene3d>
            <a:camera prst="perspectiveRelaxedModerately" fov="6000000"/>
            <a:lightRig rig="threePt" dir="t"/>
          </a:scene3d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93597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gradFill>
          <a:gsLst>
            <a:gs pos="15000">
              <a:srgbClr val="050537"/>
            </a:gs>
            <a:gs pos="45000">
              <a:srgbClr val="180F3A"/>
            </a:gs>
            <a:gs pos="7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-400050" y="1931455"/>
            <a:ext cx="12992100" cy="5852590"/>
            <a:chOff x="642210" y="512844"/>
            <a:chExt cx="11073654" cy="6609098"/>
          </a:xfrm>
          <a:scene3d>
            <a:camera prst="perspectiveRelaxedModerately" fov="6000000"/>
            <a:lightRig rig="threePt" dir="t"/>
          </a:scene3d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2378982" y="3691781"/>
            <a:ext cx="7434036" cy="4508790"/>
            <a:chOff x="2378982" y="3691781"/>
            <a:chExt cx="7434036" cy="4508790"/>
          </a:xfrm>
        </p:grpSpPr>
        <p:sp useBgFill="1">
          <p:nvSpPr>
            <p:cNvPr id="213" name="椭圆 212"/>
            <p:cNvSpPr/>
            <p:nvPr userDrawn="1"/>
          </p:nvSpPr>
          <p:spPr>
            <a:xfrm>
              <a:off x="2378982" y="5591120"/>
              <a:ext cx="7434036" cy="2609451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2" name="椭圆 211"/>
            <p:cNvSpPr/>
            <p:nvPr userDrawn="1"/>
          </p:nvSpPr>
          <p:spPr>
            <a:xfrm>
              <a:off x="2810759" y="5156847"/>
              <a:ext cx="6570483" cy="1839039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1" name="椭圆 210"/>
            <p:cNvSpPr/>
            <p:nvPr userDrawn="1"/>
          </p:nvSpPr>
          <p:spPr>
            <a:xfrm>
              <a:off x="3338510" y="4764386"/>
              <a:ext cx="5514980" cy="1142928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09" name="椭圆 208"/>
            <p:cNvSpPr/>
            <p:nvPr userDrawn="1"/>
          </p:nvSpPr>
          <p:spPr>
            <a:xfrm>
              <a:off x="5073722" y="3691781"/>
              <a:ext cx="2044556" cy="122092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0" name="椭圆 209"/>
            <p:cNvSpPr/>
            <p:nvPr userDrawn="1"/>
          </p:nvSpPr>
          <p:spPr>
            <a:xfrm>
              <a:off x="3842737" y="4508632"/>
              <a:ext cx="4506527" cy="552562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>
              <a:off x="4397829" y="4142598"/>
              <a:ext cx="3396342" cy="255231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4" name="矩形 253"/>
          <p:cNvSpPr/>
          <p:nvPr userDrawn="1"/>
        </p:nvSpPr>
        <p:spPr>
          <a:xfrm>
            <a:off x="14817" y="-25260"/>
            <a:ext cx="12192000" cy="6858000"/>
          </a:xfrm>
          <a:prstGeom prst="rect">
            <a:avLst/>
          </a:prstGeom>
          <a:gradFill>
            <a:gsLst>
              <a:gs pos="45000">
                <a:srgbClr val="180F3A">
                  <a:alpha val="0"/>
                </a:srgbClr>
              </a:gs>
              <a:gs pos="85000">
                <a:srgbClr val="36103B">
                  <a:alpha val="75000"/>
                </a:srgbClr>
              </a:gs>
              <a:gs pos="100000">
                <a:srgbClr val="4A113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4629150" y="786492"/>
            <a:ext cx="2933700" cy="2933700"/>
            <a:chOff x="4610100" y="742950"/>
            <a:chExt cx="2933700" cy="2933700"/>
          </a:xfrm>
        </p:grpSpPr>
        <p:sp>
          <p:nvSpPr>
            <p:cNvPr id="202" name="椭圆 201"/>
            <p:cNvSpPr/>
            <p:nvPr userDrawn="1"/>
          </p:nvSpPr>
          <p:spPr>
            <a:xfrm>
              <a:off x="5162550" y="1295399"/>
              <a:ext cx="1828800" cy="182880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80000">
                  <a:srgbClr val="BB0F56">
                    <a:alpha val="0"/>
                  </a:srgbClr>
                </a:gs>
                <a:gs pos="63000">
                  <a:srgbClr val="02DAE3">
                    <a:alpha val="5000"/>
                  </a:srgbClr>
                </a:gs>
                <a:gs pos="43000">
                  <a:srgbClr val="02DFE8">
                    <a:alpha val="14000"/>
                  </a:srgbClr>
                </a:gs>
                <a:gs pos="23000">
                  <a:srgbClr val="02DAE3">
                    <a:alpha val="35000"/>
                  </a:srgbClr>
                </a:gs>
                <a:gs pos="97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 userDrawn="1"/>
          </p:nvSpPr>
          <p:spPr>
            <a:xfrm>
              <a:off x="4610100" y="742950"/>
              <a:ext cx="2933700" cy="2933700"/>
            </a:xfrm>
            <a:prstGeom prst="ellipse">
              <a:avLst/>
            </a:prstGeom>
            <a:gradFill>
              <a:gsLst>
                <a:gs pos="82000">
                  <a:srgbClr val="02DAE3">
                    <a:alpha val="0"/>
                  </a:srgbClr>
                </a:gs>
                <a:gs pos="56000">
                  <a:srgbClr val="02DFE8">
                    <a:alpha val="12000"/>
                  </a:srgbClr>
                </a:gs>
                <a:gs pos="23000">
                  <a:srgbClr val="02DAE3">
                    <a:alpha val="42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06004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 userDrawn="1"/>
        </p:nvGrpSpPr>
        <p:grpSpPr>
          <a:xfrm>
            <a:off x="559173" y="124451"/>
            <a:ext cx="11073654" cy="6609098"/>
            <a:chOff x="559173" y="124451"/>
            <a:chExt cx="11073654" cy="6609098"/>
          </a:xfrm>
        </p:grpSpPr>
        <p:grpSp>
          <p:nvGrpSpPr>
            <p:cNvPr id="33" name="组合 32"/>
            <p:cNvGrpSpPr/>
            <p:nvPr userDrawn="1"/>
          </p:nvGrpSpPr>
          <p:grpSpPr>
            <a:xfrm>
              <a:off x="559173" y="124451"/>
              <a:ext cx="11073654" cy="35660"/>
              <a:chOff x="559173" y="124451"/>
              <a:chExt cx="11073654" cy="3566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55917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20985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860541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511225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161909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381259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46327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113961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5764645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6415329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06601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7716696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8367380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9018064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9668748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031943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椭圆 338"/>
              <p:cNvSpPr>
                <a:spLocks noChangeAspect="1"/>
              </p:cNvSpPr>
              <p:nvPr userDrawn="1"/>
            </p:nvSpPr>
            <p:spPr>
              <a:xfrm>
                <a:off x="1096089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3" name="椭圆 362"/>
              <p:cNvSpPr>
                <a:spLocks noChangeAspect="1"/>
              </p:cNvSpPr>
              <p:nvPr userDrawn="1"/>
            </p:nvSpPr>
            <p:spPr>
              <a:xfrm>
                <a:off x="11600977" y="1282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 userDrawn="1"/>
          </p:nvGrpSpPr>
          <p:grpSpPr>
            <a:xfrm>
              <a:off x="559173" y="785765"/>
              <a:ext cx="11073654" cy="35660"/>
              <a:chOff x="559173" y="785765"/>
              <a:chExt cx="11073654" cy="3566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55917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20985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860541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511225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161909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381259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46327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113961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5764645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6415329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06601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7716696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8367380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9018064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9668748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031943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椭圆 339"/>
              <p:cNvSpPr>
                <a:spLocks noChangeAspect="1"/>
              </p:cNvSpPr>
              <p:nvPr userDrawn="1"/>
            </p:nvSpPr>
            <p:spPr>
              <a:xfrm>
                <a:off x="1096089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椭圆 363"/>
              <p:cNvSpPr>
                <a:spLocks noChangeAspect="1"/>
              </p:cNvSpPr>
              <p:nvPr userDrawn="1"/>
            </p:nvSpPr>
            <p:spPr>
              <a:xfrm>
                <a:off x="11600977" y="78957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>
              <a:off x="559173" y="1447079"/>
              <a:ext cx="11073654" cy="35660"/>
              <a:chOff x="559173" y="1447079"/>
              <a:chExt cx="11073654" cy="3566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55917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20985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860541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511225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161909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381259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46327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113961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5764645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6415329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06601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7716696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8367380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9018064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9668748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031943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1" name="椭圆 340"/>
              <p:cNvSpPr>
                <a:spLocks noChangeAspect="1"/>
              </p:cNvSpPr>
              <p:nvPr userDrawn="1"/>
            </p:nvSpPr>
            <p:spPr>
              <a:xfrm>
                <a:off x="1096089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5" name="椭圆 364"/>
              <p:cNvSpPr>
                <a:spLocks noChangeAspect="1"/>
              </p:cNvSpPr>
              <p:nvPr userDrawn="1"/>
            </p:nvSpPr>
            <p:spPr>
              <a:xfrm>
                <a:off x="11600977" y="1450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 userDrawn="1"/>
          </p:nvGrpSpPr>
          <p:grpSpPr>
            <a:xfrm>
              <a:off x="559173" y="2108392"/>
              <a:ext cx="11073654" cy="35660"/>
              <a:chOff x="559173" y="2108392"/>
              <a:chExt cx="11073654" cy="3566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55917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20985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860541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511225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161909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381259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46327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113961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5764645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6415329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06601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7716696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8367380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9018064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9668748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031943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椭圆 341"/>
              <p:cNvSpPr>
                <a:spLocks noChangeAspect="1"/>
              </p:cNvSpPr>
              <p:nvPr userDrawn="1"/>
            </p:nvSpPr>
            <p:spPr>
              <a:xfrm>
                <a:off x="1096089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椭圆 365"/>
              <p:cNvSpPr>
                <a:spLocks noChangeAspect="1"/>
              </p:cNvSpPr>
              <p:nvPr userDrawn="1"/>
            </p:nvSpPr>
            <p:spPr>
              <a:xfrm>
                <a:off x="11600977" y="211220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 userDrawn="1"/>
          </p:nvGrpSpPr>
          <p:grpSpPr>
            <a:xfrm>
              <a:off x="559173" y="2769706"/>
              <a:ext cx="11073654" cy="35660"/>
              <a:chOff x="559173" y="2769706"/>
              <a:chExt cx="11073654" cy="3566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55917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20985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860541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511225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161909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381259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46327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113961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5764645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6415329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06601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7716696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8367380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9018064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9668748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031943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" name="椭圆 342"/>
              <p:cNvSpPr>
                <a:spLocks noChangeAspect="1"/>
              </p:cNvSpPr>
              <p:nvPr userDrawn="1"/>
            </p:nvSpPr>
            <p:spPr>
              <a:xfrm>
                <a:off x="1096089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7" name="椭圆 366"/>
              <p:cNvSpPr>
                <a:spLocks noChangeAspect="1"/>
              </p:cNvSpPr>
              <p:nvPr userDrawn="1"/>
            </p:nvSpPr>
            <p:spPr>
              <a:xfrm>
                <a:off x="11600977" y="277351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 userDrawn="1"/>
          </p:nvGrpSpPr>
          <p:grpSpPr>
            <a:xfrm>
              <a:off x="559173" y="3431020"/>
              <a:ext cx="11073654" cy="35660"/>
              <a:chOff x="559173" y="3431020"/>
              <a:chExt cx="11073654" cy="3566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55917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20985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860541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511225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161909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381259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46327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113961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5764645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6415329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06601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7716696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8367380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9018064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9668748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031943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4" name="椭圆 343"/>
              <p:cNvSpPr>
                <a:spLocks noChangeAspect="1"/>
              </p:cNvSpPr>
              <p:nvPr userDrawn="1"/>
            </p:nvSpPr>
            <p:spPr>
              <a:xfrm>
                <a:off x="1096089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椭圆 367"/>
              <p:cNvSpPr>
                <a:spLocks noChangeAspect="1"/>
              </p:cNvSpPr>
              <p:nvPr userDrawn="1"/>
            </p:nvSpPr>
            <p:spPr>
              <a:xfrm>
                <a:off x="11600977" y="343483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 userDrawn="1"/>
          </p:nvGrpSpPr>
          <p:grpSpPr>
            <a:xfrm>
              <a:off x="559173" y="4092334"/>
              <a:ext cx="11073654" cy="35660"/>
              <a:chOff x="559173" y="4092334"/>
              <a:chExt cx="11073654" cy="3566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55917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20985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860541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511225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161909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381259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46327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113961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5764645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6415329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06601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7716696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8367380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9018064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9668748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031943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5" name="椭圆 344"/>
              <p:cNvSpPr>
                <a:spLocks noChangeAspect="1"/>
              </p:cNvSpPr>
              <p:nvPr userDrawn="1"/>
            </p:nvSpPr>
            <p:spPr>
              <a:xfrm>
                <a:off x="1096089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9" name="椭圆 368"/>
              <p:cNvSpPr>
                <a:spLocks noChangeAspect="1"/>
              </p:cNvSpPr>
              <p:nvPr userDrawn="1"/>
            </p:nvSpPr>
            <p:spPr>
              <a:xfrm>
                <a:off x="11600977" y="409614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 userDrawn="1"/>
          </p:nvGrpSpPr>
          <p:grpSpPr>
            <a:xfrm>
              <a:off x="559173" y="4753647"/>
              <a:ext cx="11073654" cy="35660"/>
              <a:chOff x="559173" y="4753647"/>
              <a:chExt cx="11073654" cy="3566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55917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20985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860541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511225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161909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381259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46327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113961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5764645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6415329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06601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7716696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8367380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9018064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9668748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031943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椭圆 345"/>
              <p:cNvSpPr>
                <a:spLocks noChangeAspect="1"/>
              </p:cNvSpPr>
              <p:nvPr userDrawn="1"/>
            </p:nvSpPr>
            <p:spPr>
              <a:xfrm>
                <a:off x="1096089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0" name="椭圆 369"/>
              <p:cNvSpPr>
                <a:spLocks noChangeAspect="1"/>
              </p:cNvSpPr>
              <p:nvPr userDrawn="1"/>
            </p:nvSpPr>
            <p:spPr>
              <a:xfrm>
                <a:off x="11600977" y="475745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 userDrawn="1"/>
          </p:nvGrpSpPr>
          <p:grpSpPr>
            <a:xfrm>
              <a:off x="559173" y="5414961"/>
              <a:ext cx="11073654" cy="35660"/>
              <a:chOff x="559173" y="5414961"/>
              <a:chExt cx="11073654" cy="3566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55917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20985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860541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511225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161909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381259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46327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113961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5764645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6415329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06601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7716696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8367380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9018064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9668748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031943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7" name="椭圆 346"/>
              <p:cNvSpPr>
                <a:spLocks noChangeAspect="1"/>
              </p:cNvSpPr>
              <p:nvPr userDrawn="1"/>
            </p:nvSpPr>
            <p:spPr>
              <a:xfrm>
                <a:off x="1096089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1" name="椭圆 370"/>
              <p:cNvSpPr>
                <a:spLocks noChangeAspect="1"/>
              </p:cNvSpPr>
              <p:nvPr userDrawn="1"/>
            </p:nvSpPr>
            <p:spPr>
              <a:xfrm>
                <a:off x="11600977" y="541877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 userDrawn="1"/>
          </p:nvGrpSpPr>
          <p:grpSpPr>
            <a:xfrm>
              <a:off x="559173" y="6056425"/>
              <a:ext cx="11073654" cy="35660"/>
              <a:chOff x="559173" y="6056425"/>
              <a:chExt cx="11073654" cy="35660"/>
            </a:xfrm>
          </p:grpSpPr>
          <p:sp>
            <p:nvSpPr>
              <p:cNvPr id="220" name="椭圆 219"/>
              <p:cNvSpPr>
                <a:spLocks noChangeAspect="1"/>
              </p:cNvSpPr>
              <p:nvPr userDrawn="1"/>
            </p:nvSpPr>
            <p:spPr>
              <a:xfrm>
                <a:off x="55917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>
                <a:spLocks noChangeAspect="1"/>
              </p:cNvSpPr>
              <p:nvPr userDrawn="1"/>
            </p:nvSpPr>
            <p:spPr>
              <a:xfrm>
                <a:off x="120985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>
                <a:spLocks noChangeAspect="1"/>
              </p:cNvSpPr>
              <p:nvPr userDrawn="1"/>
            </p:nvSpPr>
            <p:spPr>
              <a:xfrm>
                <a:off x="1860541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椭圆 222"/>
              <p:cNvSpPr>
                <a:spLocks noChangeAspect="1"/>
              </p:cNvSpPr>
              <p:nvPr userDrawn="1"/>
            </p:nvSpPr>
            <p:spPr>
              <a:xfrm>
                <a:off x="2511225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>
                <a:spLocks noChangeAspect="1"/>
              </p:cNvSpPr>
              <p:nvPr userDrawn="1"/>
            </p:nvSpPr>
            <p:spPr>
              <a:xfrm>
                <a:off x="3161909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>
                <a:spLocks noChangeAspect="1"/>
              </p:cNvSpPr>
              <p:nvPr userDrawn="1"/>
            </p:nvSpPr>
            <p:spPr>
              <a:xfrm>
                <a:off x="381259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>
                <a:spLocks noChangeAspect="1"/>
              </p:cNvSpPr>
              <p:nvPr userDrawn="1"/>
            </p:nvSpPr>
            <p:spPr>
              <a:xfrm>
                <a:off x="446327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椭圆 226"/>
              <p:cNvSpPr>
                <a:spLocks noChangeAspect="1"/>
              </p:cNvSpPr>
              <p:nvPr userDrawn="1"/>
            </p:nvSpPr>
            <p:spPr>
              <a:xfrm>
                <a:off x="5113961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>
                <a:spLocks noChangeAspect="1"/>
              </p:cNvSpPr>
              <p:nvPr userDrawn="1"/>
            </p:nvSpPr>
            <p:spPr>
              <a:xfrm>
                <a:off x="5764645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>
                <a:spLocks noChangeAspect="1"/>
              </p:cNvSpPr>
              <p:nvPr userDrawn="1"/>
            </p:nvSpPr>
            <p:spPr>
              <a:xfrm>
                <a:off x="6415329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>
                <a:spLocks noChangeAspect="1"/>
              </p:cNvSpPr>
              <p:nvPr userDrawn="1"/>
            </p:nvSpPr>
            <p:spPr>
              <a:xfrm>
                <a:off x="706601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椭圆 230"/>
              <p:cNvSpPr>
                <a:spLocks noChangeAspect="1"/>
              </p:cNvSpPr>
              <p:nvPr userDrawn="1"/>
            </p:nvSpPr>
            <p:spPr>
              <a:xfrm>
                <a:off x="7716696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>
                <a:spLocks noChangeAspect="1"/>
              </p:cNvSpPr>
              <p:nvPr userDrawn="1"/>
            </p:nvSpPr>
            <p:spPr>
              <a:xfrm>
                <a:off x="8367380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>
                <a:spLocks noChangeAspect="1"/>
              </p:cNvSpPr>
              <p:nvPr userDrawn="1"/>
            </p:nvSpPr>
            <p:spPr>
              <a:xfrm>
                <a:off x="9018064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>
                <a:spLocks noChangeAspect="1"/>
              </p:cNvSpPr>
              <p:nvPr userDrawn="1"/>
            </p:nvSpPr>
            <p:spPr>
              <a:xfrm>
                <a:off x="9668748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椭圆 234"/>
              <p:cNvSpPr>
                <a:spLocks noChangeAspect="1"/>
              </p:cNvSpPr>
              <p:nvPr userDrawn="1"/>
            </p:nvSpPr>
            <p:spPr>
              <a:xfrm>
                <a:off x="1031943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8" name="椭圆 347"/>
              <p:cNvSpPr>
                <a:spLocks noChangeAspect="1"/>
              </p:cNvSpPr>
              <p:nvPr userDrawn="1"/>
            </p:nvSpPr>
            <p:spPr>
              <a:xfrm>
                <a:off x="1096089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2" name="椭圆 371"/>
              <p:cNvSpPr>
                <a:spLocks noChangeAspect="1"/>
              </p:cNvSpPr>
              <p:nvPr userDrawn="1"/>
            </p:nvSpPr>
            <p:spPr>
              <a:xfrm>
                <a:off x="11600977" y="606023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 userDrawn="1"/>
          </p:nvGrpSpPr>
          <p:grpSpPr>
            <a:xfrm>
              <a:off x="559173" y="6697889"/>
              <a:ext cx="11073654" cy="35660"/>
              <a:chOff x="559173" y="6697889"/>
              <a:chExt cx="11073654" cy="35660"/>
            </a:xfrm>
          </p:grpSpPr>
          <p:sp>
            <p:nvSpPr>
              <p:cNvPr id="237" name="椭圆 236"/>
              <p:cNvSpPr>
                <a:spLocks noChangeAspect="1"/>
              </p:cNvSpPr>
              <p:nvPr userDrawn="1"/>
            </p:nvSpPr>
            <p:spPr>
              <a:xfrm>
                <a:off x="55917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>
                <a:spLocks noChangeAspect="1"/>
              </p:cNvSpPr>
              <p:nvPr userDrawn="1"/>
            </p:nvSpPr>
            <p:spPr>
              <a:xfrm>
                <a:off x="120985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椭圆 238"/>
              <p:cNvSpPr>
                <a:spLocks noChangeAspect="1"/>
              </p:cNvSpPr>
              <p:nvPr userDrawn="1"/>
            </p:nvSpPr>
            <p:spPr>
              <a:xfrm>
                <a:off x="1860541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>
                <a:spLocks noChangeAspect="1"/>
              </p:cNvSpPr>
              <p:nvPr userDrawn="1"/>
            </p:nvSpPr>
            <p:spPr>
              <a:xfrm>
                <a:off x="2511225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>
                <a:spLocks noChangeAspect="1"/>
              </p:cNvSpPr>
              <p:nvPr userDrawn="1"/>
            </p:nvSpPr>
            <p:spPr>
              <a:xfrm>
                <a:off x="3161909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>
                <a:spLocks noChangeAspect="1"/>
              </p:cNvSpPr>
              <p:nvPr userDrawn="1"/>
            </p:nvSpPr>
            <p:spPr>
              <a:xfrm>
                <a:off x="381259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椭圆 242"/>
              <p:cNvSpPr>
                <a:spLocks noChangeAspect="1"/>
              </p:cNvSpPr>
              <p:nvPr userDrawn="1"/>
            </p:nvSpPr>
            <p:spPr>
              <a:xfrm>
                <a:off x="446327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椭圆 243"/>
              <p:cNvSpPr>
                <a:spLocks noChangeAspect="1"/>
              </p:cNvSpPr>
              <p:nvPr userDrawn="1"/>
            </p:nvSpPr>
            <p:spPr>
              <a:xfrm>
                <a:off x="5113961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椭圆 244"/>
              <p:cNvSpPr>
                <a:spLocks noChangeAspect="1"/>
              </p:cNvSpPr>
              <p:nvPr userDrawn="1"/>
            </p:nvSpPr>
            <p:spPr>
              <a:xfrm>
                <a:off x="5764645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椭圆 245"/>
              <p:cNvSpPr>
                <a:spLocks noChangeAspect="1"/>
              </p:cNvSpPr>
              <p:nvPr userDrawn="1"/>
            </p:nvSpPr>
            <p:spPr>
              <a:xfrm>
                <a:off x="6415329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椭圆 246"/>
              <p:cNvSpPr>
                <a:spLocks noChangeAspect="1"/>
              </p:cNvSpPr>
              <p:nvPr userDrawn="1"/>
            </p:nvSpPr>
            <p:spPr>
              <a:xfrm>
                <a:off x="706601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椭圆 247"/>
              <p:cNvSpPr>
                <a:spLocks noChangeAspect="1"/>
              </p:cNvSpPr>
              <p:nvPr userDrawn="1"/>
            </p:nvSpPr>
            <p:spPr>
              <a:xfrm>
                <a:off x="7716696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椭圆 248"/>
              <p:cNvSpPr>
                <a:spLocks noChangeAspect="1"/>
              </p:cNvSpPr>
              <p:nvPr userDrawn="1"/>
            </p:nvSpPr>
            <p:spPr>
              <a:xfrm>
                <a:off x="8367380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椭圆 249"/>
              <p:cNvSpPr>
                <a:spLocks noChangeAspect="1"/>
              </p:cNvSpPr>
              <p:nvPr userDrawn="1"/>
            </p:nvSpPr>
            <p:spPr>
              <a:xfrm>
                <a:off x="9018064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椭圆 250"/>
              <p:cNvSpPr>
                <a:spLocks noChangeAspect="1"/>
              </p:cNvSpPr>
              <p:nvPr userDrawn="1"/>
            </p:nvSpPr>
            <p:spPr>
              <a:xfrm>
                <a:off x="9668748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椭圆 251"/>
              <p:cNvSpPr>
                <a:spLocks noChangeAspect="1"/>
              </p:cNvSpPr>
              <p:nvPr userDrawn="1"/>
            </p:nvSpPr>
            <p:spPr>
              <a:xfrm>
                <a:off x="1031943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9" name="椭圆 348"/>
              <p:cNvSpPr>
                <a:spLocks noChangeAspect="1"/>
              </p:cNvSpPr>
              <p:nvPr userDrawn="1"/>
            </p:nvSpPr>
            <p:spPr>
              <a:xfrm>
                <a:off x="1096089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椭圆 372"/>
              <p:cNvSpPr>
                <a:spLocks noChangeAspect="1"/>
              </p:cNvSpPr>
              <p:nvPr userDrawn="1"/>
            </p:nvSpPr>
            <p:spPr>
              <a:xfrm>
                <a:off x="11600977" y="670169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2" name="组合 31"/>
          <p:cNvGrpSpPr/>
          <p:nvPr userDrawn="1"/>
        </p:nvGrpSpPr>
        <p:grpSpPr>
          <a:xfrm>
            <a:off x="302483" y="142242"/>
            <a:ext cx="11587034" cy="6564477"/>
            <a:chOff x="133350" y="142242"/>
            <a:chExt cx="11925300" cy="6564477"/>
          </a:xfrm>
        </p:grpSpPr>
        <p:cxnSp>
          <p:nvCxnSpPr>
            <p:cNvPr id="6" name="直接连接符 5"/>
            <p:cNvCxnSpPr/>
            <p:nvPr userDrawn="1"/>
          </p:nvCxnSpPr>
          <p:spPr>
            <a:xfrm>
              <a:off x="133350" y="798690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/>
            <p:cNvCxnSpPr/>
            <p:nvPr userDrawn="1"/>
          </p:nvCxnSpPr>
          <p:spPr>
            <a:xfrm>
              <a:off x="133350" y="6706719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/>
            <p:cNvCxnSpPr/>
            <p:nvPr userDrawn="1"/>
          </p:nvCxnSpPr>
          <p:spPr>
            <a:xfrm>
              <a:off x="133350" y="1455138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/>
            <p:nvPr userDrawn="1"/>
          </p:nvCxnSpPr>
          <p:spPr>
            <a:xfrm>
              <a:off x="133350" y="2124286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/>
            <p:cNvCxnSpPr/>
            <p:nvPr userDrawn="1"/>
          </p:nvCxnSpPr>
          <p:spPr>
            <a:xfrm>
              <a:off x="133350" y="2780734"/>
              <a:ext cx="1190625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/>
            <p:cNvCxnSpPr/>
            <p:nvPr userDrawn="1"/>
          </p:nvCxnSpPr>
          <p:spPr>
            <a:xfrm>
              <a:off x="133350" y="3437182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 userDrawn="1"/>
          </p:nvCxnSpPr>
          <p:spPr>
            <a:xfrm>
              <a:off x="133350" y="4106330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/>
            <p:cNvCxnSpPr/>
            <p:nvPr userDrawn="1"/>
          </p:nvCxnSpPr>
          <p:spPr>
            <a:xfrm>
              <a:off x="133350" y="4762778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/>
            <p:cNvCxnSpPr/>
            <p:nvPr userDrawn="1"/>
          </p:nvCxnSpPr>
          <p:spPr>
            <a:xfrm>
              <a:off x="133350" y="142242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/>
            <p:nvPr userDrawn="1"/>
          </p:nvCxnSpPr>
          <p:spPr>
            <a:xfrm>
              <a:off x="133350" y="5419226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/>
            <p:cNvCxnSpPr/>
            <p:nvPr userDrawn="1"/>
          </p:nvCxnSpPr>
          <p:spPr>
            <a:xfrm>
              <a:off x="133350" y="6062974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 userDrawn="1"/>
        </p:nvGrpSpPr>
        <p:grpSpPr>
          <a:xfrm>
            <a:off x="568159" y="-466643"/>
            <a:ext cx="11045590" cy="7885045"/>
            <a:chOff x="568159" y="-466643"/>
            <a:chExt cx="11045590" cy="7885045"/>
          </a:xfrm>
        </p:grpSpPr>
        <p:cxnSp>
          <p:nvCxnSpPr>
            <p:cNvPr id="405" name="直接连接符 404"/>
            <p:cNvCxnSpPr/>
            <p:nvPr userDrawn="1"/>
          </p:nvCxnSpPr>
          <p:spPr>
            <a:xfrm rot="5400000">
              <a:off x="2587563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/>
            <p:cNvCxnSpPr/>
            <p:nvPr userDrawn="1"/>
          </p:nvCxnSpPr>
          <p:spPr>
            <a:xfrm rot="5400000">
              <a:off x="1923760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/>
            <p:cNvCxnSpPr/>
            <p:nvPr userDrawn="1"/>
          </p:nvCxnSpPr>
          <p:spPr>
            <a:xfrm rot="5400000">
              <a:off x="635845" y="3394422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/>
            <p:cNvCxnSpPr/>
            <p:nvPr userDrawn="1"/>
          </p:nvCxnSpPr>
          <p:spPr>
            <a:xfrm rot="5400000">
              <a:off x="-13434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/>
            <p:cNvCxnSpPr/>
            <p:nvPr userDrawn="1"/>
          </p:nvCxnSpPr>
          <p:spPr>
            <a:xfrm rot="5400000">
              <a:off x="-662723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/>
            <p:cNvCxnSpPr/>
            <p:nvPr userDrawn="1"/>
          </p:nvCxnSpPr>
          <p:spPr>
            <a:xfrm rot="5400000">
              <a:off x="-1312012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 userDrawn="1"/>
          </p:nvCxnSpPr>
          <p:spPr>
            <a:xfrm rot="5400000">
              <a:off x="-1975815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/>
            <p:cNvCxnSpPr/>
            <p:nvPr userDrawn="1"/>
          </p:nvCxnSpPr>
          <p:spPr>
            <a:xfrm rot="5400000">
              <a:off x="3236852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/>
            <p:cNvCxnSpPr/>
            <p:nvPr userDrawn="1"/>
          </p:nvCxnSpPr>
          <p:spPr>
            <a:xfrm rot="5400000">
              <a:off x="-2625104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/>
            <p:nvPr userDrawn="1"/>
          </p:nvCxnSpPr>
          <p:spPr>
            <a:xfrm rot="5400000">
              <a:off x="-3274393" y="338534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/>
            <p:cNvCxnSpPr/>
            <p:nvPr userDrawn="1"/>
          </p:nvCxnSpPr>
          <p:spPr>
            <a:xfrm rot="5400000">
              <a:off x="3887955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接连接符 434"/>
            <p:cNvCxnSpPr/>
            <p:nvPr userDrawn="1"/>
          </p:nvCxnSpPr>
          <p:spPr>
            <a:xfrm rot="5400000">
              <a:off x="7771197" y="337590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/>
            <p:cNvCxnSpPr/>
            <p:nvPr userDrawn="1"/>
          </p:nvCxnSpPr>
          <p:spPr>
            <a:xfrm rot="5400000">
              <a:off x="6497800" y="337590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接连接符 436"/>
            <p:cNvCxnSpPr/>
            <p:nvPr userDrawn="1"/>
          </p:nvCxnSpPr>
          <p:spPr>
            <a:xfrm rot="5400000">
              <a:off x="5833999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连接符 438"/>
            <p:cNvCxnSpPr/>
            <p:nvPr userDrawn="1"/>
          </p:nvCxnSpPr>
          <p:spPr>
            <a:xfrm rot="5400000">
              <a:off x="5184712" y="3462994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连接符 439"/>
            <p:cNvCxnSpPr/>
            <p:nvPr userDrawn="1"/>
          </p:nvCxnSpPr>
          <p:spPr>
            <a:xfrm rot="5400000">
              <a:off x="4535430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 userDrawn="1"/>
          </p:nvCxnSpPr>
          <p:spPr>
            <a:xfrm rot="5400000">
              <a:off x="1281731" y="35758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 userDrawn="1"/>
          </p:nvCxnSpPr>
          <p:spPr>
            <a:xfrm rot="5400000">
              <a:off x="7129171" y="3441224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92006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49" r:id="rId2"/>
    <p:sldLayoutId id="2147483673" r:id="rId3"/>
    <p:sldLayoutId id="2147483651" r:id="rId4"/>
    <p:sldLayoutId id="2147483677" r:id="rId5"/>
    <p:sldLayoutId id="2147483676" r:id="rId6"/>
    <p:sldLayoutId id="2147483679" r:id="rId7"/>
    <p:sldLayoutId id="2147483678" r:id="rId8"/>
    <p:sldLayoutId id="2147483680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5ED3F-A089-4219-807D-7D6A42EDEF28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58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705" r:id="rId4"/>
    <p:sldLayoutId id="2147483706" r:id="rId5"/>
    <p:sldLayoutId id="2147483697" r:id="rId6"/>
    <p:sldLayoutId id="2147483698" r:id="rId7"/>
    <p:sldLayoutId id="2147483707" r:id="rId8"/>
    <p:sldLayoutId id="2147483708" r:id="rId9"/>
    <p:sldLayoutId id="2147483701" r:id="rId10"/>
    <p:sldLayoutId id="2147483702" r:id="rId11"/>
    <p:sldLayoutId id="2147483703" r:id="rId12"/>
    <p:sldLayoutId id="214748370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F46A-8642-432D-940E-6B42E58DC655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6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F46A-8642-432D-940E-6B42E58DC655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85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089188" y="1692874"/>
            <a:ext cx="1112109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215143" y="182014"/>
            <a:ext cx="1396710" cy="687327"/>
            <a:chOff x="215143" y="182014"/>
            <a:chExt cx="1396710" cy="68732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23599" y="239489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15143" y="182014"/>
              <a:ext cx="9579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目录</a:t>
              </a:r>
              <a:endParaRPr lang="zh-CN" altLang="en-US" sz="25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0252" y="592342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CONTENTS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80095" y="1402787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第一部分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89686" y="1680520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ONE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182839" y="1277256"/>
            <a:ext cx="885370" cy="885370"/>
            <a:chOff x="2182839" y="1277256"/>
            <a:chExt cx="885370" cy="885370"/>
          </a:xfrm>
        </p:grpSpPr>
        <p:sp>
          <p:nvSpPr>
            <p:cNvPr id="10" name="椭圆 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2" name="任意多边形 11"/>
          <p:cNvSpPr/>
          <p:nvPr/>
        </p:nvSpPr>
        <p:spPr>
          <a:xfrm rot="10800000" flipH="1">
            <a:off x="4563763" y="5301048"/>
            <a:ext cx="1243913" cy="782591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0800000" flipV="1">
            <a:off x="6792094" y="860853"/>
            <a:ext cx="1622856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632698" y="5643310"/>
            <a:ext cx="885370" cy="885370"/>
            <a:chOff x="3632698" y="5643310"/>
            <a:chExt cx="885370" cy="885370"/>
          </a:xfrm>
        </p:grpSpPr>
        <p:sp>
          <p:nvSpPr>
            <p:cNvPr id="15" name="椭圆 14"/>
            <p:cNvSpPr/>
            <p:nvPr/>
          </p:nvSpPr>
          <p:spPr>
            <a:xfrm>
              <a:off x="3632698" y="5643310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98502" y="5762830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454668" y="5793554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二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64259" y="6071287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TWO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464190" y="465829"/>
            <a:ext cx="885370" cy="885370"/>
            <a:chOff x="2182839" y="1277256"/>
            <a:chExt cx="885370" cy="885370"/>
          </a:xfrm>
        </p:grpSpPr>
        <p:sp>
          <p:nvSpPr>
            <p:cNvPr id="20" name="椭圆 1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9374451" y="653143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三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382896" y="930876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THREE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128421" y="4559643"/>
            <a:ext cx="2063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000" spc="1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核心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497329" y="4942703"/>
            <a:ext cx="3521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r"/>
            <a:endParaRPr lang="zh-CN" altLang="en-US" sz="1200" dirty="0">
              <a:solidFill>
                <a:schemeClr val="bg1">
                  <a:alpha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8160657" y="6092372"/>
            <a:ext cx="5542643" cy="168728"/>
          </a:xfrm>
          <a:prstGeom prst="line">
            <a:avLst/>
          </a:prstGeom>
          <a:ln w="38100">
            <a:gradFill>
              <a:gsLst>
                <a:gs pos="25000">
                  <a:srgbClr val="02DAE3">
                    <a:alpha val="0"/>
                  </a:srgbClr>
                </a:gs>
                <a:gs pos="50000">
                  <a:srgbClr val="02DFE8">
                    <a:alpha val="80000"/>
                  </a:srgbClr>
                </a:gs>
                <a:gs pos="75000">
                  <a:srgbClr val="02DFE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97840" y="2046343"/>
            <a:ext cx="1578555" cy="701731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 anchor="ctr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100" dirty="0" smtClean="0">
                <a:solidFill>
                  <a:schemeClr val="bg1">
                    <a:alpha val="71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这个</a:t>
            </a:r>
            <a:r>
              <a:rPr lang="zh-CN" altLang="en-US" sz="1100" dirty="0" smtClean="0">
                <a:solidFill>
                  <a:srgbClr val="3BF2FB">
                    <a:alpha val="71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星球</a:t>
            </a:r>
            <a:r>
              <a:rPr lang="zh-CN" altLang="en-US" sz="1100" dirty="0" smtClean="0">
                <a:solidFill>
                  <a:schemeClr val="bg1">
                    <a:alpha val="71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样子的形状是我用一个个</a:t>
            </a:r>
            <a:r>
              <a:rPr lang="zh-CN" altLang="en-US" sz="1100" dirty="0" smtClean="0">
                <a:solidFill>
                  <a:srgbClr val="AD2262">
                    <a:alpha val="71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椭圆</a:t>
            </a:r>
            <a:r>
              <a:rPr lang="zh-CN" altLang="en-US" sz="1100" spc="100" dirty="0" smtClean="0">
                <a:solidFill>
                  <a:schemeClr val="bg1">
                    <a:alpha val="71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组合</a:t>
            </a:r>
            <a:r>
              <a:rPr lang="zh-CN" altLang="en-US" sz="1100" dirty="0" smtClean="0">
                <a:solidFill>
                  <a:schemeClr val="bg1">
                    <a:alpha val="71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起来的</a:t>
            </a:r>
            <a:endParaRPr lang="zh-CN" altLang="en-US" sz="1100" dirty="0">
              <a:solidFill>
                <a:schemeClr val="bg1">
                  <a:alpha val="71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22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 flipV="1">
            <a:off x="374248" y="-5721752"/>
            <a:ext cx="11443504" cy="11443504"/>
            <a:chOff x="2563295" y="10916"/>
            <a:chExt cx="6840000" cy="6840000"/>
          </a:xfrm>
        </p:grpSpPr>
        <p:sp>
          <p:nvSpPr>
            <p:cNvPr id="3" name="椭圆 2"/>
            <p:cNvSpPr>
              <a:spLocks noChangeAspect="1"/>
            </p:cNvSpPr>
            <p:nvPr/>
          </p:nvSpPr>
          <p:spPr>
            <a:xfrm>
              <a:off x="2563295" y="10916"/>
              <a:ext cx="6840000" cy="684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193295" y="640916"/>
              <a:ext cx="5580000" cy="558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823295" y="1270916"/>
              <a:ext cx="4320000" cy="432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4453295" y="1900916"/>
              <a:ext cx="3060000" cy="306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7" name="直接连接符 26"/>
          <p:cNvCxnSpPr/>
          <p:nvPr/>
        </p:nvCxnSpPr>
        <p:spPr>
          <a:xfrm flipV="1">
            <a:off x="4025535" y="1368190"/>
            <a:ext cx="1451954" cy="3517611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6661152" y="1882775"/>
            <a:ext cx="1340257" cy="3850368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7648892" y="1638480"/>
            <a:ext cx="1756365" cy="1993270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 rot="1071984">
            <a:off x="2828225" y="918411"/>
            <a:ext cx="1560195" cy="2286952"/>
            <a:chOff x="3076782" y="1184023"/>
            <a:chExt cx="1560195" cy="2286952"/>
          </a:xfrm>
        </p:grpSpPr>
        <p:cxnSp>
          <p:nvCxnSpPr>
            <p:cNvPr id="30" name="直接连接符 29"/>
            <p:cNvCxnSpPr/>
            <p:nvPr/>
          </p:nvCxnSpPr>
          <p:spPr>
            <a:xfrm rot="258670" flipV="1">
              <a:off x="3076782" y="1184023"/>
              <a:ext cx="1560195" cy="2286952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/>
            <p:cNvSpPr>
              <a:spLocks noChangeAspect="1"/>
            </p:cNvSpPr>
            <p:nvPr/>
          </p:nvSpPr>
          <p:spPr>
            <a:xfrm rot="21411650">
              <a:off x="4242671" y="1762232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椭圆 71"/>
          <p:cNvSpPr>
            <a:spLocks noChangeAspect="1"/>
          </p:cNvSpPr>
          <p:nvPr/>
        </p:nvSpPr>
        <p:spPr>
          <a:xfrm rot="21552997">
            <a:off x="4635366" y="3287837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>
            <a:spLocks noChangeAspect="1"/>
          </p:cNvSpPr>
          <p:nvPr/>
        </p:nvSpPr>
        <p:spPr>
          <a:xfrm rot="353614">
            <a:off x="8508469" y="2621171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>
            <a:spLocks noChangeAspect="1"/>
          </p:cNvSpPr>
          <p:nvPr/>
        </p:nvSpPr>
        <p:spPr>
          <a:xfrm rot="290589">
            <a:off x="7516983" y="4401995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3150750" y="1458733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Five: </a:t>
            </a:r>
            <a:r>
              <a:rPr lang="en-US" altLang="zh-CN" dirty="0" smtClean="0">
                <a:solidFill>
                  <a:srgbClr val="05DAE3"/>
                </a:solidFill>
                <a:ea typeface="思源黑体 CN Light" panose="020B0300000000000000" pitchFamily="34" charset="-122"/>
              </a:rPr>
              <a:t>5</a:t>
            </a:r>
            <a:endParaRPr lang="zh-CN" altLang="en-US" dirty="0">
              <a:solidFill>
                <a:srgbClr val="05DAE3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3705631" y="3208206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Six: </a:t>
            </a:r>
            <a:r>
              <a:rPr lang="en-US" altLang="zh-CN" dirty="0">
                <a:solidFill>
                  <a:srgbClr val="F2587D"/>
                </a:solidFill>
                <a:ea typeface="思源黑体 CN Light" panose="020B0300000000000000" pitchFamily="34" charset="-122"/>
              </a:rPr>
              <a:t>6</a:t>
            </a:r>
            <a:endParaRPr lang="zh-CN" altLang="en-US" dirty="0">
              <a:solidFill>
                <a:srgbClr val="F2587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8603800" y="2496888"/>
            <a:ext cx="11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Seven: </a:t>
            </a:r>
            <a:r>
              <a:rPr lang="en-US" altLang="zh-CN" dirty="0" smtClean="0">
                <a:solidFill>
                  <a:srgbClr val="F03C67"/>
                </a:solidFill>
                <a:ea typeface="思源黑体 CN Light" panose="020B0300000000000000" pitchFamily="34" charset="-122"/>
              </a:rPr>
              <a:t>7</a:t>
            </a:r>
            <a:endParaRPr lang="zh-CN" altLang="en-US" dirty="0">
              <a:solidFill>
                <a:srgbClr val="F03C67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642948" y="4366292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Eight: </a:t>
            </a:r>
            <a:r>
              <a:rPr lang="en-US" altLang="zh-CN" dirty="0" smtClean="0">
                <a:solidFill>
                  <a:srgbClr val="10DEEC"/>
                </a:solidFill>
                <a:ea typeface="思源黑体 CN Light" panose="020B0300000000000000" pitchFamily="34" charset="-122"/>
              </a:rPr>
              <a:t>4</a:t>
            </a:r>
            <a:endParaRPr lang="zh-CN" altLang="en-US" dirty="0">
              <a:solidFill>
                <a:srgbClr val="10DEEC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48820" y="1730526"/>
            <a:ext cx="3686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200" dirty="0" err="1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241982" y="3528221"/>
            <a:ext cx="392121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632807" y="2833225"/>
            <a:ext cx="185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653782" y="4713149"/>
            <a:ext cx="317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140915" y="290651"/>
            <a:ext cx="2120028" cy="2553891"/>
            <a:chOff x="10204415" y="366851"/>
            <a:chExt cx="2120028" cy="2553891"/>
          </a:xfrm>
        </p:grpSpPr>
        <p:grpSp>
          <p:nvGrpSpPr>
            <p:cNvPr id="52" name="组合 51"/>
            <p:cNvGrpSpPr/>
            <p:nvPr/>
          </p:nvGrpSpPr>
          <p:grpSpPr>
            <a:xfrm>
              <a:off x="10603303" y="366851"/>
              <a:ext cx="1322252" cy="1322252"/>
              <a:chOff x="10093582" y="1892243"/>
              <a:chExt cx="1117098" cy="1117098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10403965" y="2040614"/>
                <a:ext cx="496332" cy="755976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57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6" name="椭圆 55"/>
              <p:cNvSpPr/>
              <p:nvPr/>
            </p:nvSpPr>
            <p:spPr>
              <a:xfrm>
                <a:off x="10093582" y="1892243"/>
                <a:ext cx="1117098" cy="1117098"/>
              </a:xfrm>
              <a:prstGeom prst="ellipse">
                <a:avLst/>
              </a:prstGeom>
              <a:noFill/>
              <a:ln w="15875">
                <a:gradFill>
                  <a:gsLst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10204415" y="1723435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0457744" y="1982023"/>
              <a:ext cx="1613371" cy="9387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1019175" y="5923164"/>
            <a:ext cx="101536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898483" y="1831054"/>
            <a:ext cx="2131806" cy="461665"/>
          </a:xfrm>
          <a:prstGeom prst="rect">
            <a:avLst/>
          </a:prstGeom>
          <a:solidFill>
            <a:schemeClr val="tx1">
              <a:alpha val="4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zh-CN" altLang="en-US" smtClean="0"/>
              <a:t>和上面</a:t>
            </a:r>
            <a:r>
              <a:rPr lang="zh-CN" altLang="en-US" dirty="0" smtClean="0"/>
              <a:t>一张</a:t>
            </a:r>
            <a:r>
              <a:rPr lang="zh-CN" altLang="en-US" dirty="0"/>
              <a:t>应该是组成一个整体</a:t>
            </a:r>
          </a:p>
        </p:txBody>
      </p:sp>
    </p:spTree>
    <p:extLst>
      <p:ext uri="{BB962C8B-B14F-4D97-AF65-F5344CB8AC3E}">
        <p14:creationId xmlns:p14="http://schemas.microsoft.com/office/powerpoint/2010/main" val="191193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>
            <a:off x="5312889" y="2179777"/>
            <a:ext cx="5097936" cy="927625"/>
            <a:chOff x="5312889" y="2179777"/>
            <a:chExt cx="5097936" cy="927625"/>
          </a:xfrm>
        </p:grpSpPr>
        <p:cxnSp>
          <p:nvCxnSpPr>
            <p:cNvPr id="66" name="直接连接符 65"/>
            <p:cNvCxnSpPr/>
            <p:nvPr/>
          </p:nvCxnSpPr>
          <p:spPr>
            <a:xfrm>
              <a:off x="7823885" y="2179777"/>
              <a:ext cx="680209" cy="37742"/>
            </a:xfrm>
            <a:prstGeom prst="line">
              <a:avLst/>
            </a:prstGeom>
            <a:ln w="22225">
              <a:gradFill>
                <a:gsLst>
                  <a:gs pos="51000">
                    <a:srgbClr val="02DAE3">
                      <a:alpha val="40000"/>
                    </a:srgbClr>
                  </a:gs>
                  <a:gs pos="0">
                    <a:srgbClr val="02DAE3">
                      <a:alpha val="0"/>
                    </a:srgbClr>
                  </a:gs>
                  <a:gs pos="10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6462932" y="2308416"/>
              <a:ext cx="1318986" cy="64408"/>
            </a:xfrm>
            <a:prstGeom prst="line">
              <a:avLst/>
            </a:prstGeom>
            <a:ln w="25400">
              <a:gradFill>
                <a:gsLst>
                  <a:gs pos="0">
                    <a:srgbClr val="BB0F56"/>
                  </a:gs>
                  <a:gs pos="30000">
                    <a:srgbClr val="BB0F56">
                      <a:alpha val="49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6851164" y="3030122"/>
              <a:ext cx="1392783" cy="77280"/>
            </a:xfrm>
            <a:prstGeom prst="line">
              <a:avLst/>
            </a:prstGeom>
            <a:ln w="25400">
              <a:gradFill>
                <a:gsLst>
                  <a:gs pos="50000">
                    <a:srgbClr val="02DAE3">
                      <a:alpha val="19000"/>
                    </a:srgbClr>
                  </a:gs>
                  <a:gs pos="0">
                    <a:srgbClr val="02DAE3">
                      <a:alpha val="0"/>
                    </a:srgbClr>
                  </a:gs>
                  <a:gs pos="10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7239000" y="2724150"/>
              <a:ext cx="3171825" cy="161925"/>
            </a:xfrm>
            <a:prstGeom prst="line">
              <a:avLst/>
            </a:prstGeom>
            <a:ln w="34925">
              <a:gradFill>
                <a:gsLst>
                  <a:gs pos="20000">
                    <a:srgbClr val="02DAE3">
                      <a:alpha val="0"/>
                    </a:srgbClr>
                  </a:gs>
                  <a:gs pos="50000">
                    <a:srgbClr val="02DAE3">
                      <a:alpha val="49000"/>
                    </a:srgbClr>
                  </a:gs>
                  <a:gs pos="8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312889" y="2540043"/>
              <a:ext cx="4928950" cy="240688"/>
            </a:xfrm>
            <a:prstGeom prst="line">
              <a:avLst/>
            </a:prstGeom>
            <a:ln w="25400">
              <a:gradFill>
                <a:gsLst>
                  <a:gs pos="0">
                    <a:srgbClr val="BB0F56">
                      <a:alpha val="75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7440863" y="2923163"/>
              <a:ext cx="1318986" cy="64408"/>
            </a:xfrm>
            <a:prstGeom prst="line">
              <a:avLst/>
            </a:prstGeom>
            <a:ln w="25400">
              <a:gradFill>
                <a:gsLst>
                  <a:gs pos="0">
                    <a:srgbClr val="BB0F56">
                      <a:alpha val="50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7182361" y="2429851"/>
              <a:ext cx="2203623" cy="101933"/>
            </a:xfrm>
            <a:prstGeom prst="line">
              <a:avLst/>
            </a:prstGeom>
            <a:ln w="19050">
              <a:gradFill>
                <a:gsLst>
                  <a:gs pos="50000">
                    <a:srgbClr val="02DAE3">
                      <a:alpha val="64000"/>
                    </a:srgbClr>
                  </a:gs>
                  <a:gs pos="0">
                    <a:srgbClr val="02DAE3">
                      <a:alpha val="0"/>
                    </a:srgbClr>
                  </a:gs>
                  <a:gs pos="96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629014" y="2734908"/>
              <a:ext cx="1392783" cy="77280"/>
            </a:xfrm>
            <a:prstGeom prst="line">
              <a:avLst/>
            </a:prstGeom>
            <a:ln w="22225">
              <a:gradFill>
                <a:gsLst>
                  <a:gs pos="50000">
                    <a:srgbClr val="02DAE3">
                      <a:alpha val="39000"/>
                    </a:srgbClr>
                  </a:gs>
                  <a:gs pos="0">
                    <a:srgbClr val="02DAE3">
                      <a:alpha val="0"/>
                    </a:srgbClr>
                  </a:gs>
                  <a:gs pos="10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9086836" y="1914664"/>
            <a:ext cx="2464479" cy="1023301"/>
            <a:chOff x="9152710" y="2352668"/>
            <a:chExt cx="2464479" cy="1023301"/>
          </a:xfrm>
        </p:grpSpPr>
        <p:grpSp>
          <p:nvGrpSpPr>
            <p:cNvPr id="12" name="组合 11"/>
            <p:cNvGrpSpPr/>
            <p:nvPr/>
          </p:nvGrpSpPr>
          <p:grpSpPr>
            <a:xfrm>
              <a:off x="10830533" y="2478685"/>
              <a:ext cx="786656" cy="786656"/>
              <a:chOff x="10816285" y="2491041"/>
              <a:chExt cx="786656" cy="786656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10816285" y="2491041"/>
                <a:ext cx="786656" cy="786656"/>
              </a:xfrm>
              <a:prstGeom prst="ellipse">
                <a:avLst/>
              </a:prstGeom>
              <a:noFill/>
              <a:ln w="12700">
                <a:gradFill>
                  <a:gsLst>
                    <a:gs pos="87000">
                      <a:srgbClr val="03F1FD">
                        <a:alpha val="20000"/>
                      </a:srgbClr>
                    </a:gs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10991066" y="2665822"/>
                <a:ext cx="437093" cy="437093"/>
                <a:chOff x="990131" y="2087411"/>
                <a:chExt cx="620698" cy="620698"/>
              </a:xfrm>
            </p:grpSpPr>
            <p:sp>
              <p:nvSpPr>
                <p:cNvPr id="8" name="同心圆 7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9" name="组合 8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0" name="任意多边形 9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1" name="任意多边形 10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4" name="文本框 3"/>
            <p:cNvSpPr txBox="1"/>
            <p:nvPr/>
          </p:nvSpPr>
          <p:spPr>
            <a:xfrm>
              <a:off x="9238141" y="2352668"/>
              <a:ext cx="156685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02DAE3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9152710" y="2606528"/>
              <a:ext cx="1652288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079586" y="399599"/>
            <a:ext cx="2478979" cy="1012482"/>
            <a:chOff x="9138211" y="703027"/>
            <a:chExt cx="2478979" cy="1012482"/>
          </a:xfrm>
        </p:grpSpPr>
        <p:grpSp>
          <p:nvGrpSpPr>
            <p:cNvPr id="2" name="组合 1"/>
            <p:cNvGrpSpPr/>
            <p:nvPr/>
          </p:nvGrpSpPr>
          <p:grpSpPr>
            <a:xfrm>
              <a:off x="10830532" y="878244"/>
              <a:ext cx="786658" cy="786658"/>
              <a:chOff x="10832423" y="828817"/>
              <a:chExt cx="786658" cy="786658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11050994" y="933300"/>
                <a:ext cx="349516" cy="532357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18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7" name="椭圆 16"/>
              <p:cNvSpPr/>
              <p:nvPr/>
            </p:nvSpPr>
            <p:spPr>
              <a:xfrm>
                <a:off x="10832423" y="828817"/>
                <a:ext cx="786658" cy="786658"/>
              </a:xfrm>
              <a:prstGeom prst="ellipse">
                <a:avLst/>
              </a:prstGeom>
              <a:noFill/>
              <a:ln w="15875">
                <a:gradFill>
                  <a:gsLst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9652577" y="703027"/>
              <a:ext cx="116441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138211" y="946068"/>
              <a:ext cx="1681404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graphicFrame>
        <p:nvGraphicFramePr>
          <p:cNvPr id="29" name="图表 28"/>
          <p:cNvGraphicFramePr/>
          <p:nvPr>
            <p:extLst>
              <p:ext uri="{D42A27DB-BD31-4B8C-83A1-F6EECF244321}">
                <p14:modId xmlns:p14="http://schemas.microsoft.com/office/powerpoint/2010/main" val="2958023668"/>
              </p:ext>
            </p:extLst>
          </p:nvPr>
        </p:nvGraphicFramePr>
        <p:xfrm>
          <a:off x="8932897" y="3278316"/>
          <a:ext cx="2772356" cy="2571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1" name="图表 50"/>
          <p:cNvGraphicFramePr/>
          <p:nvPr>
            <p:extLst>
              <p:ext uri="{D42A27DB-BD31-4B8C-83A1-F6EECF244321}">
                <p14:modId xmlns:p14="http://schemas.microsoft.com/office/powerpoint/2010/main" val="2665739919"/>
              </p:ext>
            </p:extLst>
          </p:nvPr>
        </p:nvGraphicFramePr>
        <p:xfrm>
          <a:off x="4000500" y="241300"/>
          <a:ext cx="2146300" cy="4584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8" name="组合 57"/>
          <p:cNvGrpSpPr/>
          <p:nvPr/>
        </p:nvGrpSpPr>
        <p:grpSpPr>
          <a:xfrm>
            <a:off x="2994509" y="1936218"/>
            <a:ext cx="786656" cy="786656"/>
            <a:chOff x="1064108" y="3283110"/>
            <a:chExt cx="786656" cy="786656"/>
          </a:xfrm>
        </p:grpSpPr>
        <p:sp>
          <p:nvSpPr>
            <p:cNvPr id="56" name="Freeform 662"/>
            <p:cNvSpPr>
              <a:spLocks noEditPoints="1"/>
            </p:cNvSpPr>
            <p:nvPr/>
          </p:nvSpPr>
          <p:spPr bwMode="auto">
            <a:xfrm>
              <a:off x="1254770" y="3516707"/>
              <a:ext cx="430046" cy="319462"/>
            </a:xfrm>
            <a:custGeom>
              <a:avLst/>
              <a:gdLst>
                <a:gd name="T0" fmla="*/ 226 w 288"/>
                <a:gd name="T1" fmla="*/ 88 h 213"/>
                <a:gd name="T2" fmla="*/ 226 w 288"/>
                <a:gd name="T3" fmla="*/ 88 h 213"/>
                <a:gd name="T4" fmla="*/ 158 w 288"/>
                <a:gd name="T5" fmla="*/ 88 h 213"/>
                <a:gd name="T6" fmla="*/ 159 w 288"/>
                <a:gd name="T7" fmla="*/ 71 h 213"/>
                <a:gd name="T8" fmla="*/ 145 w 288"/>
                <a:gd name="T9" fmla="*/ 11 h 213"/>
                <a:gd name="T10" fmla="*/ 133 w 288"/>
                <a:gd name="T11" fmla="*/ 1 h 213"/>
                <a:gd name="T12" fmla="*/ 127 w 288"/>
                <a:gd name="T13" fmla="*/ 11 h 213"/>
                <a:gd name="T14" fmla="*/ 143 w 288"/>
                <a:gd name="T15" fmla="*/ 71 h 213"/>
                <a:gd name="T16" fmla="*/ 142 w 288"/>
                <a:gd name="T17" fmla="*/ 88 h 213"/>
                <a:gd name="T18" fmla="*/ 63 w 288"/>
                <a:gd name="T19" fmla="*/ 88 h 213"/>
                <a:gd name="T20" fmla="*/ 0 w 288"/>
                <a:gd name="T21" fmla="*/ 150 h 213"/>
                <a:gd name="T22" fmla="*/ 63 w 288"/>
                <a:gd name="T23" fmla="*/ 213 h 213"/>
                <a:gd name="T24" fmla="*/ 113 w 288"/>
                <a:gd name="T25" fmla="*/ 189 h 213"/>
                <a:gd name="T26" fmla="*/ 176 w 288"/>
                <a:gd name="T27" fmla="*/ 189 h 213"/>
                <a:gd name="T28" fmla="*/ 226 w 288"/>
                <a:gd name="T29" fmla="*/ 213 h 213"/>
                <a:gd name="T30" fmla="*/ 288 w 288"/>
                <a:gd name="T31" fmla="*/ 150 h 213"/>
                <a:gd name="T32" fmla="*/ 226 w 288"/>
                <a:gd name="T33" fmla="*/ 88 h 213"/>
                <a:gd name="T34" fmla="*/ 89 w 288"/>
                <a:gd name="T35" fmla="*/ 161 h 213"/>
                <a:gd name="T36" fmla="*/ 67 w 288"/>
                <a:gd name="T37" fmla="*/ 161 h 213"/>
                <a:gd name="T38" fmla="*/ 67 w 288"/>
                <a:gd name="T39" fmla="*/ 183 h 213"/>
                <a:gd name="T40" fmla="*/ 50 w 288"/>
                <a:gd name="T41" fmla="*/ 183 h 213"/>
                <a:gd name="T42" fmla="*/ 50 w 288"/>
                <a:gd name="T43" fmla="*/ 161 h 213"/>
                <a:gd name="T44" fmla="*/ 28 w 288"/>
                <a:gd name="T45" fmla="*/ 161 h 213"/>
                <a:gd name="T46" fmla="*/ 28 w 288"/>
                <a:gd name="T47" fmla="*/ 144 h 213"/>
                <a:gd name="T48" fmla="*/ 50 w 288"/>
                <a:gd name="T49" fmla="*/ 144 h 213"/>
                <a:gd name="T50" fmla="*/ 50 w 288"/>
                <a:gd name="T51" fmla="*/ 122 h 213"/>
                <a:gd name="T52" fmla="*/ 67 w 288"/>
                <a:gd name="T53" fmla="*/ 122 h 213"/>
                <a:gd name="T54" fmla="*/ 67 w 288"/>
                <a:gd name="T55" fmla="*/ 144 h 213"/>
                <a:gd name="T56" fmla="*/ 89 w 288"/>
                <a:gd name="T57" fmla="*/ 144 h 213"/>
                <a:gd name="T58" fmla="*/ 89 w 288"/>
                <a:gd name="T59" fmla="*/ 161 h 213"/>
                <a:gd name="T60" fmla="*/ 157 w 288"/>
                <a:gd name="T61" fmla="*/ 148 h 213"/>
                <a:gd name="T62" fmla="*/ 132 w 288"/>
                <a:gd name="T63" fmla="*/ 148 h 213"/>
                <a:gd name="T64" fmla="*/ 122 w 288"/>
                <a:gd name="T65" fmla="*/ 139 h 213"/>
                <a:gd name="T66" fmla="*/ 132 w 288"/>
                <a:gd name="T67" fmla="*/ 130 h 213"/>
                <a:gd name="T68" fmla="*/ 157 w 288"/>
                <a:gd name="T69" fmla="*/ 130 h 213"/>
                <a:gd name="T70" fmla="*/ 166 w 288"/>
                <a:gd name="T71" fmla="*/ 139 h 213"/>
                <a:gd name="T72" fmla="*/ 157 w 288"/>
                <a:gd name="T73" fmla="*/ 148 h 213"/>
                <a:gd name="T74" fmla="*/ 217 w 288"/>
                <a:gd name="T75" fmla="*/ 188 h 213"/>
                <a:gd name="T76" fmla="*/ 201 w 288"/>
                <a:gd name="T77" fmla="*/ 173 h 213"/>
                <a:gd name="T78" fmla="*/ 217 w 288"/>
                <a:gd name="T79" fmla="*/ 157 h 213"/>
                <a:gd name="T80" fmla="*/ 232 w 288"/>
                <a:gd name="T81" fmla="*/ 173 h 213"/>
                <a:gd name="T82" fmla="*/ 217 w 288"/>
                <a:gd name="T83" fmla="*/ 188 h 213"/>
                <a:gd name="T84" fmla="*/ 250 w 288"/>
                <a:gd name="T85" fmla="*/ 155 h 213"/>
                <a:gd name="T86" fmla="*/ 235 w 288"/>
                <a:gd name="T87" fmla="*/ 139 h 213"/>
                <a:gd name="T88" fmla="*/ 250 w 288"/>
                <a:gd name="T89" fmla="*/ 124 h 213"/>
                <a:gd name="T90" fmla="*/ 266 w 288"/>
                <a:gd name="T91" fmla="*/ 139 h 213"/>
                <a:gd name="T92" fmla="*/ 250 w 288"/>
                <a:gd name="T93" fmla="*/ 15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8" h="213">
                  <a:moveTo>
                    <a:pt x="226" y="88"/>
                  </a:moveTo>
                  <a:cubicBezTo>
                    <a:pt x="226" y="88"/>
                    <a:pt x="226" y="88"/>
                    <a:pt x="226" y="88"/>
                  </a:cubicBezTo>
                  <a:cubicBezTo>
                    <a:pt x="158" y="88"/>
                    <a:pt x="158" y="88"/>
                    <a:pt x="158" y="88"/>
                  </a:cubicBezTo>
                  <a:cubicBezTo>
                    <a:pt x="158" y="83"/>
                    <a:pt x="159" y="77"/>
                    <a:pt x="159" y="71"/>
                  </a:cubicBezTo>
                  <a:cubicBezTo>
                    <a:pt x="159" y="54"/>
                    <a:pt x="156" y="32"/>
                    <a:pt x="145" y="11"/>
                  </a:cubicBezTo>
                  <a:cubicBezTo>
                    <a:pt x="145" y="11"/>
                    <a:pt x="142" y="0"/>
                    <a:pt x="133" y="1"/>
                  </a:cubicBezTo>
                  <a:cubicBezTo>
                    <a:pt x="122" y="2"/>
                    <a:pt x="127" y="11"/>
                    <a:pt x="127" y="11"/>
                  </a:cubicBezTo>
                  <a:cubicBezTo>
                    <a:pt x="140" y="31"/>
                    <a:pt x="143" y="54"/>
                    <a:pt x="143" y="71"/>
                  </a:cubicBezTo>
                  <a:cubicBezTo>
                    <a:pt x="143" y="77"/>
                    <a:pt x="142" y="83"/>
                    <a:pt x="142" y="88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28" y="88"/>
                    <a:pt x="0" y="116"/>
                    <a:pt x="0" y="150"/>
                  </a:cubicBezTo>
                  <a:cubicBezTo>
                    <a:pt x="0" y="185"/>
                    <a:pt x="28" y="213"/>
                    <a:pt x="63" y="213"/>
                  </a:cubicBezTo>
                  <a:cubicBezTo>
                    <a:pt x="83" y="213"/>
                    <a:pt x="101" y="203"/>
                    <a:pt x="113" y="189"/>
                  </a:cubicBezTo>
                  <a:cubicBezTo>
                    <a:pt x="176" y="189"/>
                    <a:pt x="176" y="189"/>
                    <a:pt x="176" y="189"/>
                  </a:cubicBezTo>
                  <a:cubicBezTo>
                    <a:pt x="187" y="203"/>
                    <a:pt x="205" y="213"/>
                    <a:pt x="226" y="213"/>
                  </a:cubicBezTo>
                  <a:cubicBezTo>
                    <a:pt x="260" y="213"/>
                    <a:pt x="288" y="185"/>
                    <a:pt x="288" y="150"/>
                  </a:cubicBezTo>
                  <a:cubicBezTo>
                    <a:pt x="288" y="116"/>
                    <a:pt x="261" y="88"/>
                    <a:pt x="226" y="88"/>
                  </a:cubicBezTo>
                  <a:close/>
                  <a:moveTo>
                    <a:pt x="89" y="161"/>
                  </a:moveTo>
                  <a:cubicBezTo>
                    <a:pt x="67" y="161"/>
                    <a:pt x="67" y="161"/>
                    <a:pt x="67" y="161"/>
                  </a:cubicBezTo>
                  <a:cubicBezTo>
                    <a:pt x="67" y="183"/>
                    <a:pt x="67" y="183"/>
                    <a:pt x="67" y="183"/>
                  </a:cubicBezTo>
                  <a:cubicBezTo>
                    <a:pt x="50" y="183"/>
                    <a:pt x="50" y="183"/>
                    <a:pt x="50" y="183"/>
                  </a:cubicBezTo>
                  <a:cubicBezTo>
                    <a:pt x="50" y="161"/>
                    <a:pt x="50" y="161"/>
                    <a:pt x="50" y="161"/>
                  </a:cubicBezTo>
                  <a:cubicBezTo>
                    <a:pt x="28" y="161"/>
                    <a:pt x="28" y="161"/>
                    <a:pt x="28" y="161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89" y="144"/>
                    <a:pt x="89" y="144"/>
                    <a:pt x="89" y="144"/>
                  </a:cubicBezTo>
                  <a:lnTo>
                    <a:pt x="89" y="161"/>
                  </a:lnTo>
                  <a:close/>
                  <a:moveTo>
                    <a:pt x="157" y="148"/>
                  </a:moveTo>
                  <a:cubicBezTo>
                    <a:pt x="132" y="148"/>
                    <a:pt x="132" y="148"/>
                    <a:pt x="132" y="148"/>
                  </a:cubicBezTo>
                  <a:cubicBezTo>
                    <a:pt x="126" y="148"/>
                    <a:pt x="122" y="144"/>
                    <a:pt x="122" y="139"/>
                  </a:cubicBezTo>
                  <a:cubicBezTo>
                    <a:pt x="122" y="134"/>
                    <a:pt x="126" y="130"/>
                    <a:pt x="132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62" y="130"/>
                    <a:pt x="166" y="134"/>
                    <a:pt x="166" y="139"/>
                  </a:cubicBezTo>
                  <a:cubicBezTo>
                    <a:pt x="166" y="144"/>
                    <a:pt x="162" y="148"/>
                    <a:pt x="157" y="148"/>
                  </a:cubicBezTo>
                  <a:close/>
                  <a:moveTo>
                    <a:pt x="217" y="188"/>
                  </a:moveTo>
                  <a:cubicBezTo>
                    <a:pt x="208" y="188"/>
                    <a:pt x="201" y="181"/>
                    <a:pt x="201" y="173"/>
                  </a:cubicBezTo>
                  <a:cubicBezTo>
                    <a:pt x="201" y="164"/>
                    <a:pt x="208" y="157"/>
                    <a:pt x="217" y="157"/>
                  </a:cubicBezTo>
                  <a:cubicBezTo>
                    <a:pt x="225" y="157"/>
                    <a:pt x="232" y="164"/>
                    <a:pt x="232" y="173"/>
                  </a:cubicBezTo>
                  <a:cubicBezTo>
                    <a:pt x="232" y="181"/>
                    <a:pt x="225" y="188"/>
                    <a:pt x="217" y="188"/>
                  </a:cubicBezTo>
                  <a:close/>
                  <a:moveTo>
                    <a:pt x="250" y="155"/>
                  </a:moveTo>
                  <a:cubicBezTo>
                    <a:pt x="241" y="155"/>
                    <a:pt x="235" y="148"/>
                    <a:pt x="235" y="139"/>
                  </a:cubicBezTo>
                  <a:cubicBezTo>
                    <a:pt x="235" y="131"/>
                    <a:pt x="241" y="124"/>
                    <a:pt x="250" y="124"/>
                  </a:cubicBezTo>
                  <a:cubicBezTo>
                    <a:pt x="259" y="124"/>
                    <a:pt x="266" y="131"/>
                    <a:pt x="266" y="139"/>
                  </a:cubicBezTo>
                  <a:cubicBezTo>
                    <a:pt x="266" y="148"/>
                    <a:pt x="259" y="155"/>
                    <a:pt x="250" y="155"/>
                  </a:cubicBezTo>
                  <a:close/>
                </a:path>
              </a:pathLst>
            </a:custGeom>
            <a:solidFill>
              <a:srgbClr val="BB105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1064108" y="3283110"/>
              <a:ext cx="786656" cy="786656"/>
            </a:xfrm>
            <a:prstGeom prst="ellipse">
              <a:avLst/>
            </a:prstGeom>
            <a:noFill/>
            <a:ln w="12700">
              <a:gradFill>
                <a:gsLst>
                  <a:gs pos="87000">
                    <a:srgbClr val="03F1FD">
                      <a:alpha val="20000"/>
                    </a:srgbClr>
                  </a:gs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17838" y="3225115"/>
            <a:ext cx="3262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2187146" y="2888184"/>
            <a:ext cx="181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100" dirty="0">
                <a:solidFill>
                  <a:srgbClr val="06BDD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19175" y="5960232"/>
            <a:ext cx="101536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76714" y="308094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en-US" altLang="zh-CN" dirty="0" smtClean="0">
                <a:solidFill>
                  <a:srgbClr val="3BF2FB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Tips</a:t>
            </a:r>
            <a:r>
              <a:rPr lang="zh-CN" altLang="en-US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813049" y="3462880"/>
            <a:ext cx="1802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四个矩形叠加，外面加一层渐变蒙版、，更显科技感、立体感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242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26"/>
          <p:cNvGrpSpPr/>
          <p:nvPr/>
        </p:nvGrpSpPr>
        <p:grpSpPr>
          <a:xfrm>
            <a:off x="7742514" y="4455836"/>
            <a:ext cx="5097936" cy="677551"/>
            <a:chOff x="3706247" y="4946128"/>
            <a:chExt cx="5097936" cy="677551"/>
          </a:xfrm>
        </p:grpSpPr>
        <p:cxnSp>
          <p:nvCxnSpPr>
            <p:cNvPr id="115" name="直接连接符 114"/>
            <p:cNvCxnSpPr/>
            <p:nvPr/>
          </p:nvCxnSpPr>
          <p:spPr>
            <a:xfrm>
              <a:off x="5244522" y="5546399"/>
              <a:ext cx="1392783" cy="77280"/>
            </a:xfrm>
            <a:prstGeom prst="line">
              <a:avLst/>
            </a:prstGeom>
            <a:ln w="15875">
              <a:gradFill>
                <a:gsLst>
                  <a:gs pos="50000">
                    <a:srgbClr val="02DAE3">
                      <a:alpha val="19000"/>
                    </a:srgbClr>
                  </a:gs>
                  <a:gs pos="0">
                    <a:srgbClr val="02DAE3">
                      <a:alpha val="0"/>
                    </a:srgbClr>
                  </a:gs>
                  <a:gs pos="10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5632358" y="5240427"/>
              <a:ext cx="3171825" cy="161925"/>
            </a:xfrm>
            <a:prstGeom prst="line">
              <a:avLst/>
            </a:prstGeom>
            <a:ln w="19050">
              <a:gradFill>
                <a:gsLst>
                  <a:gs pos="20000">
                    <a:srgbClr val="02DAE3">
                      <a:alpha val="0"/>
                    </a:srgbClr>
                  </a:gs>
                  <a:gs pos="50000">
                    <a:srgbClr val="02DAE3">
                      <a:alpha val="49000"/>
                    </a:srgbClr>
                  </a:gs>
                  <a:gs pos="8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3706247" y="5056320"/>
              <a:ext cx="4928950" cy="240688"/>
            </a:xfrm>
            <a:prstGeom prst="line">
              <a:avLst/>
            </a:prstGeom>
            <a:ln w="12700">
              <a:gradFill>
                <a:gsLst>
                  <a:gs pos="0">
                    <a:srgbClr val="BB0F56">
                      <a:alpha val="75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5834221" y="5439440"/>
              <a:ext cx="1318986" cy="64408"/>
            </a:xfrm>
            <a:prstGeom prst="line">
              <a:avLst/>
            </a:prstGeom>
            <a:ln w="15875">
              <a:gradFill>
                <a:gsLst>
                  <a:gs pos="0">
                    <a:srgbClr val="BB0F56">
                      <a:alpha val="50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5575719" y="4946128"/>
              <a:ext cx="2203623" cy="101933"/>
            </a:xfrm>
            <a:prstGeom prst="line">
              <a:avLst/>
            </a:prstGeom>
            <a:ln w="12700">
              <a:gradFill>
                <a:gsLst>
                  <a:gs pos="50000">
                    <a:srgbClr val="02DAE3">
                      <a:alpha val="64000"/>
                    </a:srgbClr>
                  </a:gs>
                  <a:gs pos="0">
                    <a:srgbClr val="02DAE3">
                      <a:alpha val="0"/>
                    </a:srgbClr>
                  </a:gs>
                  <a:gs pos="96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-8498688" y="-2886927"/>
            <a:ext cx="12631854" cy="12631854"/>
            <a:chOff x="4098934" y="796959"/>
            <a:chExt cx="5673448" cy="5673448"/>
          </a:xfrm>
        </p:grpSpPr>
        <p:grpSp>
          <p:nvGrpSpPr>
            <p:cNvPr id="3" name="组合 2"/>
            <p:cNvGrpSpPr/>
            <p:nvPr userDrawn="1"/>
          </p:nvGrpSpPr>
          <p:grpSpPr>
            <a:xfrm rot="2032689">
              <a:off x="4098934" y="796959"/>
              <a:ext cx="5673448" cy="5673448"/>
              <a:chOff x="5277090" y="698525"/>
              <a:chExt cx="4549516" cy="4549516"/>
            </a:xfrm>
          </p:grpSpPr>
          <p:grpSp>
            <p:nvGrpSpPr>
              <p:cNvPr id="20" name="组合 19"/>
              <p:cNvGrpSpPr/>
              <p:nvPr userDrawn="1"/>
            </p:nvGrpSpPr>
            <p:grpSpPr>
              <a:xfrm rot="9830459">
                <a:off x="5277090" y="698525"/>
                <a:ext cx="4549516" cy="4549516"/>
                <a:chOff x="8166435" y="339288"/>
                <a:chExt cx="4450428" cy="4450428"/>
              </a:xfrm>
            </p:grpSpPr>
            <p:sp>
              <p:nvSpPr>
                <p:cNvPr id="37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组合 20"/>
              <p:cNvGrpSpPr/>
              <p:nvPr userDrawn="1"/>
            </p:nvGrpSpPr>
            <p:grpSpPr>
              <a:xfrm rot="14293881">
                <a:off x="5483540" y="904975"/>
                <a:ext cx="4136617" cy="4136617"/>
                <a:chOff x="6662864" y="4439765"/>
                <a:chExt cx="3602880" cy="3602880"/>
              </a:xfrm>
            </p:grpSpPr>
            <p:sp>
              <p:nvSpPr>
                <p:cNvPr id="30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组合 21"/>
              <p:cNvGrpSpPr/>
              <p:nvPr userDrawn="1"/>
            </p:nvGrpSpPr>
            <p:grpSpPr>
              <a:xfrm rot="12487237">
                <a:off x="5600574" y="1022010"/>
                <a:ext cx="3902548" cy="3902546"/>
                <a:chOff x="6662864" y="4439765"/>
                <a:chExt cx="3602880" cy="3602880"/>
              </a:xfrm>
            </p:grpSpPr>
            <p:sp>
              <p:nvSpPr>
                <p:cNvPr id="23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" name="组合 3"/>
            <p:cNvGrpSpPr/>
            <p:nvPr userDrawn="1"/>
          </p:nvGrpSpPr>
          <p:grpSpPr>
            <a:xfrm>
              <a:off x="4587615" y="1285642"/>
              <a:ext cx="4696084" cy="4696084"/>
              <a:chOff x="6048597" y="161932"/>
              <a:chExt cx="5521104" cy="5521104"/>
            </a:xfrm>
          </p:grpSpPr>
          <p:grpSp>
            <p:nvGrpSpPr>
              <p:cNvPr id="5" name="组合 4"/>
              <p:cNvGrpSpPr/>
              <p:nvPr userDrawn="1"/>
            </p:nvGrpSpPr>
            <p:grpSpPr>
              <a:xfrm rot="3054798">
                <a:off x="6048597" y="161932"/>
                <a:ext cx="5521104" cy="5521104"/>
                <a:chOff x="8166435" y="339288"/>
                <a:chExt cx="4450428" cy="4450428"/>
              </a:xfrm>
            </p:grpSpPr>
            <p:sp>
              <p:nvSpPr>
                <p:cNvPr id="14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组合 5"/>
              <p:cNvGrpSpPr/>
              <p:nvPr userDrawn="1"/>
            </p:nvGrpSpPr>
            <p:grpSpPr>
              <a:xfrm rot="7518220">
                <a:off x="6299136" y="412470"/>
                <a:ext cx="5020027" cy="5020027"/>
                <a:chOff x="6662864" y="4439765"/>
                <a:chExt cx="3602880" cy="3602880"/>
              </a:xfrm>
            </p:grpSpPr>
            <p:sp>
              <p:nvSpPr>
                <p:cNvPr id="7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3" name="矩形 42"/>
          <p:cNvSpPr/>
          <p:nvPr/>
        </p:nvSpPr>
        <p:spPr>
          <a:xfrm>
            <a:off x="-12388645" y="-5161935"/>
            <a:ext cx="560438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-12388645" y="11651227"/>
            <a:ext cx="560438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23774400" y="11651227"/>
            <a:ext cx="560438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3774400" y="-5073444"/>
            <a:ext cx="560438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右大括号 46"/>
          <p:cNvSpPr/>
          <p:nvPr/>
        </p:nvSpPr>
        <p:spPr>
          <a:xfrm>
            <a:off x="4170690" y="1618488"/>
            <a:ext cx="456106" cy="3621024"/>
          </a:xfrm>
          <a:prstGeom prst="rightBrace">
            <a:avLst>
              <a:gd name="adj1" fmla="val 92266"/>
              <a:gd name="adj2" fmla="val 27172"/>
            </a:avLst>
          </a:prstGeom>
          <a:ln>
            <a:gradFill>
              <a:gsLst>
                <a:gs pos="0">
                  <a:srgbClr val="6DFEF1">
                    <a:alpha val="0"/>
                  </a:srgbClr>
                </a:gs>
                <a:gs pos="40000">
                  <a:srgbClr val="6DFEF1"/>
                </a:gs>
                <a:gs pos="100000">
                  <a:srgbClr val="6DFEF1">
                    <a:alpha val="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4924399" y="2330923"/>
            <a:ext cx="914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</a:t>
            </a:r>
            <a:endParaRPr lang="zh-CN" altLang="en-US" sz="1000" dirty="0">
              <a:solidFill>
                <a:schemeClr val="bg1">
                  <a:alpha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805440" y="564465"/>
            <a:ext cx="1646543" cy="1646543"/>
            <a:chOff x="6924965" y="534994"/>
            <a:chExt cx="1646543" cy="1646543"/>
          </a:xfrm>
        </p:grpSpPr>
        <p:grpSp>
          <p:nvGrpSpPr>
            <p:cNvPr id="51" name="组合 50"/>
            <p:cNvGrpSpPr/>
            <p:nvPr/>
          </p:nvGrpSpPr>
          <p:grpSpPr>
            <a:xfrm>
              <a:off x="7407171" y="1101659"/>
              <a:ext cx="682130" cy="513212"/>
              <a:chOff x="7711223" y="1281367"/>
              <a:chExt cx="333378" cy="250824"/>
            </a:xfrm>
            <a:solidFill>
              <a:srgbClr val="6DFEF1"/>
            </a:solidFill>
          </p:grpSpPr>
          <p:sp>
            <p:nvSpPr>
              <p:cNvPr id="52" name="Freeform 626"/>
              <p:cNvSpPr>
                <a:spLocks noEditPoints="1"/>
              </p:cNvSpPr>
              <p:nvPr/>
            </p:nvSpPr>
            <p:spPr bwMode="auto">
              <a:xfrm>
                <a:off x="7711223" y="1346452"/>
                <a:ext cx="268288" cy="185739"/>
              </a:xfrm>
              <a:custGeom>
                <a:avLst/>
                <a:gdLst>
                  <a:gd name="T0" fmla="*/ 232 w 232"/>
                  <a:gd name="T1" fmla="*/ 45 h 160"/>
                  <a:gd name="T2" fmla="*/ 187 w 232"/>
                  <a:gd name="T3" fmla="*/ 0 h 160"/>
                  <a:gd name="T4" fmla="*/ 147 w 232"/>
                  <a:gd name="T5" fmla="*/ 25 h 160"/>
                  <a:gd name="T6" fmla="*/ 119 w 232"/>
                  <a:gd name="T7" fmla="*/ 18 h 160"/>
                  <a:gd name="T8" fmla="*/ 64 w 232"/>
                  <a:gd name="T9" fmla="*/ 51 h 160"/>
                  <a:gd name="T10" fmla="*/ 48 w 232"/>
                  <a:gd name="T11" fmla="*/ 46 h 160"/>
                  <a:gd name="T12" fmla="*/ 19 w 232"/>
                  <a:gd name="T13" fmla="*/ 75 h 160"/>
                  <a:gd name="T14" fmla="*/ 20 w 232"/>
                  <a:gd name="T15" fmla="*/ 83 h 160"/>
                  <a:gd name="T16" fmla="*/ 0 w 232"/>
                  <a:gd name="T17" fmla="*/ 118 h 160"/>
                  <a:gd name="T18" fmla="*/ 40 w 232"/>
                  <a:gd name="T19" fmla="*/ 160 h 160"/>
                  <a:gd name="T20" fmla="*/ 40 w 232"/>
                  <a:gd name="T21" fmla="*/ 160 h 160"/>
                  <a:gd name="T22" fmla="*/ 42 w 232"/>
                  <a:gd name="T23" fmla="*/ 160 h 160"/>
                  <a:gd name="T24" fmla="*/ 42 w 232"/>
                  <a:gd name="T25" fmla="*/ 160 h 160"/>
                  <a:gd name="T26" fmla="*/ 43 w 232"/>
                  <a:gd name="T27" fmla="*/ 160 h 160"/>
                  <a:gd name="T28" fmla="*/ 161 w 232"/>
                  <a:gd name="T29" fmla="*/ 160 h 160"/>
                  <a:gd name="T30" fmla="*/ 163 w 232"/>
                  <a:gd name="T31" fmla="*/ 160 h 160"/>
                  <a:gd name="T32" fmla="*/ 195 w 232"/>
                  <a:gd name="T33" fmla="*/ 146 h 160"/>
                  <a:gd name="T34" fmla="*/ 196 w 232"/>
                  <a:gd name="T35" fmla="*/ 146 h 160"/>
                  <a:gd name="T36" fmla="*/ 196 w 232"/>
                  <a:gd name="T37" fmla="*/ 144 h 160"/>
                  <a:gd name="T38" fmla="*/ 204 w 232"/>
                  <a:gd name="T39" fmla="*/ 119 h 160"/>
                  <a:gd name="T40" fmla="*/ 192 w 232"/>
                  <a:gd name="T41" fmla="*/ 90 h 160"/>
                  <a:gd name="T42" fmla="*/ 232 w 232"/>
                  <a:gd name="T43" fmla="*/ 45 h 160"/>
                  <a:gd name="T44" fmla="*/ 163 w 232"/>
                  <a:gd name="T45" fmla="*/ 146 h 160"/>
                  <a:gd name="T46" fmla="*/ 162 w 232"/>
                  <a:gd name="T47" fmla="*/ 146 h 160"/>
                  <a:gd name="T48" fmla="*/ 162 w 232"/>
                  <a:gd name="T49" fmla="*/ 146 h 160"/>
                  <a:gd name="T50" fmla="*/ 161 w 232"/>
                  <a:gd name="T51" fmla="*/ 146 h 160"/>
                  <a:gd name="T52" fmla="*/ 43 w 232"/>
                  <a:gd name="T53" fmla="*/ 146 h 160"/>
                  <a:gd name="T54" fmla="*/ 42 w 232"/>
                  <a:gd name="T55" fmla="*/ 146 h 160"/>
                  <a:gd name="T56" fmla="*/ 42 w 232"/>
                  <a:gd name="T57" fmla="*/ 146 h 160"/>
                  <a:gd name="T58" fmla="*/ 42 w 232"/>
                  <a:gd name="T59" fmla="*/ 146 h 160"/>
                  <a:gd name="T60" fmla="*/ 14 w 232"/>
                  <a:gd name="T61" fmla="*/ 118 h 160"/>
                  <a:gd name="T62" fmla="*/ 28 w 232"/>
                  <a:gd name="T63" fmla="*/ 94 h 160"/>
                  <a:gd name="T64" fmla="*/ 37 w 232"/>
                  <a:gd name="T65" fmla="*/ 89 h 160"/>
                  <a:gd name="T66" fmla="*/ 34 w 232"/>
                  <a:gd name="T67" fmla="*/ 80 h 160"/>
                  <a:gd name="T68" fmla="*/ 33 w 232"/>
                  <a:gd name="T69" fmla="*/ 75 h 160"/>
                  <a:gd name="T70" fmla="*/ 48 w 232"/>
                  <a:gd name="T71" fmla="*/ 60 h 160"/>
                  <a:gd name="T72" fmla="*/ 57 w 232"/>
                  <a:gd name="T73" fmla="*/ 63 h 160"/>
                  <a:gd name="T74" fmla="*/ 70 w 232"/>
                  <a:gd name="T75" fmla="*/ 73 h 160"/>
                  <a:gd name="T76" fmla="*/ 76 w 232"/>
                  <a:gd name="T77" fmla="*/ 59 h 160"/>
                  <a:gd name="T78" fmla="*/ 119 w 232"/>
                  <a:gd name="T79" fmla="*/ 32 h 160"/>
                  <a:gd name="T80" fmla="*/ 166 w 232"/>
                  <a:gd name="T81" fmla="*/ 79 h 160"/>
                  <a:gd name="T82" fmla="*/ 166 w 232"/>
                  <a:gd name="T83" fmla="*/ 81 h 160"/>
                  <a:gd name="T84" fmla="*/ 166 w 232"/>
                  <a:gd name="T85" fmla="*/ 82 h 160"/>
                  <a:gd name="T86" fmla="*/ 166 w 232"/>
                  <a:gd name="T87" fmla="*/ 91 h 160"/>
                  <a:gd name="T88" fmla="*/ 174 w 232"/>
                  <a:gd name="T89" fmla="*/ 94 h 160"/>
                  <a:gd name="T90" fmla="*/ 190 w 232"/>
                  <a:gd name="T91" fmla="*/ 119 h 160"/>
                  <a:gd name="T92" fmla="*/ 163 w 232"/>
                  <a:gd name="T93" fmla="*/ 146 h 160"/>
                  <a:gd name="T94" fmla="*/ 163 w 232"/>
                  <a:gd name="T95" fmla="*/ 14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160">
                    <a:moveTo>
                      <a:pt x="232" y="45"/>
                    </a:moveTo>
                    <a:cubicBezTo>
                      <a:pt x="232" y="20"/>
                      <a:pt x="212" y="0"/>
                      <a:pt x="187" y="0"/>
                    </a:cubicBezTo>
                    <a:cubicBezTo>
                      <a:pt x="170" y="0"/>
                      <a:pt x="155" y="10"/>
                      <a:pt x="147" y="25"/>
                    </a:cubicBezTo>
                    <a:cubicBezTo>
                      <a:pt x="139" y="20"/>
                      <a:pt x="129" y="18"/>
                      <a:pt x="119" y="18"/>
                    </a:cubicBezTo>
                    <a:cubicBezTo>
                      <a:pt x="95" y="18"/>
                      <a:pt x="75" y="31"/>
                      <a:pt x="64" y="51"/>
                    </a:cubicBezTo>
                    <a:cubicBezTo>
                      <a:pt x="60" y="48"/>
                      <a:pt x="54" y="46"/>
                      <a:pt x="48" y="46"/>
                    </a:cubicBezTo>
                    <a:cubicBezTo>
                      <a:pt x="32" y="46"/>
                      <a:pt x="19" y="59"/>
                      <a:pt x="19" y="75"/>
                    </a:cubicBezTo>
                    <a:cubicBezTo>
                      <a:pt x="19" y="78"/>
                      <a:pt x="19" y="80"/>
                      <a:pt x="20" y="83"/>
                    </a:cubicBezTo>
                    <a:cubicBezTo>
                      <a:pt x="8" y="90"/>
                      <a:pt x="0" y="103"/>
                      <a:pt x="0" y="118"/>
                    </a:cubicBezTo>
                    <a:cubicBezTo>
                      <a:pt x="0" y="141"/>
                      <a:pt x="18" y="159"/>
                      <a:pt x="40" y="160"/>
                    </a:cubicBezTo>
                    <a:cubicBezTo>
                      <a:pt x="40" y="160"/>
                      <a:pt x="40" y="160"/>
                      <a:pt x="40" y="160"/>
                    </a:cubicBezTo>
                    <a:cubicBezTo>
                      <a:pt x="42" y="160"/>
                      <a:pt x="42" y="160"/>
                      <a:pt x="42" y="160"/>
                    </a:cubicBezTo>
                    <a:cubicBezTo>
                      <a:pt x="42" y="160"/>
                      <a:pt x="42" y="160"/>
                      <a:pt x="42" y="160"/>
                    </a:cubicBezTo>
                    <a:cubicBezTo>
                      <a:pt x="43" y="160"/>
                      <a:pt x="43" y="160"/>
                      <a:pt x="43" y="160"/>
                    </a:cubicBezTo>
                    <a:cubicBezTo>
                      <a:pt x="161" y="160"/>
                      <a:pt x="161" y="160"/>
                      <a:pt x="161" y="160"/>
                    </a:cubicBezTo>
                    <a:cubicBezTo>
                      <a:pt x="162" y="160"/>
                      <a:pt x="163" y="160"/>
                      <a:pt x="163" y="160"/>
                    </a:cubicBezTo>
                    <a:cubicBezTo>
                      <a:pt x="176" y="160"/>
                      <a:pt x="187" y="155"/>
                      <a:pt x="195" y="146"/>
                    </a:cubicBezTo>
                    <a:cubicBezTo>
                      <a:pt x="196" y="146"/>
                      <a:pt x="196" y="146"/>
                      <a:pt x="196" y="146"/>
                    </a:cubicBezTo>
                    <a:cubicBezTo>
                      <a:pt x="196" y="144"/>
                      <a:pt x="196" y="144"/>
                      <a:pt x="196" y="144"/>
                    </a:cubicBezTo>
                    <a:cubicBezTo>
                      <a:pt x="201" y="137"/>
                      <a:pt x="204" y="129"/>
                      <a:pt x="204" y="119"/>
                    </a:cubicBezTo>
                    <a:cubicBezTo>
                      <a:pt x="204" y="108"/>
                      <a:pt x="200" y="97"/>
                      <a:pt x="192" y="90"/>
                    </a:cubicBezTo>
                    <a:cubicBezTo>
                      <a:pt x="214" y="87"/>
                      <a:pt x="232" y="68"/>
                      <a:pt x="232" y="45"/>
                    </a:cubicBezTo>
                    <a:close/>
                    <a:moveTo>
                      <a:pt x="163" y="146"/>
                    </a:moveTo>
                    <a:cubicBezTo>
                      <a:pt x="162" y="146"/>
                      <a:pt x="162" y="146"/>
                      <a:pt x="162" y="146"/>
                    </a:cubicBezTo>
                    <a:cubicBezTo>
                      <a:pt x="162" y="146"/>
                      <a:pt x="162" y="146"/>
                      <a:pt x="162" y="146"/>
                    </a:cubicBezTo>
                    <a:cubicBezTo>
                      <a:pt x="161" y="146"/>
                      <a:pt x="161" y="146"/>
                      <a:pt x="161" y="146"/>
                    </a:cubicBezTo>
                    <a:cubicBezTo>
                      <a:pt x="43" y="146"/>
                      <a:pt x="43" y="146"/>
                      <a:pt x="43" y="146"/>
                    </a:cubicBezTo>
                    <a:cubicBezTo>
                      <a:pt x="42" y="146"/>
                      <a:pt x="42" y="146"/>
                      <a:pt x="42" y="146"/>
                    </a:cubicBezTo>
                    <a:cubicBezTo>
                      <a:pt x="42" y="146"/>
                      <a:pt x="42" y="146"/>
                      <a:pt x="42" y="146"/>
                    </a:cubicBezTo>
                    <a:cubicBezTo>
                      <a:pt x="42" y="146"/>
                      <a:pt x="42" y="146"/>
                      <a:pt x="42" y="146"/>
                    </a:cubicBezTo>
                    <a:cubicBezTo>
                      <a:pt x="27" y="146"/>
                      <a:pt x="14" y="133"/>
                      <a:pt x="14" y="118"/>
                    </a:cubicBezTo>
                    <a:cubicBezTo>
                      <a:pt x="14" y="108"/>
                      <a:pt x="20" y="99"/>
                      <a:pt x="28" y="94"/>
                    </a:cubicBezTo>
                    <a:cubicBezTo>
                      <a:pt x="37" y="89"/>
                      <a:pt x="37" y="89"/>
                      <a:pt x="37" y="89"/>
                    </a:cubicBezTo>
                    <a:cubicBezTo>
                      <a:pt x="34" y="80"/>
                      <a:pt x="34" y="80"/>
                      <a:pt x="34" y="80"/>
                    </a:cubicBezTo>
                    <a:cubicBezTo>
                      <a:pt x="33" y="78"/>
                      <a:pt x="33" y="77"/>
                      <a:pt x="33" y="75"/>
                    </a:cubicBezTo>
                    <a:cubicBezTo>
                      <a:pt x="33" y="67"/>
                      <a:pt x="40" y="60"/>
                      <a:pt x="48" y="60"/>
                    </a:cubicBezTo>
                    <a:cubicBezTo>
                      <a:pt x="51" y="60"/>
                      <a:pt x="55" y="61"/>
                      <a:pt x="57" y="63"/>
                    </a:cubicBezTo>
                    <a:cubicBezTo>
                      <a:pt x="70" y="73"/>
                      <a:pt x="70" y="73"/>
                      <a:pt x="70" y="7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84" y="42"/>
                      <a:pt x="101" y="32"/>
                      <a:pt x="119" y="32"/>
                    </a:cubicBezTo>
                    <a:cubicBezTo>
                      <a:pt x="145" y="32"/>
                      <a:pt x="166" y="53"/>
                      <a:pt x="166" y="79"/>
                    </a:cubicBezTo>
                    <a:cubicBezTo>
                      <a:pt x="166" y="80"/>
                      <a:pt x="166" y="80"/>
                      <a:pt x="166" y="81"/>
                    </a:cubicBezTo>
                    <a:cubicBezTo>
                      <a:pt x="166" y="82"/>
                      <a:pt x="166" y="82"/>
                      <a:pt x="166" y="82"/>
                    </a:cubicBezTo>
                    <a:cubicBezTo>
                      <a:pt x="166" y="91"/>
                      <a:pt x="166" y="91"/>
                      <a:pt x="166" y="91"/>
                    </a:cubicBezTo>
                    <a:cubicBezTo>
                      <a:pt x="174" y="94"/>
                      <a:pt x="174" y="94"/>
                      <a:pt x="174" y="94"/>
                    </a:cubicBezTo>
                    <a:cubicBezTo>
                      <a:pt x="184" y="98"/>
                      <a:pt x="190" y="108"/>
                      <a:pt x="190" y="119"/>
                    </a:cubicBezTo>
                    <a:cubicBezTo>
                      <a:pt x="190" y="134"/>
                      <a:pt x="178" y="146"/>
                      <a:pt x="163" y="146"/>
                    </a:cubicBezTo>
                    <a:cubicBezTo>
                      <a:pt x="163" y="146"/>
                      <a:pt x="163" y="146"/>
                      <a:pt x="163" y="146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Rectangle 627"/>
              <p:cNvSpPr>
                <a:spLocks noChangeArrowheads="1"/>
              </p:cNvSpPr>
              <p:nvPr/>
            </p:nvSpPr>
            <p:spPr bwMode="auto">
              <a:xfrm>
                <a:off x="7917599" y="1281367"/>
                <a:ext cx="20638" cy="365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Rectangle 628"/>
              <p:cNvSpPr>
                <a:spLocks noChangeArrowheads="1"/>
              </p:cNvSpPr>
              <p:nvPr/>
            </p:nvSpPr>
            <p:spPr bwMode="auto">
              <a:xfrm>
                <a:off x="8009676" y="1387730"/>
                <a:ext cx="34925" cy="206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629"/>
              <p:cNvSpPr>
                <a:spLocks/>
              </p:cNvSpPr>
              <p:nvPr/>
            </p:nvSpPr>
            <p:spPr bwMode="auto">
              <a:xfrm>
                <a:off x="7979513" y="1308354"/>
                <a:ext cx="38100" cy="39688"/>
              </a:xfrm>
              <a:custGeom>
                <a:avLst/>
                <a:gdLst>
                  <a:gd name="T0" fmla="*/ 24 w 24"/>
                  <a:gd name="T1" fmla="*/ 10 h 25"/>
                  <a:gd name="T2" fmla="*/ 15 w 24"/>
                  <a:gd name="T3" fmla="*/ 0 h 25"/>
                  <a:gd name="T4" fmla="*/ 0 w 24"/>
                  <a:gd name="T5" fmla="*/ 16 h 25"/>
                  <a:gd name="T6" fmla="*/ 8 w 24"/>
                  <a:gd name="T7" fmla="*/ 25 h 25"/>
                  <a:gd name="T8" fmla="*/ 24 w 24"/>
                  <a:gd name="T9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5">
                    <a:moveTo>
                      <a:pt x="24" y="10"/>
                    </a:moveTo>
                    <a:lnTo>
                      <a:pt x="15" y="0"/>
                    </a:lnTo>
                    <a:lnTo>
                      <a:pt x="0" y="16"/>
                    </a:lnTo>
                    <a:lnTo>
                      <a:pt x="8" y="25"/>
                    </a:lnTo>
                    <a:lnTo>
                      <a:pt x="24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630"/>
              <p:cNvSpPr>
                <a:spLocks/>
              </p:cNvSpPr>
              <p:nvPr/>
            </p:nvSpPr>
            <p:spPr bwMode="auto">
              <a:xfrm>
                <a:off x="7979523" y="1448053"/>
                <a:ext cx="38100" cy="39688"/>
              </a:xfrm>
              <a:custGeom>
                <a:avLst/>
                <a:gdLst>
                  <a:gd name="T0" fmla="*/ 0 w 24"/>
                  <a:gd name="T1" fmla="*/ 9 h 25"/>
                  <a:gd name="T2" fmla="*/ 15 w 24"/>
                  <a:gd name="T3" fmla="*/ 25 h 25"/>
                  <a:gd name="T4" fmla="*/ 24 w 24"/>
                  <a:gd name="T5" fmla="*/ 17 h 25"/>
                  <a:gd name="T6" fmla="*/ 8 w 24"/>
                  <a:gd name="T7" fmla="*/ 0 h 25"/>
                  <a:gd name="T8" fmla="*/ 0 w 24"/>
                  <a:gd name="T9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5">
                    <a:moveTo>
                      <a:pt x="0" y="9"/>
                    </a:moveTo>
                    <a:lnTo>
                      <a:pt x="15" y="25"/>
                    </a:lnTo>
                    <a:lnTo>
                      <a:pt x="24" y="17"/>
                    </a:lnTo>
                    <a:lnTo>
                      <a:pt x="8" y="0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631"/>
              <p:cNvSpPr>
                <a:spLocks/>
              </p:cNvSpPr>
              <p:nvPr/>
            </p:nvSpPr>
            <p:spPr bwMode="auto">
              <a:xfrm>
                <a:off x="7836632" y="1308343"/>
                <a:ext cx="41275" cy="39688"/>
              </a:xfrm>
              <a:custGeom>
                <a:avLst/>
                <a:gdLst>
                  <a:gd name="T0" fmla="*/ 26 w 26"/>
                  <a:gd name="T1" fmla="*/ 16 h 25"/>
                  <a:gd name="T2" fmla="*/ 10 w 26"/>
                  <a:gd name="T3" fmla="*/ 0 h 25"/>
                  <a:gd name="T4" fmla="*/ 0 w 26"/>
                  <a:gd name="T5" fmla="*/ 9 h 25"/>
                  <a:gd name="T6" fmla="*/ 17 w 26"/>
                  <a:gd name="T7" fmla="*/ 25 h 25"/>
                  <a:gd name="T8" fmla="*/ 26 w 26"/>
                  <a:gd name="T9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5">
                    <a:moveTo>
                      <a:pt x="26" y="16"/>
                    </a:moveTo>
                    <a:lnTo>
                      <a:pt x="10" y="0"/>
                    </a:lnTo>
                    <a:lnTo>
                      <a:pt x="0" y="9"/>
                    </a:lnTo>
                    <a:lnTo>
                      <a:pt x="17" y="25"/>
                    </a:lnTo>
                    <a:lnTo>
                      <a:pt x="26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6924965" y="534994"/>
              <a:ext cx="1646543" cy="1646543"/>
              <a:chOff x="6900164" y="525306"/>
              <a:chExt cx="1646543" cy="1646543"/>
            </a:xfrm>
          </p:grpSpPr>
          <p:sp>
            <p:nvSpPr>
              <p:cNvPr id="75" name="同心圆 74"/>
              <p:cNvSpPr/>
              <p:nvPr/>
            </p:nvSpPr>
            <p:spPr>
              <a:xfrm>
                <a:off x="6900475" y="525617"/>
                <a:ext cx="1645920" cy="1645920"/>
              </a:xfrm>
              <a:prstGeom prst="donut">
                <a:avLst>
                  <a:gd name="adj" fmla="val 2595"/>
                </a:avLst>
              </a:prstGeom>
              <a:solidFill>
                <a:srgbClr val="23165A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空心弧 79"/>
              <p:cNvSpPr>
                <a:spLocks noChangeAspect="1"/>
              </p:cNvSpPr>
              <p:nvPr/>
            </p:nvSpPr>
            <p:spPr>
              <a:xfrm rot="16200000">
                <a:off x="6900164" y="525306"/>
                <a:ext cx="1646543" cy="1646543"/>
              </a:xfrm>
              <a:prstGeom prst="blockArc">
                <a:avLst>
                  <a:gd name="adj1" fmla="val 10800000"/>
                  <a:gd name="adj2" fmla="val 15996575"/>
                  <a:gd name="adj3" fmla="val 2829"/>
                </a:avLst>
              </a:prstGeom>
              <a:solidFill>
                <a:srgbClr val="6DFE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9586128" y="564777"/>
            <a:ext cx="1645920" cy="1645920"/>
            <a:chOff x="9673237" y="586658"/>
            <a:chExt cx="1645920" cy="1645920"/>
          </a:xfrm>
        </p:grpSpPr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9713197" y="626618"/>
              <a:ext cx="1576800" cy="1576800"/>
            </a:xfrm>
            <a:prstGeom prst="ellipse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  <a14:imgEffect>
                          <a14:brightnessContrast bright="-29000"/>
                        </a14:imgEffect>
                      </a14:imgLayer>
                    </a14:imgProps>
                  </a:ext>
                </a:extLst>
              </a:blip>
              <a:tile tx="0" ty="0" sx="100000" sy="100000" flip="none" algn="ctr"/>
            </a:blipFill>
            <a:ln w="41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同心圆 88"/>
            <p:cNvSpPr/>
            <p:nvPr/>
          </p:nvSpPr>
          <p:spPr>
            <a:xfrm>
              <a:off x="9673237" y="586658"/>
              <a:ext cx="1645920" cy="1645920"/>
            </a:xfrm>
            <a:prstGeom prst="donut">
              <a:avLst>
                <a:gd name="adj" fmla="val 2595"/>
              </a:avLst>
            </a:prstGeom>
            <a:solidFill>
              <a:srgbClr val="6DF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6725398" y="2697804"/>
            <a:ext cx="245118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53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SECRETS</a:t>
            </a:r>
            <a:endParaRPr lang="zh-CN" altLang="en-US" sz="5300" dirty="0">
              <a:solidFill>
                <a:schemeClr val="bg1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735337" y="3476836"/>
            <a:ext cx="3898248" cy="156966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Nunc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viverra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imperdiet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enim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Fusce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est.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Vivamus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tellus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habitant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morbi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tristique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senectus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et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et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malesuada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fames ac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turpis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egestas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Proin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pharetra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nonummy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pede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Mauris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et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orci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9001475" y="3058288"/>
            <a:ext cx="17674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100" dirty="0" smtClean="0">
                <a:solidFill>
                  <a:srgbClr val="6DFEF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10325891" y="2303460"/>
            <a:ext cx="209346" cy="209346"/>
            <a:chOff x="10372657" y="2360372"/>
            <a:chExt cx="209346" cy="209346"/>
          </a:xfrm>
        </p:grpSpPr>
        <p:grpSp>
          <p:nvGrpSpPr>
            <p:cNvPr id="67" name="组合 66"/>
            <p:cNvGrpSpPr/>
            <p:nvPr/>
          </p:nvGrpSpPr>
          <p:grpSpPr>
            <a:xfrm>
              <a:off x="10431720" y="2418123"/>
              <a:ext cx="92824" cy="83338"/>
              <a:chOff x="10482008" y="3024507"/>
              <a:chExt cx="258340" cy="231940"/>
            </a:xfrm>
            <a:noFill/>
          </p:grpSpPr>
          <p:sp>
            <p:nvSpPr>
              <p:cNvPr id="68" name="Freeform 620"/>
              <p:cNvSpPr>
                <a:spLocks/>
              </p:cNvSpPr>
              <p:nvPr/>
            </p:nvSpPr>
            <p:spPr bwMode="auto">
              <a:xfrm>
                <a:off x="10482008" y="3069292"/>
                <a:ext cx="258340" cy="187155"/>
              </a:xfrm>
              <a:custGeom>
                <a:avLst/>
                <a:gdLst>
                  <a:gd name="T0" fmla="*/ 232 w 232"/>
                  <a:gd name="T1" fmla="*/ 160 h 168"/>
                  <a:gd name="T2" fmla="*/ 224 w 232"/>
                  <a:gd name="T3" fmla="*/ 168 h 168"/>
                  <a:gd name="T4" fmla="*/ 8 w 232"/>
                  <a:gd name="T5" fmla="*/ 168 h 168"/>
                  <a:gd name="T6" fmla="*/ 0 w 232"/>
                  <a:gd name="T7" fmla="*/ 160 h 168"/>
                  <a:gd name="T8" fmla="*/ 0 w 232"/>
                  <a:gd name="T9" fmla="*/ 8 h 168"/>
                  <a:gd name="T10" fmla="*/ 8 w 232"/>
                  <a:gd name="T11" fmla="*/ 0 h 168"/>
                  <a:gd name="T12" fmla="*/ 224 w 232"/>
                  <a:gd name="T13" fmla="*/ 0 h 168"/>
                  <a:gd name="T14" fmla="*/ 232 w 232"/>
                  <a:gd name="T15" fmla="*/ 8 h 168"/>
                  <a:gd name="T16" fmla="*/ 232 w 232"/>
                  <a:gd name="T17" fmla="*/ 16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168">
                    <a:moveTo>
                      <a:pt x="232" y="160"/>
                    </a:moveTo>
                    <a:cubicBezTo>
                      <a:pt x="232" y="164"/>
                      <a:pt x="228" y="168"/>
                      <a:pt x="224" y="168"/>
                    </a:cubicBezTo>
                    <a:cubicBezTo>
                      <a:pt x="8" y="168"/>
                      <a:pt x="8" y="168"/>
                      <a:pt x="8" y="168"/>
                    </a:cubicBezTo>
                    <a:cubicBezTo>
                      <a:pt x="4" y="168"/>
                      <a:pt x="0" y="164"/>
                      <a:pt x="0" y="16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28" y="0"/>
                      <a:pt x="232" y="4"/>
                      <a:pt x="232" y="8"/>
                    </a:cubicBezTo>
                    <a:lnTo>
                      <a:pt x="232" y="160"/>
                    </a:lnTo>
                    <a:close/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621"/>
              <p:cNvSpPr>
                <a:spLocks/>
              </p:cNvSpPr>
              <p:nvPr/>
            </p:nvSpPr>
            <p:spPr bwMode="auto">
              <a:xfrm>
                <a:off x="10571107" y="3024507"/>
                <a:ext cx="80142" cy="44785"/>
              </a:xfrm>
              <a:custGeom>
                <a:avLst/>
                <a:gdLst>
                  <a:gd name="T0" fmla="*/ 0 w 72"/>
                  <a:gd name="T1" fmla="*/ 40 h 40"/>
                  <a:gd name="T2" fmla="*/ 0 w 72"/>
                  <a:gd name="T3" fmla="*/ 4 h 40"/>
                  <a:gd name="T4" fmla="*/ 4 w 72"/>
                  <a:gd name="T5" fmla="*/ 0 h 40"/>
                  <a:gd name="T6" fmla="*/ 68 w 72"/>
                  <a:gd name="T7" fmla="*/ 0 h 40"/>
                  <a:gd name="T8" fmla="*/ 72 w 72"/>
                  <a:gd name="T9" fmla="*/ 4 h 40"/>
                  <a:gd name="T10" fmla="*/ 72 w 72"/>
                  <a:gd name="T1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0">
                    <a:moveTo>
                      <a:pt x="0" y="4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70" y="0"/>
                      <a:pt x="72" y="2"/>
                      <a:pt x="72" y="4"/>
                    </a:cubicBezTo>
                    <a:cubicBezTo>
                      <a:pt x="72" y="40"/>
                      <a:pt x="72" y="40"/>
                      <a:pt x="72" y="40"/>
                    </a:cubicBezTo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Line 622"/>
              <p:cNvSpPr>
                <a:spLocks noChangeShapeType="1"/>
              </p:cNvSpPr>
              <p:nvPr/>
            </p:nvSpPr>
            <p:spPr bwMode="auto">
              <a:xfrm>
                <a:off x="10571107" y="3042421"/>
                <a:ext cx="80142" cy="0"/>
              </a:xfrm>
              <a:prstGeom prst="line">
                <a:avLst/>
              </a:pr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Line 623"/>
              <p:cNvSpPr>
                <a:spLocks noChangeShapeType="1"/>
              </p:cNvSpPr>
              <p:nvPr/>
            </p:nvSpPr>
            <p:spPr bwMode="auto">
              <a:xfrm>
                <a:off x="10513122" y="3122563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Line 624"/>
              <p:cNvSpPr>
                <a:spLocks noChangeShapeType="1"/>
              </p:cNvSpPr>
              <p:nvPr/>
            </p:nvSpPr>
            <p:spPr bwMode="auto">
              <a:xfrm>
                <a:off x="10513122" y="3167348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Line 625"/>
              <p:cNvSpPr>
                <a:spLocks noChangeShapeType="1"/>
              </p:cNvSpPr>
              <p:nvPr/>
            </p:nvSpPr>
            <p:spPr bwMode="auto">
              <a:xfrm>
                <a:off x="10513122" y="3211662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" name="椭圆 82"/>
            <p:cNvSpPr/>
            <p:nvPr/>
          </p:nvSpPr>
          <p:spPr>
            <a:xfrm>
              <a:off x="10372657" y="2360372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0861441" y="2145984"/>
            <a:ext cx="209346" cy="209346"/>
            <a:chOff x="11004646" y="2153628"/>
            <a:chExt cx="209346" cy="209346"/>
          </a:xfrm>
        </p:grpSpPr>
        <p:grpSp>
          <p:nvGrpSpPr>
            <p:cNvPr id="62" name="组合 61"/>
            <p:cNvGrpSpPr/>
            <p:nvPr/>
          </p:nvGrpSpPr>
          <p:grpSpPr>
            <a:xfrm>
              <a:off x="11055338" y="2215437"/>
              <a:ext cx="107962" cy="85728"/>
              <a:chOff x="11018958" y="3043364"/>
              <a:chExt cx="254097" cy="201769"/>
            </a:xfrm>
          </p:grpSpPr>
          <p:sp>
            <p:nvSpPr>
              <p:cNvPr id="63" name="Freeform 600"/>
              <p:cNvSpPr>
                <a:spLocks/>
              </p:cNvSpPr>
              <p:nvPr/>
            </p:nvSpPr>
            <p:spPr bwMode="auto">
              <a:xfrm>
                <a:off x="11018958" y="3125863"/>
                <a:ext cx="67885" cy="46671"/>
              </a:xfrm>
              <a:custGeom>
                <a:avLst/>
                <a:gdLst>
                  <a:gd name="T0" fmla="*/ 0 w 144"/>
                  <a:gd name="T1" fmla="*/ 0 h 99"/>
                  <a:gd name="T2" fmla="*/ 66 w 144"/>
                  <a:gd name="T3" fmla="*/ 99 h 99"/>
                  <a:gd name="T4" fmla="*/ 144 w 144"/>
                  <a:gd name="T5" fmla="*/ 1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99">
                    <a:moveTo>
                      <a:pt x="0" y="0"/>
                    </a:moveTo>
                    <a:lnTo>
                      <a:pt x="66" y="99"/>
                    </a:lnTo>
                    <a:lnTo>
                      <a:pt x="144" y="10"/>
                    </a:ln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601"/>
              <p:cNvSpPr>
                <a:spLocks/>
              </p:cNvSpPr>
              <p:nvPr/>
            </p:nvSpPr>
            <p:spPr bwMode="auto">
              <a:xfrm>
                <a:off x="11205170" y="3128220"/>
                <a:ext cx="67885" cy="46671"/>
              </a:xfrm>
              <a:custGeom>
                <a:avLst/>
                <a:gdLst>
                  <a:gd name="T0" fmla="*/ 144 w 144"/>
                  <a:gd name="T1" fmla="*/ 99 h 99"/>
                  <a:gd name="T2" fmla="*/ 78 w 144"/>
                  <a:gd name="T3" fmla="*/ 0 h 99"/>
                  <a:gd name="T4" fmla="*/ 0 w 144"/>
                  <a:gd name="T5" fmla="*/ 9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99">
                    <a:moveTo>
                      <a:pt x="144" y="99"/>
                    </a:moveTo>
                    <a:lnTo>
                      <a:pt x="78" y="0"/>
                    </a:lnTo>
                    <a:lnTo>
                      <a:pt x="0" y="92"/>
                    </a:ln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602"/>
              <p:cNvSpPr>
                <a:spLocks/>
              </p:cNvSpPr>
              <p:nvPr/>
            </p:nvSpPr>
            <p:spPr bwMode="auto">
              <a:xfrm>
                <a:off x="11079300" y="3128220"/>
                <a:ext cx="171598" cy="116913"/>
              </a:xfrm>
              <a:custGeom>
                <a:avLst/>
                <a:gdLst>
                  <a:gd name="T0" fmla="*/ 146 w 154"/>
                  <a:gd name="T1" fmla="*/ 0 h 105"/>
                  <a:gd name="T2" fmla="*/ 80 w 154"/>
                  <a:gd name="T3" fmla="*/ 98 h 105"/>
                  <a:gd name="T4" fmla="*/ 0 w 154"/>
                  <a:gd name="T5" fmla="*/ 76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4" h="105">
                    <a:moveTo>
                      <a:pt x="146" y="0"/>
                    </a:moveTo>
                    <a:cubicBezTo>
                      <a:pt x="154" y="45"/>
                      <a:pt x="122" y="88"/>
                      <a:pt x="80" y="98"/>
                    </a:cubicBezTo>
                    <a:cubicBezTo>
                      <a:pt x="50" y="105"/>
                      <a:pt x="20" y="96"/>
                      <a:pt x="0" y="76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603"/>
              <p:cNvSpPr>
                <a:spLocks/>
              </p:cNvSpPr>
              <p:nvPr/>
            </p:nvSpPr>
            <p:spPr bwMode="auto">
              <a:xfrm>
                <a:off x="11035929" y="3043364"/>
                <a:ext cx="181498" cy="129170"/>
              </a:xfrm>
              <a:custGeom>
                <a:avLst/>
                <a:gdLst>
                  <a:gd name="T0" fmla="*/ 13 w 163"/>
                  <a:gd name="T1" fmla="*/ 116 h 116"/>
                  <a:gd name="T2" fmla="*/ 79 w 163"/>
                  <a:gd name="T3" fmla="*/ 8 h 116"/>
                  <a:gd name="T4" fmla="*/ 163 w 163"/>
                  <a:gd name="T5" fmla="*/ 3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3" h="116">
                    <a:moveTo>
                      <a:pt x="13" y="116"/>
                    </a:moveTo>
                    <a:cubicBezTo>
                      <a:pt x="0" y="67"/>
                      <a:pt x="33" y="18"/>
                      <a:pt x="79" y="8"/>
                    </a:cubicBezTo>
                    <a:cubicBezTo>
                      <a:pt x="111" y="0"/>
                      <a:pt x="143" y="11"/>
                      <a:pt x="163" y="34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7" name="椭圆 86"/>
            <p:cNvSpPr/>
            <p:nvPr/>
          </p:nvSpPr>
          <p:spPr>
            <a:xfrm>
              <a:off x="11004646" y="2153628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1192949" y="1776720"/>
            <a:ext cx="209346" cy="209346"/>
            <a:chOff x="11306379" y="1801485"/>
            <a:chExt cx="209346" cy="209346"/>
          </a:xfrm>
        </p:grpSpPr>
        <p:grpSp>
          <p:nvGrpSpPr>
            <p:cNvPr id="91" name="组合 90"/>
            <p:cNvGrpSpPr/>
            <p:nvPr/>
          </p:nvGrpSpPr>
          <p:grpSpPr>
            <a:xfrm>
              <a:off x="11371398" y="1865083"/>
              <a:ext cx="79308" cy="82150"/>
              <a:chOff x="11551665" y="3015550"/>
              <a:chExt cx="249854" cy="258811"/>
            </a:xfrm>
          </p:grpSpPr>
          <p:sp>
            <p:nvSpPr>
              <p:cNvPr id="92" name="Freeform 617"/>
              <p:cNvSpPr>
                <a:spLocks/>
              </p:cNvSpPr>
              <p:nvPr/>
            </p:nvSpPr>
            <p:spPr bwMode="auto">
              <a:xfrm>
                <a:off x="11551665" y="3042421"/>
                <a:ext cx="249854" cy="124927"/>
              </a:xfrm>
              <a:custGeom>
                <a:avLst/>
                <a:gdLst>
                  <a:gd name="T0" fmla="*/ 0 w 224"/>
                  <a:gd name="T1" fmla="*/ 112 h 112"/>
                  <a:gd name="T2" fmla="*/ 28 w 224"/>
                  <a:gd name="T3" fmla="*/ 88 h 112"/>
                  <a:gd name="T4" fmla="*/ 56 w 224"/>
                  <a:gd name="T5" fmla="*/ 112 h 112"/>
                  <a:gd name="T6" fmla="*/ 84 w 224"/>
                  <a:gd name="T7" fmla="*/ 88 h 112"/>
                  <a:gd name="T8" fmla="*/ 112 w 224"/>
                  <a:gd name="T9" fmla="*/ 112 h 112"/>
                  <a:gd name="T10" fmla="*/ 140 w 224"/>
                  <a:gd name="T11" fmla="*/ 88 h 112"/>
                  <a:gd name="T12" fmla="*/ 168 w 224"/>
                  <a:gd name="T13" fmla="*/ 112 h 112"/>
                  <a:gd name="T14" fmla="*/ 196 w 224"/>
                  <a:gd name="T15" fmla="*/ 88 h 112"/>
                  <a:gd name="T16" fmla="*/ 224 w 224"/>
                  <a:gd name="T17" fmla="*/ 112 h 112"/>
                  <a:gd name="T18" fmla="*/ 112 w 224"/>
                  <a:gd name="T19" fmla="*/ 0 h 112"/>
                  <a:gd name="T20" fmla="*/ 0 w 224"/>
                  <a:gd name="T21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4" h="112">
                    <a:moveTo>
                      <a:pt x="0" y="112"/>
                    </a:moveTo>
                    <a:cubicBezTo>
                      <a:pt x="0" y="97"/>
                      <a:pt x="13" y="88"/>
                      <a:pt x="28" y="88"/>
                    </a:cubicBezTo>
                    <a:cubicBezTo>
                      <a:pt x="43" y="88"/>
                      <a:pt x="56" y="100"/>
                      <a:pt x="56" y="112"/>
                    </a:cubicBezTo>
                    <a:cubicBezTo>
                      <a:pt x="56" y="100"/>
                      <a:pt x="69" y="88"/>
                      <a:pt x="84" y="88"/>
                    </a:cubicBezTo>
                    <a:cubicBezTo>
                      <a:pt x="99" y="88"/>
                      <a:pt x="112" y="100"/>
                      <a:pt x="112" y="112"/>
                    </a:cubicBezTo>
                    <a:cubicBezTo>
                      <a:pt x="112" y="100"/>
                      <a:pt x="125" y="88"/>
                      <a:pt x="140" y="88"/>
                    </a:cubicBezTo>
                    <a:cubicBezTo>
                      <a:pt x="155" y="88"/>
                      <a:pt x="168" y="100"/>
                      <a:pt x="168" y="112"/>
                    </a:cubicBezTo>
                    <a:cubicBezTo>
                      <a:pt x="168" y="100"/>
                      <a:pt x="181" y="88"/>
                      <a:pt x="196" y="88"/>
                    </a:cubicBezTo>
                    <a:cubicBezTo>
                      <a:pt x="211" y="88"/>
                      <a:pt x="224" y="97"/>
                      <a:pt x="224" y="112"/>
                    </a:cubicBezTo>
                    <a:cubicBezTo>
                      <a:pt x="224" y="50"/>
                      <a:pt x="174" y="0"/>
                      <a:pt x="112" y="0"/>
                    </a:cubicBezTo>
                    <a:cubicBezTo>
                      <a:pt x="50" y="0"/>
                      <a:pt x="0" y="50"/>
                      <a:pt x="0" y="112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618"/>
              <p:cNvSpPr>
                <a:spLocks/>
              </p:cNvSpPr>
              <p:nvPr/>
            </p:nvSpPr>
            <p:spPr bwMode="auto">
              <a:xfrm>
                <a:off x="11676592" y="3167348"/>
                <a:ext cx="35357" cy="107013"/>
              </a:xfrm>
              <a:custGeom>
                <a:avLst/>
                <a:gdLst>
                  <a:gd name="T0" fmla="*/ 32 w 32"/>
                  <a:gd name="T1" fmla="*/ 80 h 96"/>
                  <a:gd name="T2" fmla="*/ 16 w 32"/>
                  <a:gd name="T3" fmla="*/ 96 h 96"/>
                  <a:gd name="T4" fmla="*/ 0 w 32"/>
                  <a:gd name="T5" fmla="*/ 80 h 96"/>
                  <a:gd name="T6" fmla="*/ 0 w 32"/>
                  <a:gd name="T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96">
                    <a:moveTo>
                      <a:pt x="32" y="80"/>
                    </a:moveTo>
                    <a:cubicBezTo>
                      <a:pt x="32" y="89"/>
                      <a:pt x="25" y="96"/>
                      <a:pt x="16" y="96"/>
                    </a:cubicBezTo>
                    <a:cubicBezTo>
                      <a:pt x="7" y="96"/>
                      <a:pt x="0" y="89"/>
                      <a:pt x="0" y="8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Line 619"/>
              <p:cNvSpPr>
                <a:spLocks noChangeShapeType="1"/>
              </p:cNvSpPr>
              <p:nvPr/>
            </p:nvSpPr>
            <p:spPr bwMode="auto">
              <a:xfrm flipV="1">
                <a:off x="11676592" y="3015550"/>
                <a:ext cx="0" cy="26871"/>
              </a:xfrm>
              <a:prstGeom prst="line">
                <a:avLst/>
              </a:pr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5" name="椭圆 94"/>
            <p:cNvSpPr/>
            <p:nvPr/>
          </p:nvSpPr>
          <p:spPr>
            <a:xfrm>
              <a:off x="11306379" y="1801485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8" name="等腰三角形 97"/>
          <p:cNvSpPr/>
          <p:nvPr/>
        </p:nvSpPr>
        <p:spPr>
          <a:xfrm rot="5400000">
            <a:off x="6486632" y="3491673"/>
            <a:ext cx="215132" cy="185458"/>
          </a:xfrm>
          <a:prstGeom prst="triangle">
            <a:avLst/>
          </a:prstGeom>
          <a:noFill/>
          <a:ln w="12700">
            <a:solidFill>
              <a:srgbClr val="6DFE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522790" y="5873671"/>
            <a:ext cx="1114642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  <a:alpha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157214" y="5504932"/>
            <a:ext cx="17674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100" dirty="0" smtClean="0">
                <a:solidFill>
                  <a:srgbClr val="BF5E6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1" name="椭圆 100"/>
          <p:cNvSpPr>
            <a:spLocks noChangeAspect="1"/>
          </p:cNvSpPr>
          <p:nvPr/>
        </p:nvSpPr>
        <p:spPr>
          <a:xfrm rot="10800000">
            <a:off x="-1206194" y="2223209"/>
            <a:ext cx="2412694" cy="241158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4000"/>
                </a:srgbClr>
              </a:gs>
              <a:gs pos="43000">
                <a:srgbClr val="02DFE8">
                  <a:alpha val="12000"/>
                </a:srgbClr>
              </a:gs>
              <a:gs pos="25000">
                <a:srgbClr val="02DAE3">
                  <a:alpha val="32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gradFill>
              <a:gsLst>
                <a:gs pos="0">
                  <a:srgbClr val="05DAE3"/>
                </a:gs>
                <a:gs pos="35000">
                  <a:srgbClr val="05DAE3">
                    <a:alpha val="0"/>
                  </a:srgbClr>
                </a:gs>
                <a:gs pos="65000">
                  <a:srgbClr val="05DAE3">
                    <a:alpha val="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4912206" y="2294347"/>
            <a:ext cx="1085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BF5E6E"/>
                </a:solidFill>
                <a:latin typeface="Agency FB" panose="020B0503020202020204" pitchFamily="34" charset="0"/>
              </a:rPr>
              <a:t>NO</a:t>
            </a:r>
            <a:r>
              <a:rPr lang="en-US" altLang="zh-CN" sz="6000" dirty="0" smtClean="0">
                <a:solidFill>
                  <a:srgbClr val="BF5E6E"/>
                </a:solidFill>
                <a:latin typeface="Agency FB" panose="020B0503020202020204" pitchFamily="34" charset="0"/>
              </a:rPr>
              <a:t>.</a:t>
            </a:r>
            <a:r>
              <a:rPr lang="en-US" altLang="zh-CN" sz="5000" dirty="0" smtClean="0">
                <a:solidFill>
                  <a:srgbClr val="BF5E6E"/>
                </a:solidFill>
                <a:latin typeface="Agency FB" panose="020B0503020202020204" pitchFamily="34" charset="0"/>
              </a:rPr>
              <a:t>4</a:t>
            </a:r>
            <a:endParaRPr lang="zh-CN" altLang="en-US" sz="5000" dirty="0">
              <a:solidFill>
                <a:srgbClr val="BF5E6E"/>
              </a:solidFill>
              <a:latin typeface="Agency FB" panose="020B0503020202020204" pitchFamily="34" charset="0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4854719" y="3200957"/>
            <a:ext cx="11184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566395" y="1018986"/>
            <a:ext cx="1379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BF5E6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Tips</a:t>
            </a:r>
            <a:r>
              <a:rPr lang="zh-CN" altLang="en-US" sz="1200" dirty="0" smtClean="0">
                <a:solidFill>
                  <a:srgbClr val="BF5E6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</a:t>
            </a:r>
            <a:r>
              <a:rPr lang="zh-CN" altLang="en-US" sz="1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圆形和弧形的叠加</a:t>
            </a:r>
            <a:endParaRPr lang="zh-CN" altLang="en-US" sz="1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6721560" y="5118186"/>
            <a:ext cx="1379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22F0FA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Tips</a:t>
            </a:r>
            <a:r>
              <a:rPr lang="zh-CN" altLang="en-US" sz="1200" dirty="0" smtClean="0">
                <a:solidFill>
                  <a:srgbClr val="22F0FA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</a:t>
            </a:r>
            <a:r>
              <a:rPr lang="zh-CN" altLang="en-US" sz="1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分散对齐边上有个设置文本几列的</a:t>
            </a:r>
            <a:endParaRPr lang="zh-CN" altLang="en-US" sz="1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3" name="等腰三角形 102"/>
          <p:cNvSpPr/>
          <p:nvPr/>
        </p:nvSpPr>
        <p:spPr>
          <a:xfrm rot="5400000">
            <a:off x="6486632" y="5131339"/>
            <a:ext cx="215132" cy="185458"/>
          </a:xfrm>
          <a:prstGeom prst="triangle">
            <a:avLst/>
          </a:prstGeom>
          <a:noFill/>
          <a:ln w="12700">
            <a:solidFill>
              <a:srgbClr val="6DFE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1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0692" y="182014"/>
            <a:ext cx="3192585" cy="687327"/>
            <a:chOff x="230692" y="182014"/>
            <a:chExt cx="3192585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30692" y="251064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235463" y="182014"/>
              <a:ext cx="3187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过渡页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48293" y="592342"/>
              <a:ext cx="2522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ONE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7" name="圆角矩形 6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473627" y="5079567"/>
            <a:ext cx="156057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400" spc="200" dirty="0">
                <a:solidFill>
                  <a:srgbClr val="22F0F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炸裂</a:t>
            </a:r>
            <a:r>
              <a:rPr lang="zh-CN" altLang="en-US" sz="24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2400" spc="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89579" y="5489597"/>
            <a:ext cx="232867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ONE</a:t>
            </a:r>
            <a:endParaRPr lang="zh-CN" altLang="en-US" sz="16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44515" y="5817329"/>
            <a:ext cx="641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716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48988" y="1433511"/>
            <a:ext cx="6094025" cy="3611174"/>
            <a:chOff x="3048988" y="1433511"/>
            <a:chExt cx="6094025" cy="3611174"/>
          </a:xfrm>
        </p:grpSpPr>
        <p:graphicFrame>
          <p:nvGraphicFramePr>
            <p:cNvPr id="15" name="图表 14"/>
            <p:cNvGraphicFramePr/>
            <p:nvPr>
              <p:extLst>
                <p:ext uri="{D42A27DB-BD31-4B8C-83A1-F6EECF244321}">
                  <p14:modId xmlns:p14="http://schemas.microsoft.com/office/powerpoint/2010/main" val="1769776046"/>
                </p:ext>
              </p:extLst>
            </p:nvPr>
          </p:nvGraphicFramePr>
          <p:xfrm>
            <a:off x="3090327" y="1504708"/>
            <a:ext cx="5795447" cy="353997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4091940" y="2641174"/>
              <a:ext cx="54000" cy="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5411470" y="3573354"/>
              <a:ext cx="54000" cy="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>
              <a:spLocks noChangeAspect="1"/>
            </p:cNvSpPr>
            <p:nvPr/>
          </p:nvSpPr>
          <p:spPr>
            <a:xfrm>
              <a:off x="6737350" y="3001854"/>
              <a:ext cx="54000" cy="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>
              <a:spLocks noChangeAspect="1"/>
            </p:cNvSpPr>
            <p:nvPr/>
          </p:nvSpPr>
          <p:spPr>
            <a:xfrm>
              <a:off x="8063230" y="2352122"/>
              <a:ext cx="54000" cy="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048988" y="1602187"/>
              <a:ext cx="2134800" cy="2133600"/>
            </a:xfrm>
            <a:prstGeom prst="ellipse">
              <a:avLst/>
            </a:prstGeom>
            <a:gradFill>
              <a:gsLst>
                <a:gs pos="0">
                  <a:srgbClr val="3BF2FB">
                    <a:alpha val="50000"/>
                  </a:srgbClr>
                </a:gs>
                <a:gs pos="90000">
                  <a:srgbClr val="3BF2FB">
                    <a:alpha val="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rgbClr val="3BF2FB"/>
                  </a:gs>
                  <a:gs pos="100000">
                    <a:srgbClr val="3BF2FB">
                      <a:alpha val="0"/>
                    </a:srgb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4380900" y="2541588"/>
              <a:ext cx="2134800" cy="2133600"/>
            </a:xfrm>
            <a:prstGeom prst="ellipse">
              <a:avLst/>
            </a:prstGeom>
            <a:gradFill>
              <a:gsLst>
                <a:gs pos="0">
                  <a:srgbClr val="3BF2FB">
                    <a:alpha val="50000"/>
                  </a:srgbClr>
                </a:gs>
                <a:gs pos="90000">
                  <a:srgbClr val="3BF2FB">
                    <a:alpha val="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rgbClr val="3BF2FB"/>
                  </a:gs>
                  <a:gs pos="100000">
                    <a:srgbClr val="3BF2FB">
                      <a:alpha val="0"/>
                    </a:srgb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676300" y="1966913"/>
              <a:ext cx="2134800" cy="2133600"/>
            </a:xfrm>
            <a:prstGeom prst="ellipse">
              <a:avLst/>
            </a:prstGeom>
            <a:gradFill>
              <a:gsLst>
                <a:gs pos="0">
                  <a:srgbClr val="3BF2FB">
                    <a:alpha val="50000"/>
                  </a:srgbClr>
                </a:gs>
                <a:gs pos="90000">
                  <a:srgbClr val="3BF2FB">
                    <a:alpha val="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rgbClr val="3BF2FB"/>
                  </a:gs>
                  <a:gs pos="100000">
                    <a:srgbClr val="3BF2FB">
                      <a:alpha val="0"/>
                    </a:srgb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7008213" y="1433511"/>
              <a:ext cx="2134800" cy="2133600"/>
            </a:xfrm>
            <a:prstGeom prst="ellipse">
              <a:avLst/>
            </a:prstGeom>
            <a:gradFill>
              <a:gsLst>
                <a:gs pos="0">
                  <a:srgbClr val="3BF2FB">
                    <a:alpha val="50000"/>
                  </a:srgbClr>
                </a:gs>
                <a:gs pos="90000">
                  <a:srgbClr val="3BF2FB">
                    <a:alpha val="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rgbClr val="3BF2FB"/>
                  </a:gs>
                  <a:gs pos="100000">
                    <a:srgbClr val="3BF2FB">
                      <a:alpha val="0"/>
                    </a:srgb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-06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06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950208" y="3499104"/>
            <a:ext cx="975360" cy="26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BF5E6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100" dirty="0">
              <a:solidFill>
                <a:srgbClr val="BF5E6E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50208" y="3694176"/>
            <a:ext cx="136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</a:t>
            </a:r>
            <a:r>
              <a:rPr lang="en-US" altLang="zh-CN" sz="1000" dirty="0" err="1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00" dirty="0">
              <a:solidFill>
                <a:schemeClr val="bg1">
                  <a:alpha val="7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97424" y="3992880"/>
            <a:ext cx="975360" cy="26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BF5E6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100" dirty="0">
              <a:solidFill>
                <a:srgbClr val="BF5E6E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97424" y="4187952"/>
            <a:ext cx="136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</a:t>
            </a:r>
            <a:r>
              <a:rPr lang="en-US" altLang="zh-CN" sz="1000" dirty="0" err="1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00" dirty="0">
              <a:solidFill>
                <a:schemeClr val="bg1">
                  <a:alpha val="7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662928" y="3651504"/>
            <a:ext cx="975360" cy="26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BF5E6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100" dirty="0">
              <a:solidFill>
                <a:srgbClr val="BF5E6E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662928" y="3846576"/>
            <a:ext cx="136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</a:t>
            </a:r>
            <a:r>
              <a:rPr lang="en-US" altLang="zh-CN" sz="1000" dirty="0" err="1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00" dirty="0">
              <a:solidFill>
                <a:schemeClr val="bg1">
                  <a:alpha val="7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004048" y="2761488"/>
            <a:ext cx="975360" cy="26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BF5E6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100" dirty="0">
              <a:solidFill>
                <a:srgbClr val="BF5E6E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004048" y="2956560"/>
            <a:ext cx="136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</a:t>
            </a:r>
            <a:r>
              <a:rPr lang="en-US" altLang="zh-CN" sz="1000" dirty="0" err="1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00" dirty="0">
              <a:solidFill>
                <a:schemeClr val="bg1">
                  <a:alpha val="7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52984" y="1365504"/>
            <a:ext cx="987552" cy="987552"/>
            <a:chOff x="653288" y="1880616"/>
            <a:chExt cx="987552" cy="987552"/>
          </a:xfrm>
        </p:grpSpPr>
        <p:grpSp>
          <p:nvGrpSpPr>
            <p:cNvPr id="35" name="组合 34"/>
            <p:cNvGrpSpPr/>
            <p:nvPr/>
          </p:nvGrpSpPr>
          <p:grpSpPr>
            <a:xfrm>
              <a:off x="653288" y="1880616"/>
              <a:ext cx="987552" cy="987552"/>
              <a:chOff x="10277856" y="2670048"/>
              <a:chExt cx="1085088" cy="1085088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10277856" y="2670048"/>
                <a:ext cx="1085088" cy="1085088"/>
              </a:xfrm>
              <a:prstGeom prst="ellipse">
                <a:avLst/>
              </a:prstGeom>
              <a:noFill/>
              <a:ln w="12700">
                <a:gradFill>
                  <a:gsLst>
                    <a:gs pos="35000">
                      <a:srgbClr val="00B0F0">
                        <a:alpha val="0"/>
                      </a:srgbClr>
                    </a:gs>
                    <a:gs pos="0">
                      <a:srgbClr val="05C3CD"/>
                    </a:gs>
                    <a:gs pos="90000">
                      <a:srgbClr val="0CC4CE">
                        <a:alpha val="0"/>
                      </a:srgbClr>
                    </a:gs>
                    <a:gs pos="6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10338816" y="2731008"/>
                <a:ext cx="963168" cy="963168"/>
              </a:xfrm>
              <a:prstGeom prst="ellipse">
                <a:avLst/>
              </a:prstGeom>
              <a:noFill/>
              <a:ln w="12700">
                <a:gradFill>
                  <a:gsLst>
                    <a:gs pos="0">
                      <a:srgbClr val="3BF2FB"/>
                    </a:gs>
                    <a:gs pos="100000">
                      <a:srgbClr val="00B0F0">
                        <a:alpha val="0"/>
                      </a:srgbClr>
                    </a:gs>
                    <a:gs pos="75000">
                      <a:srgbClr val="3BF2FB"/>
                    </a:gs>
                    <a:gs pos="5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70164" y="2097492"/>
              <a:ext cx="553800" cy="553800"/>
              <a:chOff x="1072088" y="4212317"/>
              <a:chExt cx="553800" cy="553800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1265479" y="4351461"/>
                <a:ext cx="167018" cy="275512"/>
                <a:chOff x="2294179" y="739898"/>
                <a:chExt cx="167018" cy="275512"/>
              </a:xfrm>
            </p:grpSpPr>
            <p:sp>
              <p:nvSpPr>
                <p:cNvPr id="36" name="Freeform 563"/>
                <p:cNvSpPr>
                  <a:spLocks/>
                </p:cNvSpPr>
                <p:nvPr/>
              </p:nvSpPr>
              <p:spPr bwMode="auto">
                <a:xfrm>
                  <a:off x="2294179" y="865950"/>
                  <a:ext cx="167018" cy="149460"/>
                </a:xfrm>
                <a:custGeom>
                  <a:avLst/>
                  <a:gdLst>
                    <a:gd name="T0" fmla="*/ 107 w 165"/>
                    <a:gd name="T1" fmla="*/ 0 h 148"/>
                    <a:gd name="T2" fmla="*/ 82 w 165"/>
                    <a:gd name="T3" fmla="*/ 10 h 148"/>
                    <a:gd name="T4" fmla="*/ 102 w 165"/>
                    <a:gd name="T5" fmla="*/ 81 h 148"/>
                    <a:gd name="T6" fmla="*/ 82 w 165"/>
                    <a:gd name="T7" fmla="*/ 109 h 148"/>
                    <a:gd name="T8" fmla="*/ 63 w 165"/>
                    <a:gd name="T9" fmla="*/ 81 h 148"/>
                    <a:gd name="T10" fmla="*/ 82 w 165"/>
                    <a:gd name="T11" fmla="*/ 10 h 148"/>
                    <a:gd name="T12" fmla="*/ 58 w 165"/>
                    <a:gd name="T13" fmla="*/ 0 h 148"/>
                    <a:gd name="T14" fmla="*/ 0 w 165"/>
                    <a:gd name="T15" fmla="*/ 58 h 148"/>
                    <a:gd name="T16" fmla="*/ 0 w 165"/>
                    <a:gd name="T17" fmla="*/ 121 h 148"/>
                    <a:gd name="T18" fmla="*/ 75 w 165"/>
                    <a:gd name="T19" fmla="*/ 148 h 148"/>
                    <a:gd name="T20" fmla="*/ 90 w 165"/>
                    <a:gd name="T21" fmla="*/ 148 h 148"/>
                    <a:gd name="T22" fmla="*/ 165 w 165"/>
                    <a:gd name="T23" fmla="*/ 121 h 148"/>
                    <a:gd name="T24" fmla="*/ 165 w 165"/>
                    <a:gd name="T25" fmla="*/ 58 h 148"/>
                    <a:gd name="T26" fmla="*/ 107 w 165"/>
                    <a:gd name="T27" fmla="*/ 0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5" h="148">
                      <a:moveTo>
                        <a:pt x="107" y="0"/>
                      </a:moveTo>
                      <a:cubicBezTo>
                        <a:pt x="82" y="10"/>
                        <a:pt x="82" y="10"/>
                        <a:pt x="82" y="10"/>
                      </a:cubicBezTo>
                      <a:cubicBezTo>
                        <a:pt x="102" y="81"/>
                        <a:pt x="102" y="81"/>
                        <a:pt x="102" y="81"/>
                      </a:cubicBezTo>
                      <a:cubicBezTo>
                        <a:pt x="82" y="109"/>
                        <a:pt x="82" y="109"/>
                        <a:pt x="82" y="109"/>
                      </a:cubicBezTo>
                      <a:cubicBezTo>
                        <a:pt x="63" y="81"/>
                        <a:pt x="63" y="81"/>
                        <a:pt x="63" y="81"/>
                      </a:cubicBezTo>
                      <a:cubicBezTo>
                        <a:pt x="82" y="10"/>
                        <a:pt x="82" y="10"/>
                        <a:pt x="82" y="1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36" y="6"/>
                        <a:pt x="0" y="21"/>
                        <a:pt x="0" y="58"/>
                      </a:cubicBezTo>
                      <a:cubicBezTo>
                        <a:pt x="0" y="111"/>
                        <a:pt x="0" y="121"/>
                        <a:pt x="0" y="121"/>
                      </a:cubicBezTo>
                      <a:cubicBezTo>
                        <a:pt x="0" y="121"/>
                        <a:pt x="2" y="148"/>
                        <a:pt x="75" y="148"/>
                      </a:cubicBezTo>
                      <a:cubicBezTo>
                        <a:pt x="90" y="148"/>
                        <a:pt x="90" y="148"/>
                        <a:pt x="90" y="148"/>
                      </a:cubicBezTo>
                      <a:cubicBezTo>
                        <a:pt x="163" y="148"/>
                        <a:pt x="165" y="121"/>
                        <a:pt x="165" y="121"/>
                      </a:cubicBezTo>
                      <a:cubicBezTo>
                        <a:pt x="165" y="121"/>
                        <a:pt x="165" y="111"/>
                        <a:pt x="165" y="58"/>
                      </a:cubicBezTo>
                      <a:cubicBezTo>
                        <a:pt x="165" y="21"/>
                        <a:pt x="129" y="6"/>
                        <a:pt x="107" y="0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Oval 564"/>
                <p:cNvSpPr>
                  <a:spLocks noChangeArrowheads="1"/>
                </p:cNvSpPr>
                <p:nvPr/>
              </p:nvSpPr>
              <p:spPr bwMode="auto">
                <a:xfrm>
                  <a:off x="2322835" y="739898"/>
                  <a:ext cx="109704" cy="110038"/>
                </a:xfrm>
                <a:prstGeom prst="ellipse">
                  <a:avLst/>
                </a:pr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072088" y="4212317"/>
                <a:ext cx="553800" cy="553800"/>
                <a:chOff x="1072088" y="4212317"/>
                <a:chExt cx="553800" cy="553800"/>
              </a:xfrm>
            </p:grpSpPr>
            <p:sp>
              <p:nvSpPr>
                <p:cNvPr id="59" name="右箭头 58"/>
                <p:cNvSpPr/>
                <p:nvPr/>
              </p:nvSpPr>
              <p:spPr>
                <a:xfrm rot="10800000" flipH="1">
                  <a:off x="1072088" y="446041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右箭头 59"/>
                <p:cNvSpPr/>
                <p:nvPr/>
              </p:nvSpPr>
              <p:spPr>
                <a:xfrm rot="16200000" flipH="1">
                  <a:off x="1302838" y="422966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右箭头 60"/>
                <p:cNvSpPr/>
                <p:nvPr/>
              </p:nvSpPr>
              <p:spPr>
                <a:xfrm rot="21600000" flipH="1">
                  <a:off x="1533588" y="446041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右箭头 61"/>
                <p:cNvSpPr/>
                <p:nvPr/>
              </p:nvSpPr>
              <p:spPr>
                <a:xfrm rot="27000000" flipH="1">
                  <a:off x="1302838" y="469116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63" name="文本框 62"/>
          <p:cNvSpPr txBox="1"/>
          <p:nvPr/>
        </p:nvSpPr>
        <p:spPr>
          <a:xfrm>
            <a:off x="1289303" y="1617929"/>
            <a:ext cx="1502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rgbClr val="3BF2F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z="16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z="1600" spc="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cxnSp>
        <p:nvCxnSpPr>
          <p:cNvPr id="65" name="直接连接符 64"/>
          <p:cNvCxnSpPr/>
          <p:nvPr/>
        </p:nvCxnSpPr>
        <p:spPr>
          <a:xfrm>
            <a:off x="1379220" y="1638300"/>
            <a:ext cx="0" cy="600405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415796" y="1885645"/>
            <a:ext cx="1375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rgbClr val="BF5E6E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</a:t>
            </a:r>
            <a:r>
              <a:rPr lang="en-US" altLang="zh-CN" sz="1050" dirty="0" smtClean="0">
                <a:solidFill>
                  <a:schemeClr val="bg1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dolor sit </a:t>
            </a:r>
            <a:r>
              <a:rPr lang="en-US" altLang="zh-CN" sz="105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50" dirty="0">
              <a:solidFill>
                <a:schemeClr val="bg1"/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77800" y="2489200"/>
            <a:ext cx="2019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MX VS.</a:t>
            </a:r>
          </a:p>
          <a:p>
            <a:r>
              <a:rPr lang="en-US" altLang="zh-CN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DRN</a:t>
            </a:r>
            <a:endParaRPr lang="zh-CN" altLang="en-US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1226889" y="2995668"/>
            <a:ext cx="751573" cy="659971"/>
            <a:chOff x="8369768" y="1201348"/>
            <a:chExt cx="751573" cy="659971"/>
          </a:xfrm>
        </p:grpSpPr>
        <p:sp>
          <p:nvSpPr>
            <p:cNvPr id="80" name="Freeform 593"/>
            <p:cNvSpPr>
              <a:spLocks/>
            </p:cNvSpPr>
            <p:nvPr/>
          </p:nvSpPr>
          <p:spPr bwMode="auto">
            <a:xfrm>
              <a:off x="8697229" y="1551168"/>
              <a:ext cx="424112" cy="182484"/>
            </a:xfrm>
            <a:custGeom>
              <a:avLst/>
              <a:gdLst>
                <a:gd name="T0" fmla="*/ 249 w 249"/>
                <a:gd name="T1" fmla="*/ 107 h 107"/>
                <a:gd name="T2" fmla="*/ 173 w 249"/>
                <a:gd name="T3" fmla="*/ 0 h 107"/>
                <a:gd name="T4" fmla="*/ 42 w 249"/>
                <a:gd name="T5" fmla="*/ 0 h 107"/>
                <a:gd name="T6" fmla="*/ 37 w 249"/>
                <a:gd name="T7" fmla="*/ 0 h 107"/>
                <a:gd name="T8" fmla="*/ 0 w 249"/>
                <a:gd name="T9" fmla="*/ 39 h 107"/>
                <a:gd name="T10" fmla="*/ 64 w 249"/>
                <a:gd name="T11" fmla="*/ 104 h 107"/>
                <a:gd name="T12" fmla="*/ 64 w 249"/>
                <a:gd name="T13" fmla="*/ 107 h 107"/>
                <a:gd name="T14" fmla="*/ 249 w 249"/>
                <a:gd name="T1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" h="107">
                  <a:moveTo>
                    <a:pt x="249" y="107"/>
                  </a:moveTo>
                  <a:cubicBezTo>
                    <a:pt x="173" y="0"/>
                    <a:pt x="173" y="0"/>
                    <a:pt x="17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1" y="18"/>
                    <a:pt x="17" y="33"/>
                    <a:pt x="0" y="39"/>
                  </a:cubicBezTo>
                  <a:cubicBezTo>
                    <a:pt x="25" y="46"/>
                    <a:pt x="64" y="63"/>
                    <a:pt x="64" y="104"/>
                  </a:cubicBezTo>
                  <a:cubicBezTo>
                    <a:pt x="64" y="105"/>
                    <a:pt x="64" y="106"/>
                    <a:pt x="64" y="107"/>
                  </a:cubicBezTo>
                  <a:lnTo>
                    <a:pt x="249" y="1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Oval 594"/>
            <p:cNvSpPr>
              <a:spLocks noChangeArrowheads="1"/>
            </p:cNvSpPr>
            <p:nvPr/>
          </p:nvSpPr>
          <p:spPr bwMode="auto">
            <a:xfrm>
              <a:off x="8904957" y="1201348"/>
              <a:ext cx="129109" cy="151469"/>
            </a:xfrm>
            <a:prstGeom prst="ellipse">
              <a:avLst/>
            </a:pr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595"/>
            <p:cNvSpPr>
              <a:spLocks/>
            </p:cNvSpPr>
            <p:nvPr/>
          </p:nvSpPr>
          <p:spPr bwMode="auto">
            <a:xfrm>
              <a:off x="8847255" y="1370128"/>
              <a:ext cx="230088" cy="226482"/>
            </a:xfrm>
            <a:custGeom>
              <a:avLst/>
              <a:gdLst>
                <a:gd name="T0" fmla="*/ 4 w 135"/>
                <a:gd name="T1" fmla="*/ 86 h 133"/>
                <a:gd name="T2" fmla="*/ 69 w 135"/>
                <a:gd name="T3" fmla="*/ 86 h 133"/>
                <a:gd name="T4" fmla="*/ 96 w 135"/>
                <a:gd name="T5" fmla="*/ 86 h 133"/>
                <a:gd name="T6" fmla="*/ 135 w 135"/>
                <a:gd name="T7" fmla="*/ 133 h 133"/>
                <a:gd name="T8" fmla="*/ 135 w 135"/>
                <a:gd name="T9" fmla="*/ 39 h 133"/>
                <a:gd name="T10" fmla="*/ 94 w 135"/>
                <a:gd name="T11" fmla="*/ 1 h 133"/>
                <a:gd name="T12" fmla="*/ 69 w 135"/>
                <a:gd name="T13" fmla="*/ 15 h 133"/>
                <a:gd name="T14" fmla="*/ 86 w 135"/>
                <a:gd name="T15" fmla="*/ 60 h 133"/>
                <a:gd name="T16" fmla="*/ 69 w 135"/>
                <a:gd name="T17" fmla="*/ 80 h 133"/>
                <a:gd name="T18" fmla="*/ 53 w 135"/>
                <a:gd name="T19" fmla="*/ 60 h 133"/>
                <a:gd name="T20" fmla="*/ 69 w 135"/>
                <a:gd name="T21" fmla="*/ 15 h 133"/>
                <a:gd name="T22" fmla="*/ 47 w 135"/>
                <a:gd name="T23" fmla="*/ 0 h 133"/>
                <a:gd name="T24" fmla="*/ 4 w 135"/>
                <a:gd name="T25" fmla="*/ 39 h 133"/>
                <a:gd name="T26" fmla="*/ 4 w 135"/>
                <a:gd name="T27" fmla="*/ 8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133">
                  <a:moveTo>
                    <a:pt x="4" y="86"/>
                  </a:moveTo>
                  <a:cubicBezTo>
                    <a:pt x="69" y="86"/>
                    <a:pt x="69" y="86"/>
                    <a:pt x="69" y="86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135" y="133"/>
                    <a:pt x="135" y="133"/>
                    <a:pt x="135" y="133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5" y="14"/>
                    <a:pt x="112" y="4"/>
                    <a:pt x="94" y="1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8"/>
                    <a:pt x="4" y="39"/>
                    <a:pt x="4" y="39"/>
                  </a:cubicBezTo>
                  <a:lnTo>
                    <a:pt x="4" y="86"/>
                  </a:lnTo>
                  <a:close/>
                </a:path>
              </a:pathLst>
            </a:cu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596"/>
            <p:cNvSpPr>
              <a:spLocks/>
            </p:cNvSpPr>
            <p:nvPr/>
          </p:nvSpPr>
          <p:spPr bwMode="auto">
            <a:xfrm>
              <a:off x="8526286" y="1641329"/>
              <a:ext cx="253890" cy="219990"/>
            </a:xfrm>
            <a:custGeom>
              <a:avLst/>
              <a:gdLst>
                <a:gd name="T0" fmla="*/ 80 w 149"/>
                <a:gd name="T1" fmla="*/ 0 h 129"/>
                <a:gd name="T2" fmla="*/ 69 w 149"/>
                <a:gd name="T3" fmla="*/ 0 h 129"/>
                <a:gd name="T4" fmla="*/ 0 w 149"/>
                <a:gd name="T5" fmla="*/ 52 h 129"/>
                <a:gd name="T6" fmla="*/ 0 w 149"/>
                <a:gd name="T7" fmla="*/ 54 h 129"/>
                <a:gd name="T8" fmla="*/ 0 w 149"/>
                <a:gd name="T9" fmla="*/ 129 h 129"/>
                <a:gd name="T10" fmla="*/ 69 w 149"/>
                <a:gd name="T11" fmla="*/ 129 h 129"/>
                <a:gd name="T12" fmla="*/ 80 w 149"/>
                <a:gd name="T13" fmla="*/ 128 h 129"/>
                <a:gd name="T14" fmla="*/ 149 w 149"/>
                <a:gd name="T15" fmla="*/ 128 h 129"/>
                <a:gd name="T16" fmla="*/ 149 w 149"/>
                <a:gd name="T17" fmla="*/ 54 h 129"/>
                <a:gd name="T18" fmla="*/ 149 w 149"/>
                <a:gd name="T19" fmla="*/ 51 h 129"/>
                <a:gd name="T20" fmla="*/ 80 w 149"/>
                <a:gd name="T2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9" h="129">
                  <a:moveTo>
                    <a:pt x="80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0" y="17"/>
                    <a:pt x="0" y="52"/>
                  </a:cubicBezTo>
                  <a:cubicBezTo>
                    <a:pt x="0" y="53"/>
                    <a:pt x="0" y="53"/>
                    <a:pt x="0" y="54"/>
                  </a:cubicBezTo>
                  <a:cubicBezTo>
                    <a:pt x="0" y="89"/>
                    <a:pt x="0" y="129"/>
                    <a:pt x="0" y="129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88"/>
                    <a:pt x="149" y="54"/>
                  </a:cubicBezTo>
                  <a:cubicBezTo>
                    <a:pt x="149" y="53"/>
                    <a:pt x="149" y="52"/>
                    <a:pt x="149" y="51"/>
                  </a:cubicBezTo>
                  <a:cubicBezTo>
                    <a:pt x="149" y="16"/>
                    <a:pt x="80" y="0"/>
                    <a:pt x="80" y="0"/>
                  </a:cubicBezTo>
                  <a:close/>
                </a:path>
              </a:pathLst>
            </a:cu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97"/>
            <p:cNvSpPr>
              <a:spLocks/>
            </p:cNvSpPr>
            <p:nvPr/>
          </p:nvSpPr>
          <p:spPr bwMode="auto">
            <a:xfrm>
              <a:off x="8587594" y="1421338"/>
              <a:ext cx="152190" cy="175271"/>
            </a:xfrm>
            <a:custGeom>
              <a:avLst/>
              <a:gdLst>
                <a:gd name="T0" fmla="*/ 44 w 89"/>
                <a:gd name="T1" fmla="*/ 103 h 103"/>
                <a:gd name="T2" fmla="*/ 84 w 89"/>
                <a:gd name="T3" fmla="*/ 76 h 103"/>
                <a:gd name="T4" fmla="*/ 89 w 89"/>
                <a:gd name="T5" fmla="*/ 52 h 103"/>
                <a:gd name="T6" fmla="*/ 44 w 89"/>
                <a:gd name="T7" fmla="*/ 0 h 103"/>
                <a:gd name="T8" fmla="*/ 0 w 89"/>
                <a:gd name="T9" fmla="*/ 52 h 103"/>
                <a:gd name="T10" fmla="*/ 5 w 89"/>
                <a:gd name="T11" fmla="*/ 76 h 103"/>
                <a:gd name="T12" fmla="*/ 44 w 89"/>
                <a:gd name="T13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3">
                  <a:moveTo>
                    <a:pt x="44" y="103"/>
                  </a:moveTo>
                  <a:cubicBezTo>
                    <a:pt x="61" y="103"/>
                    <a:pt x="76" y="93"/>
                    <a:pt x="84" y="76"/>
                  </a:cubicBezTo>
                  <a:cubicBezTo>
                    <a:pt x="87" y="69"/>
                    <a:pt x="89" y="61"/>
                    <a:pt x="89" y="52"/>
                  </a:cubicBezTo>
                  <a:cubicBezTo>
                    <a:pt x="89" y="23"/>
                    <a:pt x="69" y="0"/>
                    <a:pt x="44" y="0"/>
                  </a:cubicBezTo>
                  <a:cubicBezTo>
                    <a:pt x="20" y="0"/>
                    <a:pt x="0" y="23"/>
                    <a:pt x="0" y="52"/>
                  </a:cubicBezTo>
                  <a:cubicBezTo>
                    <a:pt x="0" y="61"/>
                    <a:pt x="2" y="69"/>
                    <a:pt x="5" y="76"/>
                  </a:cubicBezTo>
                  <a:cubicBezTo>
                    <a:pt x="13" y="93"/>
                    <a:pt x="27" y="103"/>
                    <a:pt x="44" y="103"/>
                  </a:cubicBezTo>
                  <a:close/>
                </a:path>
              </a:pathLst>
            </a:cu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598"/>
            <p:cNvSpPr>
              <a:spLocks/>
            </p:cNvSpPr>
            <p:nvPr/>
          </p:nvSpPr>
          <p:spPr bwMode="auto">
            <a:xfrm>
              <a:off x="8369768" y="1551168"/>
              <a:ext cx="253890" cy="182484"/>
            </a:xfrm>
            <a:custGeom>
              <a:avLst/>
              <a:gdLst>
                <a:gd name="T0" fmla="*/ 149 w 149"/>
                <a:gd name="T1" fmla="*/ 38 h 107"/>
                <a:gd name="T2" fmla="*/ 116 w 149"/>
                <a:gd name="T3" fmla="*/ 0 h 107"/>
                <a:gd name="T4" fmla="*/ 76 w 149"/>
                <a:gd name="T5" fmla="*/ 0 h 107"/>
                <a:gd name="T6" fmla="*/ 0 w 149"/>
                <a:gd name="T7" fmla="*/ 107 h 107"/>
                <a:gd name="T8" fmla="*/ 78 w 149"/>
                <a:gd name="T9" fmla="*/ 107 h 107"/>
                <a:gd name="T10" fmla="*/ 78 w 149"/>
                <a:gd name="T11" fmla="*/ 105 h 107"/>
                <a:gd name="T12" fmla="*/ 149 w 149"/>
                <a:gd name="T13" fmla="*/ 3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07">
                  <a:moveTo>
                    <a:pt x="149" y="38"/>
                  </a:moveTo>
                  <a:cubicBezTo>
                    <a:pt x="134" y="31"/>
                    <a:pt x="122" y="17"/>
                    <a:pt x="1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78" y="107"/>
                    <a:pt x="78" y="107"/>
                    <a:pt x="78" y="107"/>
                  </a:cubicBezTo>
                  <a:cubicBezTo>
                    <a:pt x="78" y="106"/>
                    <a:pt x="78" y="106"/>
                    <a:pt x="78" y="105"/>
                  </a:cubicBezTo>
                  <a:cubicBezTo>
                    <a:pt x="78" y="58"/>
                    <a:pt x="126" y="42"/>
                    <a:pt x="149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6" name="文本框 85"/>
          <p:cNvSpPr txBox="1"/>
          <p:nvPr/>
        </p:nvSpPr>
        <p:spPr>
          <a:xfrm>
            <a:off x="190500" y="3853914"/>
            <a:ext cx="2120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pulvinar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purus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lectus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malesuada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libero, sit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magna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eros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quis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en-US" altLang="zh-CN" sz="1200" dirty="0" smtClean="0">
              <a:solidFill>
                <a:schemeClr val="bg1">
                  <a:alpha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3327400" y="5003800"/>
            <a:ext cx="633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Fusce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posuere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magna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sed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pulvinar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purus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lectus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malesuada</a:t>
            </a:r>
            <a:r>
              <a:rPr lang="en-US" altLang="zh-CN" sz="1200" dirty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zh-CN" altLang="en-US" sz="1200" dirty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0" name="直接连接符 89"/>
          <p:cNvCxnSpPr/>
          <p:nvPr/>
        </p:nvCxnSpPr>
        <p:spPr>
          <a:xfrm>
            <a:off x="276226" y="5702300"/>
            <a:ext cx="2070100" cy="0"/>
          </a:xfrm>
          <a:prstGeom prst="line">
            <a:avLst/>
          </a:prstGeom>
          <a:ln w="6350">
            <a:gradFill>
              <a:gsLst>
                <a:gs pos="3000">
                  <a:srgbClr val="3BF2FB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3447415" y="5900404"/>
            <a:ext cx="5304685" cy="86439"/>
            <a:chOff x="3447415" y="5820892"/>
            <a:chExt cx="5304685" cy="86439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447415" y="5820892"/>
              <a:ext cx="530468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3448580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3689303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3930026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4170749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4411472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4652195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4892918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5133641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5374364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5615087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5855810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6096533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6337256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6577979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6818702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7059425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7300148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7540871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7781594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8022317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8263040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8503763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8744480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本框 43"/>
          <p:cNvSpPr txBox="1"/>
          <p:nvPr/>
        </p:nvSpPr>
        <p:spPr>
          <a:xfrm>
            <a:off x="5339118" y="5589050"/>
            <a:ext cx="152127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500" dirty="0" smtClean="0">
                <a:solidFill>
                  <a:srgbClr val="3BF2FB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500" dirty="0">
              <a:solidFill>
                <a:srgbClr val="3BF2FB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286287" y="6166594"/>
            <a:ext cx="9619427" cy="6924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3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3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4" name="组合 173"/>
          <p:cNvGrpSpPr/>
          <p:nvPr/>
        </p:nvGrpSpPr>
        <p:grpSpPr>
          <a:xfrm>
            <a:off x="9993881" y="369299"/>
            <a:ext cx="832274" cy="5404206"/>
            <a:chOff x="10255353" y="446308"/>
            <a:chExt cx="832274" cy="5404206"/>
          </a:xfrm>
        </p:grpSpPr>
        <p:sp>
          <p:nvSpPr>
            <p:cNvPr id="47" name="椭圆 46"/>
            <p:cNvSpPr/>
            <p:nvPr/>
          </p:nvSpPr>
          <p:spPr>
            <a:xfrm>
              <a:off x="10266207" y="1669626"/>
              <a:ext cx="397494" cy="397494"/>
            </a:xfrm>
            <a:prstGeom prst="ellipse">
              <a:avLst/>
            </a:prstGeom>
            <a:gradFill>
              <a:gsLst>
                <a:gs pos="20000">
                  <a:srgbClr val="050537"/>
                </a:gs>
                <a:gs pos="58000">
                  <a:srgbClr val="180F3A"/>
                </a:gs>
                <a:gs pos="84000">
                  <a:srgbClr val="4A113C"/>
                </a:gs>
              </a:gsLst>
              <a:lin ang="5400000" scaled="0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1" name="组合 50"/>
            <p:cNvGrpSpPr/>
            <p:nvPr/>
          </p:nvGrpSpPr>
          <p:grpSpPr>
            <a:xfrm flipV="1">
              <a:off x="10696995" y="2300359"/>
              <a:ext cx="390632" cy="390632"/>
              <a:chOff x="9903080" y="2930146"/>
              <a:chExt cx="485416" cy="485416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10001788" y="3028854"/>
                <a:ext cx="288000" cy="288000"/>
                <a:chOff x="11158224" y="2590626"/>
                <a:chExt cx="288000" cy="288000"/>
              </a:xfrm>
            </p:grpSpPr>
            <p:sp>
              <p:nvSpPr>
                <p:cNvPr id="158" name="椭圆 157"/>
                <p:cNvSpPr>
                  <a:spLocks noChangeAspect="1"/>
                </p:cNvSpPr>
                <p:nvPr/>
              </p:nvSpPr>
              <p:spPr>
                <a:xfrm rot="5400000">
                  <a:off x="11266224" y="2698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rgbClr val="3BF2F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0" name="椭圆 159"/>
                <p:cNvSpPr>
                  <a:spLocks noChangeAspect="1"/>
                </p:cNvSpPr>
                <p:nvPr/>
              </p:nvSpPr>
              <p:spPr>
                <a:xfrm rot="-5400000">
                  <a:off x="11158224" y="2698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1" name="椭圆 160"/>
                <p:cNvSpPr>
                  <a:spLocks noChangeAspect="1"/>
                </p:cNvSpPr>
                <p:nvPr/>
              </p:nvSpPr>
              <p:spPr>
                <a:xfrm>
                  <a:off x="11266224" y="2590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2" name="椭圆 161"/>
                <p:cNvSpPr>
                  <a:spLocks noChangeAspect="1"/>
                </p:cNvSpPr>
                <p:nvPr/>
              </p:nvSpPr>
              <p:spPr>
                <a:xfrm rot="5400000">
                  <a:off x="11374224" y="2698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3" name="椭圆 162"/>
                <p:cNvSpPr>
                  <a:spLocks noChangeAspect="1"/>
                </p:cNvSpPr>
                <p:nvPr/>
              </p:nvSpPr>
              <p:spPr>
                <a:xfrm rot="10800000">
                  <a:off x="11266224" y="2806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0" name="椭圆 49"/>
              <p:cNvSpPr/>
              <p:nvPr/>
            </p:nvSpPr>
            <p:spPr>
              <a:xfrm>
                <a:off x="9903080" y="2930146"/>
                <a:ext cx="485416" cy="485416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100000">
                      <a:srgbClr val="3BF2FB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10785380" y="1921772"/>
              <a:ext cx="180000" cy="180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0306474" y="3018446"/>
              <a:ext cx="614808" cy="614808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>
              <a:spLocks noChangeAspect="1"/>
            </p:cNvSpPr>
            <p:nvPr/>
          </p:nvSpPr>
          <p:spPr>
            <a:xfrm>
              <a:off x="10255353" y="2626698"/>
              <a:ext cx="180000" cy="180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10370404" y="446308"/>
              <a:ext cx="0" cy="1942577"/>
            </a:xfrm>
            <a:prstGeom prst="line">
              <a:avLst/>
            </a:prstGeom>
            <a:ln>
              <a:gradFill>
                <a:gsLst>
                  <a:gs pos="25000">
                    <a:srgbClr val="F9FBFD">
                      <a:alpha val="0"/>
                    </a:srgbClr>
                  </a:gs>
                  <a:gs pos="60000">
                    <a:srgbClr val="FBFCFE">
                      <a:alpha val="50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10596411" y="1133062"/>
              <a:ext cx="0" cy="3824059"/>
            </a:xfrm>
            <a:prstGeom prst="line">
              <a:avLst/>
            </a:prstGeom>
            <a:ln>
              <a:gradFill>
                <a:gsLst>
                  <a:gs pos="40440">
                    <a:srgbClr val="FAFBFE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60000">
                    <a:srgbClr val="FBFCFE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10867232" y="3907937"/>
              <a:ext cx="0" cy="1942577"/>
            </a:xfrm>
            <a:prstGeom prst="line">
              <a:avLst/>
            </a:prstGeom>
            <a:ln>
              <a:gradFill>
                <a:gsLst>
                  <a:gs pos="25000">
                    <a:srgbClr val="F9FBFD">
                      <a:alpha val="0"/>
                    </a:srgbClr>
                  </a:gs>
                  <a:gs pos="60000">
                    <a:srgbClr val="FBFCFE">
                      <a:alpha val="50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文本框 174"/>
          <p:cNvSpPr txBox="1"/>
          <p:nvPr/>
        </p:nvSpPr>
        <p:spPr>
          <a:xfrm>
            <a:off x="10262232" y="3812495"/>
            <a:ext cx="111908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 smtClean="0">
                <a:solidFill>
                  <a:srgbClr val="3BF2FB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300" dirty="0">
              <a:solidFill>
                <a:srgbClr val="3BF2FB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10272171" y="4056570"/>
            <a:ext cx="1426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93436" y="516644"/>
            <a:ext cx="1104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22F0FA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Attention</a:t>
            </a:r>
            <a:endParaRPr lang="zh-CN" altLang="en-US" sz="1600" dirty="0">
              <a:solidFill>
                <a:srgbClr val="22F0FA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4769287" y="834621"/>
            <a:ext cx="5224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这里没有使用组合图表，散点和透明圆都是手动加上去的，</a:t>
            </a:r>
            <a:r>
              <a:rPr lang="zh-CN" altLang="en-US" sz="1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没办法使用组合的话这个渐变圆使用起来就会被屏蔽超出表格部分，但是圆要是小点的话就有不能叠加在一起，就不好看了</a:t>
            </a:r>
            <a:r>
              <a: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793436" y="804141"/>
            <a:ext cx="1303097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65F3FB"/>
                </a:gs>
                <a:gs pos="65000">
                  <a:srgbClr val="22F0FA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7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flipV="1">
            <a:off x="5366919" y="2823651"/>
            <a:ext cx="1653006" cy="1425004"/>
          </a:xfrm>
          <a:prstGeom prst="triangle">
            <a:avLst/>
          </a:prstGeom>
          <a:solidFill>
            <a:schemeClr val="tx1">
              <a:alpha val="44000"/>
            </a:schemeClr>
          </a:solidFill>
          <a:ln w="698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30406" y="4594711"/>
            <a:ext cx="153118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0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000" spc="100" dirty="0" smtClean="0">
                <a:solidFill>
                  <a:srgbClr val="3BF2FB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图表页</a:t>
            </a:r>
            <a:r>
              <a:rPr lang="zh-CN" altLang="en-US" sz="20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2000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78300" y="5041900"/>
            <a:ext cx="38354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43701" y="1333074"/>
            <a:ext cx="1104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22F0FA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Attention</a:t>
            </a:r>
            <a:endParaRPr lang="zh-CN" altLang="en-US" sz="1600" dirty="0">
              <a:solidFill>
                <a:srgbClr val="22F0FA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12310" y="1671628"/>
            <a:ext cx="3167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一般三角形的线条渐变都是路径渐变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444451" y="1620828"/>
            <a:ext cx="1303097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65F3FB"/>
                </a:gs>
                <a:gs pos="65000">
                  <a:srgbClr val="22F0FA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61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964846" y="5148803"/>
            <a:ext cx="44909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zh-CN" altLang="en-US" sz="1400" dirty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19924" y="4754104"/>
            <a:ext cx="143123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「大</a:t>
            </a:r>
            <a:r>
              <a:rPr lang="zh-CN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鲍</a:t>
            </a:r>
            <a:r>
              <a:rPr lang="zh-CN" altLang="en-US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鱼」</a:t>
            </a:r>
            <a:endParaRPr lang="zh-CN" altLang="en-US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221867" y="4842190"/>
            <a:ext cx="239398" cy="193160"/>
            <a:chOff x="1776409" y="3875098"/>
            <a:chExt cx="279399" cy="225437"/>
          </a:xfrm>
        </p:grpSpPr>
        <p:sp>
          <p:nvSpPr>
            <p:cNvPr id="8" name="Freeform 283"/>
            <p:cNvSpPr>
              <a:spLocks/>
            </p:cNvSpPr>
            <p:nvPr/>
          </p:nvSpPr>
          <p:spPr bwMode="auto">
            <a:xfrm>
              <a:off x="1776409" y="3875098"/>
              <a:ext cx="279399" cy="106364"/>
            </a:xfrm>
            <a:custGeom>
              <a:avLst/>
              <a:gdLst>
                <a:gd name="T0" fmla="*/ 285 w 288"/>
                <a:gd name="T1" fmla="*/ 44 h 111"/>
                <a:gd name="T2" fmla="*/ 144 w 288"/>
                <a:gd name="T3" fmla="*/ 0 h 111"/>
                <a:gd name="T4" fmla="*/ 4 w 288"/>
                <a:gd name="T5" fmla="*/ 44 h 111"/>
                <a:gd name="T6" fmla="*/ 0 w 288"/>
                <a:gd name="T7" fmla="*/ 54 h 111"/>
                <a:gd name="T8" fmla="*/ 0 w 288"/>
                <a:gd name="T9" fmla="*/ 106 h 111"/>
                <a:gd name="T10" fmla="*/ 6 w 288"/>
                <a:gd name="T11" fmla="*/ 110 h 111"/>
                <a:gd name="T12" fmla="*/ 67 w 288"/>
                <a:gd name="T13" fmla="*/ 95 h 111"/>
                <a:gd name="T14" fmla="*/ 72 w 288"/>
                <a:gd name="T15" fmla="*/ 87 h 111"/>
                <a:gd name="T16" fmla="*/ 72 w 288"/>
                <a:gd name="T17" fmla="*/ 65 h 111"/>
                <a:gd name="T18" fmla="*/ 76 w 288"/>
                <a:gd name="T19" fmla="*/ 55 h 111"/>
                <a:gd name="T20" fmla="*/ 144 w 288"/>
                <a:gd name="T21" fmla="*/ 40 h 111"/>
                <a:gd name="T22" fmla="*/ 212 w 288"/>
                <a:gd name="T23" fmla="*/ 55 h 111"/>
                <a:gd name="T24" fmla="*/ 216 w 288"/>
                <a:gd name="T25" fmla="*/ 65 h 111"/>
                <a:gd name="T26" fmla="*/ 216 w 288"/>
                <a:gd name="T27" fmla="*/ 84 h 111"/>
                <a:gd name="T28" fmla="*/ 222 w 288"/>
                <a:gd name="T29" fmla="*/ 92 h 111"/>
                <a:gd name="T30" fmla="*/ 283 w 288"/>
                <a:gd name="T31" fmla="*/ 110 h 111"/>
                <a:gd name="T32" fmla="*/ 288 w 288"/>
                <a:gd name="T33" fmla="*/ 106 h 111"/>
                <a:gd name="T34" fmla="*/ 288 w 288"/>
                <a:gd name="T35" fmla="*/ 54 h 111"/>
                <a:gd name="T36" fmla="*/ 285 w 288"/>
                <a:gd name="T37" fmla="*/ 4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111">
                  <a:moveTo>
                    <a:pt x="285" y="44"/>
                  </a:moveTo>
                  <a:cubicBezTo>
                    <a:pt x="285" y="44"/>
                    <a:pt x="252" y="0"/>
                    <a:pt x="144" y="0"/>
                  </a:cubicBezTo>
                  <a:cubicBezTo>
                    <a:pt x="37" y="0"/>
                    <a:pt x="4" y="44"/>
                    <a:pt x="4" y="44"/>
                  </a:cubicBezTo>
                  <a:cubicBezTo>
                    <a:pt x="2" y="46"/>
                    <a:pt x="0" y="51"/>
                    <a:pt x="0" y="54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0"/>
                    <a:pt x="3" y="111"/>
                    <a:pt x="6" y="110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70" y="94"/>
                    <a:pt x="72" y="90"/>
                    <a:pt x="72" y="8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1"/>
                    <a:pt x="74" y="57"/>
                    <a:pt x="76" y="55"/>
                  </a:cubicBezTo>
                  <a:cubicBezTo>
                    <a:pt x="76" y="55"/>
                    <a:pt x="91" y="40"/>
                    <a:pt x="144" y="40"/>
                  </a:cubicBezTo>
                  <a:cubicBezTo>
                    <a:pt x="198" y="40"/>
                    <a:pt x="212" y="55"/>
                    <a:pt x="212" y="55"/>
                  </a:cubicBezTo>
                  <a:cubicBezTo>
                    <a:pt x="215" y="57"/>
                    <a:pt x="216" y="61"/>
                    <a:pt x="216" y="65"/>
                  </a:cubicBezTo>
                  <a:cubicBezTo>
                    <a:pt x="216" y="84"/>
                    <a:pt x="216" y="84"/>
                    <a:pt x="216" y="84"/>
                  </a:cubicBezTo>
                  <a:cubicBezTo>
                    <a:pt x="216" y="87"/>
                    <a:pt x="219" y="90"/>
                    <a:pt x="222" y="92"/>
                  </a:cubicBezTo>
                  <a:cubicBezTo>
                    <a:pt x="283" y="110"/>
                    <a:pt x="283" y="110"/>
                    <a:pt x="283" y="110"/>
                  </a:cubicBezTo>
                  <a:cubicBezTo>
                    <a:pt x="286" y="111"/>
                    <a:pt x="288" y="110"/>
                    <a:pt x="288" y="106"/>
                  </a:cubicBezTo>
                  <a:cubicBezTo>
                    <a:pt x="288" y="54"/>
                    <a:pt x="288" y="54"/>
                    <a:pt x="288" y="54"/>
                  </a:cubicBezTo>
                  <a:cubicBezTo>
                    <a:pt x="288" y="51"/>
                    <a:pt x="287" y="46"/>
                    <a:pt x="285" y="44"/>
                  </a:cubicBez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84"/>
            <p:cNvSpPr>
              <a:spLocks noEditPoints="1"/>
            </p:cNvSpPr>
            <p:nvPr/>
          </p:nvSpPr>
          <p:spPr bwMode="auto">
            <a:xfrm>
              <a:off x="1790699" y="3932260"/>
              <a:ext cx="249237" cy="168275"/>
            </a:xfrm>
            <a:custGeom>
              <a:avLst/>
              <a:gdLst>
                <a:gd name="T0" fmla="*/ 246 w 258"/>
                <a:gd name="T1" fmla="*/ 99 h 174"/>
                <a:gd name="T2" fmla="*/ 196 w 258"/>
                <a:gd name="T3" fmla="*/ 52 h 174"/>
                <a:gd name="T4" fmla="*/ 185 w 258"/>
                <a:gd name="T5" fmla="*/ 46 h 174"/>
                <a:gd name="T6" fmla="*/ 177 w 258"/>
                <a:gd name="T7" fmla="*/ 12 h 174"/>
                <a:gd name="T8" fmla="*/ 163 w 258"/>
                <a:gd name="T9" fmla="*/ 0 h 174"/>
                <a:gd name="T10" fmla="*/ 96 w 258"/>
                <a:gd name="T11" fmla="*/ 0 h 174"/>
                <a:gd name="T12" fmla="*/ 81 w 258"/>
                <a:gd name="T13" fmla="*/ 12 h 174"/>
                <a:gd name="T14" fmla="*/ 74 w 258"/>
                <a:gd name="T15" fmla="*/ 46 h 174"/>
                <a:gd name="T16" fmla="*/ 63 w 258"/>
                <a:gd name="T17" fmla="*/ 52 h 174"/>
                <a:gd name="T18" fmla="*/ 13 w 258"/>
                <a:gd name="T19" fmla="*/ 99 h 174"/>
                <a:gd name="T20" fmla="*/ 3 w 258"/>
                <a:gd name="T21" fmla="*/ 119 h 174"/>
                <a:gd name="T22" fmla="*/ 1 w 258"/>
                <a:gd name="T23" fmla="*/ 162 h 174"/>
                <a:gd name="T24" fmla="*/ 12 w 258"/>
                <a:gd name="T25" fmla="*/ 174 h 174"/>
                <a:gd name="T26" fmla="*/ 246 w 258"/>
                <a:gd name="T27" fmla="*/ 174 h 174"/>
                <a:gd name="T28" fmla="*/ 258 w 258"/>
                <a:gd name="T29" fmla="*/ 162 h 174"/>
                <a:gd name="T30" fmla="*/ 255 w 258"/>
                <a:gd name="T31" fmla="*/ 119 h 174"/>
                <a:gd name="T32" fmla="*/ 246 w 258"/>
                <a:gd name="T33" fmla="*/ 99 h 174"/>
                <a:gd name="T34" fmla="*/ 129 w 258"/>
                <a:gd name="T35" fmla="*/ 154 h 174"/>
                <a:gd name="T36" fmla="*/ 71 w 258"/>
                <a:gd name="T37" fmla="*/ 96 h 174"/>
                <a:gd name="T38" fmla="*/ 129 w 258"/>
                <a:gd name="T39" fmla="*/ 38 h 174"/>
                <a:gd name="T40" fmla="*/ 187 w 258"/>
                <a:gd name="T41" fmla="*/ 96 h 174"/>
                <a:gd name="T42" fmla="*/ 129 w 258"/>
                <a:gd name="T43" fmla="*/ 15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8" h="174">
                  <a:moveTo>
                    <a:pt x="246" y="99"/>
                  </a:moveTo>
                  <a:cubicBezTo>
                    <a:pt x="196" y="52"/>
                    <a:pt x="196" y="52"/>
                    <a:pt x="196" y="52"/>
                  </a:cubicBezTo>
                  <a:cubicBezTo>
                    <a:pt x="193" y="49"/>
                    <a:pt x="189" y="47"/>
                    <a:pt x="185" y="46"/>
                  </a:cubicBezTo>
                  <a:cubicBezTo>
                    <a:pt x="177" y="12"/>
                    <a:pt x="177" y="12"/>
                    <a:pt x="177" y="12"/>
                  </a:cubicBezTo>
                  <a:cubicBezTo>
                    <a:pt x="176" y="6"/>
                    <a:pt x="169" y="0"/>
                    <a:pt x="163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9" y="0"/>
                    <a:pt x="83" y="6"/>
                    <a:pt x="81" y="12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0" y="47"/>
                    <a:pt x="65" y="49"/>
                    <a:pt x="63" y="52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8" y="104"/>
                    <a:pt x="4" y="113"/>
                    <a:pt x="3" y="119"/>
                  </a:cubicBezTo>
                  <a:cubicBezTo>
                    <a:pt x="1" y="162"/>
                    <a:pt x="1" y="162"/>
                    <a:pt x="1" y="162"/>
                  </a:cubicBezTo>
                  <a:cubicBezTo>
                    <a:pt x="0" y="168"/>
                    <a:pt x="5" y="174"/>
                    <a:pt x="12" y="174"/>
                  </a:cubicBezTo>
                  <a:cubicBezTo>
                    <a:pt x="246" y="174"/>
                    <a:pt x="246" y="174"/>
                    <a:pt x="246" y="174"/>
                  </a:cubicBezTo>
                  <a:cubicBezTo>
                    <a:pt x="253" y="174"/>
                    <a:pt x="258" y="168"/>
                    <a:pt x="258" y="162"/>
                  </a:cubicBezTo>
                  <a:cubicBezTo>
                    <a:pt x="255" y="119"/>
                    <a:pt x="255" y="119"/>
                    <a:pt x="255" y="119"/>
                  </a:cubicBezTo>
                  <a:cubicBezTo>
                    <a:pt x="255" y="113"/>
                    <a:pt x="250" y="104"/>
                    <a:pt x="246" y="99"/>
                  </a:cubicBezTo>
                  <a:close/>
                  <a:moveTo>
                    <a:pt x="129" y="154"/>
                  </a:moveTo>
                  <a:cubicBezTo>
                    <a:pt x="97" y="154"/>
                    <a:pt x="71" y="128"/>
                    <a:pt x="71" y="96"/>
                  </a:cubicBezTo>
                  <a:cubicBezTo>
                    <a:pt x="71" y="64"/>
                    <a:pt x="97" y="38"/>
                    <a:pt x="129" y="38"/>
                  </a:cubicBezTo>
                  <a:cubicBezTo>
                    <a:pt x="161" y="38"/>
                    <a:pt x="187" y="64"/>
                    <a:pt x="187" y="96"/>
                  </a:cubicBezTo>
                  <a:cubicBezTo>
                    <a:pt x="187" y="128"/>
                    <a:pt x="161" y="154"/>
                    <a:pt x="129" y="154"/>
                  </a:cubicBezTo>
                  <a:close/>
                </a:path>
              </a:pathLst>
            </a:custGeom>
            <a:solidFill>
              <a:srgbClr val="D40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Oval 285"/>
            <p:cNvSpPr>
              <a:spLocks noChangeArrowheads="1"/>
            </p:cNvSpPr>
            <p:nvPr/>
          </p:nvSpPr>
          <p:spPr bwMode="auto">
            <a:xfrm>
              <a:off x="1879600" y="3986213"/>
              <a:ext cx="73025" cy="74613"/>
            </a:xfrm>
            <a:prstGeom prst="ellipse">
              <a:avLst/>
            </a:prstGeom>
            <a:solidFill>
              <a:srgbClr val="05DA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图表页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54547" y="2357120"/>
            <a:ext cx="3838063" cy="2375062"/>
            <a:chOff x="254547" y="1463040"/>
            <a:chExt cx="3838063" cy="2375062"/>
          </a:xfrm>
        </p:grpSpPr>
        <p:grpSp>
          <p:nvGrpSpPr>
            <p:cNvPr id="33" name="组合 32"/>
            <p:cNvGrpSpPr/>
            <p:nvPr/>
          </p:nvGrpSpPr>
          <p:grpSpPr>
            <a:xfrm>
              <a:off x="254547" y="1463040"/>
              <a:ext cx="1137920" cy="1137920"/>
              <a:chOff x="254547" y="1463040"/>
              <a:chExt cx="1137920" cy="1137920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254547" y="1463040"/>
                <a:ext cx="1137920" cy="1137920"/>
                <a:chOff x="10277856" y="2670048"/>
                <a:chExt cx="1085088" cy="1085088"/>
              </a:xfrm>
            </p:grpSpPr>
            <p:sp>
              <p:nvSpPr>
                <p:cNvPr id="23" name="椭圆 22"/>
                <p:cNvSpPr/>
                <p:nvPr/>
              </p:nvSpPr>
              <p:spPr>
                <a:xfrm>
                  <a:off x="10277856" y="2670048"/>
                  <a:ext cx="1085088" cy="1085088"/>
                </a:xfrm>
                <a:prstGeom prst="ellipse">
                  <a:avLst/>
                </a:prstGeom>
                <a:noFill/>
                <a:ln w="12700">
                  <a:gradFill>
                    <a:gsLst>
                      <a:gs pos="35000">
                        <a:srgbClr val="00B0F0">
                          <a:alpha val="0"/>
                        </a:srgbClr>
                      </a:gs>
                      <a:gs pos="0">
                        <a:srgbClr val="05C3CD"/>
                      </a:gs>
                      <a:gs pos="90000">
                        <a:srgbClr val="0CC4CE">
                          <a:alpha val="0"/>
                        </a:srgbClr>
                      </a:gs>
                      <a:gs pos="60000">
                        <a:srgbClr val="00B0F0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/>
                <p:cNvSpPr/>
                <p:nvPr/>
              </p:nvSpPr>
              <p:spPr>
                <a:xfrm>
                  <a:off x="10338816" y="2731008"/>
                  <a:ext cx="963168" cy="963168"/>
                </a:xfrm>
                <a:prstGeom prst="ellipse">
                  <a:avLst/>
                </a:prstGeom>
                <a:noFill/>
                <a:ln w="12700">
                  <a:gradFill>
                    <a:gsLst>
                      <a:gs pos="0">
                        <a:srgbClr val="3BF2FB"/>
                      </a:gs>
                      <a:gs pos="100000">
                        <a:srgbClr val="00B0F0">
                          <a:alpha val="0"/>
                        </a:srgbClr>
                      </a:gs>
                      <a:gs pos="75000">
                        <a:srgbClr val="3BF2FB"/>
                      </a:gs>
                      <a:gs pos="50000">
                        <a:srgbClr val="00B0F0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546607" y="1755100"/>
                <a:ext cx="553800" cy="553800"/>
                <a:chOff x="1072088" y="4212317"/>
                <a:chExt cx="553800" cy="553800"/>
              </a:xfrm>
            </p:grpSpPr>
            <p:grpSp>
              <p:nvGrpSpPr>
                <p:cNvPr id="15" name="组合 14"/>
                <p:cNvGrpSpPr/>
                <p:nvPr/>
              </p:nvGrpSpPr>
              <p:grpSpPr>
                <a:xfrm>
                  <a:off x="1265479" y="4351461"/>
                  <a:ext cx="167018" cy="275512"/>
                  <a:chOff x="2294179" y="739898"/>
                  <a:chExt cx="167018" cy="275512"/>
                </a:xfrm>
              </p:grpSpPr>
              <p:sp>
                <p:nvSpPr>
                  <p:cNvPr id="21" name="Freeform 563"/>
                  <p:cNvSpPr>
                    <a:spLocks/>
                  </p:cNvSpPr>
                  <p:nvPr/>
                </p:nvSpPr>
                <p:spPr bwMode="auto">
                  <a:xfrm>
                    <a:off x="2294179" y="865950"/>
                    <a:ext cx="167018" cy="149460"/>
                  </a:xfrm>
                  <a:custGeom>
                    <a:avLst/>
                    <a:gdLst>
                      <a:gd name="T0" fmla="*/ 107 w 165"/>
                      <a:gd name="T1" fmla="*/ 0 h 148"/>
                      <a:gd name="T2" fmla="*/ 82 w 165"/>
                      <a:gd name="T3" fmla="*/ 10 h 148"/>
                      <a:gd name="T4" fmla="*/ 102 w 165"/>
                      <a:gd name="T5" fmla="*/ 81 h 148"/>
                      <a:gd name="T6" fmla="*/ 82 w 165"/>
                      <a:gd name="T7" fmla="*/ 109 h 148"/>
                      <a:gd name="T8" fmla="*/ 63 w 165"/>
                      <a:gd name="T9" fmla="*/ 81 h 148"/>
                      <a:gd name="T10" fmla="*/ 82 w 165"/>
                      <a:gd name="T11" fmla="*/ 10 h 148"/>
                      <a:gd name="T12" fmla="*/ 58 w 165"/>
                      <a:gd name="T13" fmla="*/ 0 h 148"/>
                      <a:gd name="T14" fmla="*/ 0 w 165"/>
                      <a:gd name="T15" fmla="*/ 58 h 148"/>
                      <a:gd name="T16" fmla="*/ 0 w 165"/>
                      <a:gd name="T17" fmla="*/ 121 h 148"/>
                      <a:gd name="T18" fmla="*/ 75 w 165"/>
                      <a:gd name="T19" fmla="*/ 148 h 148"/>
                      <a:gd name="T20" fmla="*/ 90 w 165"/>
                      <a:gd name="T21" fmla="*/ 148 h 148"/>
                      <a:gd name="T22" fmla="*/ 165 w 165"/>
                      <a:gd name="T23" fmla="*/ 121 h 148"/>
                      <a:gd name="T24" fmla="*/ 165 w 165"/>
                      <a:gd name="T25" fmla="*/ 58 h 148"/>
                      <a:gd name="T26" fmla="*/ 107 w 165"/>
                      <a:gd name="T27" fmla="*/ 0 h 1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65" h="148">
                        <a:moveTo>
                          <a:pt x="107" y="0"/>
                        </a:moveTo>
                        <a:cubicBezTo>
                          <a:pt x="82" y="10"/>
                          <a:pt x="82" y="10"/>
                          <a:pt x="82" y="10"/>
                        </a:cubicBezTo>
                        <a:cubicBezTo>
                          <a:pt x="102" y="81"/>
                          <a:pt x="102" y="81"/>
                          <a:pt x="102" y="81"/>
                        </a:cubicBezTo>
                        <a:cubicBezTo>
                          <a:pt x="82" y="109"/>
                          <a:pt x="82" y="109"/>
                          <a:pt x="82" y="109"/>
                        </a:cubicBezTo>
                        <a:cubicBezTo>
                          <a:pt x="63" y="81"/>
                          <a:pt x="63" y="81"/>
                          <a:pt x="63" y="81"/>
                        </a:cubicBezTo>
                        <a:cubicBezTo>
                          <a:pt x="82" y="10"/>
                          <a:pt x="82" y="10"/>
                          <a:pt x="82" y="10"/>
                        </a:cubicBezTo>
                        <a:cubicBezTo>
                          <a:pt x="58" y="0"/>
                          <a:pt x="58" y="0"/>
                          <a:pt x="58" y="0"/>
                        </a:cubicBezTo>
                        <a:cubicBezTo>
                          <a:pt x="36" y="6"/>
                          <a:pt x="0" y="21"/>
                          <a:pt x="0" y="58"/>
                        </a:cubicBezTo>
                        <a:cubicBezTo>
                          <a:pt x="0" y="111"/>
                          <a:pt x="0" y="121"/>
                          <a:pt x="0" y="121"/>
                        </a:cubicBezTo>
                        <a:cubicBezTo>
                          <a:pt x="0" y="121"/>
                          <a:pt x="2" y="148"/>
                          <a:pt x="75" y="148"/>
                        </a:cubicBezTo>
                        <a:cubicBezTo>
                          <a:pt x="90" y="148"/>
                          <a:pt x="90" y="148"/>
                          <a:pt x="90" y="148"/>
                        </a:cubicBezTo>
                        <a:cubicBezTo>
                          <a:pt x="163" y="148"/>
                          <a:pt x="165" y="121"/>
                          <a:pt x="165" y="121"/>
                        </a:cubicBezTo>
                        <a:cubicBezTo>
                          <a:pt x="165" y="121"/>
                          <a:pt x="165" y="111"/>
                          <a:pt x="165" y="58"/>
                        </a:cubicBezTo>
                        <a:cubicBezTo>
                          <a:pt x="165" y="21"/>
                          <a:pt x="129" y="6"/>
                          <a:pt x="107" y="0"/>
                        </a:cubicBezTo>
                        <a:close/>
                      </a:path>
                    </a:pathLst>
                  </a:custGeom>
                  <a:solidFill>
                    <a:srgbClr val="BB105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2" name="Oval 564"/>
                  <p:cNvSpPr>
                    <a:spLocks noChangeArrowheads="1"/>
                  </p:cNvSpPr>
                  <p:nvPr/>
                </p:nvSpPr>
                <p:spPr bwMode="auto">
                  <a:xfrm>
                    <a:off x="2322835" y="739898"/>
                    <a:ext cx="109704" cy="110038"/>
                  </a:xfrm>
                  <a:prstGeom prst="ellipse">
                    <a:avLst/>
                  </a:prstGeom>
                  <a:solidFill>
                    <a:srgbClr val="BB105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" name="组合 15"/>
                <p:cNvGrpSpPr/>
                <p:nvPr/>
              </p:nvGrpSpPr>
              <p:grpSpPr>
                <a:xfrm>
                  <a:off x="1072088" y="4212317"/>
                  <a:ext cx="553800" cy="553800"/>
                  <a:chOff x="1072088" y="4212317"/>
                  <a:chExt cx="553800" cy="553800"/>
                </a:xfrm>
              </p:grpSpPr>
              <p:sp>
                <p:nvSpPr>
                  <p:cNvPr id="17" name="右箭头 16"/>
                  <p:cNvSpPr/>
                  <p:nvPr/>
                </p:nvSpPr>
                <p:spPr>
                  <a:xfrm rot="10800000" flipH="1">
                    <a:off x="1072088" y="4460417"/>
                    <a:ext cx="92300" cy="57600"/>
                  </a:xfrm>
                  <a:prstGeom prst="rightArrow">
                    <a:avLst/>
                  </a:prstGeom>
                  <a:solidFill>
                    <a:srgbClr val="3BF2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" name="右箭头 17"/>
                  <p:cNvSpPr/>
                  <p:nvPr/>
                </p:nvSpPr>
                <p:spPr>
                  <a:xfrm rot="16200000" flipH="1">
                    <a:off x="1302838" y="4229667"/>
                    <a:ext cx="92300" cy="57600"/>
                  </a:xfrm>
                  <a:prstGeom prst="rightArrow">
                    <a:avLst/>
                  </a:prstGeom>
                  <a:solidFill>
                    <a:srgbClr val="3BF2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右箭头 18"/>
                  <p:cNvSpPr/>
                  <p:nvPr/>
                </p:nvSpPr>
                <p:spPr>
                  <a:xfrm rot="21600000" flipH="1">
                    <a:off x="1533588" y="4460417"/>
                    <a:ext cx="92300" cy="57600"/>
                  </a:xfrm>
                  <a:prstGeom prst="rightArrow">
                    <a:avLst/>
                  </a:prstGeom>
                  <a:solidFill>
                    <a:srgbClr val="3BF2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右箭头 19"/>
                  <p:cNvSpPr/>
                  <p:nvPr/>
                </p:nvSpPr>
                <p:spPr>
                  <a:xfrm rot="27000000" flipH="1">
                    <a:off x="1302838" y="4691167"/>
                    <a:ext cx="92300" cy="57600"/>
                  </a:xfrm>
                  <a:prstGeom prst="rightArrow">
                    <a:avLst/>
                  </a:prstGeom>
                  <a:solidFill>
                    <a:srgbClr val="3BF2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sp>
          <p:nvSpPr>
            <p:cNvPr id="25" name="文本框 24"/>
            <p:cNvSpPr txBox="1"/>
            <p:nvPr/>
          </p:nvSpPr>
          <p:spPr>
            <a:xfrm>
              <a:off x="1391958" y="1704300"/>
              <a:ext cx="15024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spc="1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「</a:t>
              </a:r>
              <a:r>
                <a:rPr lang="zh-CN" altLang="en-US" sz="1600" spc="100" dirty="0" smtClean="0">
                  <a:solidFill>
                    <a:srgbClr val="BF5E6E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标题</a:t>
              </a:r>
              <a:r>
                <a:rPr lang="zh-CN" altLang="en-US" sz="1600" spc="1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在此</a:t>
              </a:r>
              <a:r>
                <a:rPr lang="zh-CN" altLang="en-US" sz="1600" spc="1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」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498131" y="2083776"/>
              <a:ext cx="190090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 Lorem ipsum dolor sit </a:t>
              </a:r>
              <a:r>
                <a:rPr lang="en-US" altLang="zh-CN" sz="1200" dirty="0" err="1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amet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, </a:t>
              </a:r>
              <a:r>
                <a:rPr lang="en-US" altLang="zh-CN" sz="1200" dirty="0" err="1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consectetuer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adipiscing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elit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 Maecenas </a:t>
              </a:r>
              <a:r>
                <a:rPr lang="en-US" altLang="zh-CN" sz="1200" dirty="0" err="1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porttitor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congue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massa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 </a:t>
              </a:r>
              <a:endParaRPr lang="zh-CN" altLang="en-US" sz="1200" dirty="0">
                <a:solidFill>
                  <a:schemeClr val="bg1">
                    <a:alpha val="6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endParaRPr>
            </a:p>
            <a:p>
              <a:endParaRPr lang="zh-CN" altLang="en-US" sz="1200" dirty="0">
                <a:solidFill>
                  <a:schemeClr val="bg1">
                    <a:alpha val="6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 flipV="1">
              <a:off x="1598247" y="2003200"/>
              <a:ext cx="2494363" cy="28800"/>
            </a:xfrm>
            <a:prstGeom prst="line">
              <a:avLst/>
            </a:prstGeom>
            <a:ln>
              <a:gradFill>
                <a:gsLst>
                  <a:gs pos="0">
                    <a:srgbClr val="3BF2FB"/>
                  </a:gs>
                  <a:gs pos="100000">
                    <a:srgbClr val="3BF2FB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3290810" y="1610333"/>
            <a:ext cx="496934" cy="496934"/>
            <a:chOff x="3146505" y="1640565"/>
            <a:chExt cx="496934" cy="496934"/>
          </a:xfrm>
        </p:grpSpPr>
        <p:sp>
          <p:nvSpPr>
            <p:cNvPr id="38" name="椭圆 37"/>
            <p:cNvSpPr/>
            <p:nvPr/>
          </p:nvSpPr>
          <p:spPr>
            <a:xfrm>
              <a:off x="3171272" y="1665332"/>
              <a:ext cx="447400" cy="447400"/>
            </a:xfrm>
            <a:prstGeom prst="ellipse">
              <a:avLst/>
            </a:prstGeom>
            <a:noFill/>
            <a:ln w="6350">
              <a:gradFill>
                <a:gsLst>
                  <a:gs pos="0">
                    <a:srgbClr val="05DAE3"/>
                  </a:gs>
                  <a:gs pos="58000">
                    <a:srgbClr val="22B9FE"/>
                  </a:gs>
                  <a:gs pos="83000">
                    <a:srgbClr val="05DAE3"/>
                  </a:gs>
                  <a:gs pos="100000">
                    <a:srgbClr val="22B9F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椭圆 38"/>
            <p:cNvSpPr/>
            <p:nvPr/>
          </p:nvSpPr>
          <p:spPr>
            <a:xfrm>
              <a:off x="3146505" y="1640565"/>
              <a:ext cx="496934" cy="496934"/>
            </a:xfrm>
            <a:prstGeom prst="ellipse">
              <a:avLst/>
            </a:prstGeom>
            <a:noFill/>
            <a:ln w="6350">
              <a:gradFill>
                <a:gsLst>
                  <a:gs pos="0">
                    <a:srgbClr val="05DAE3"/>
                  </a:gs>
                  <a:gs pos="58000">
                    <a:srgbClr val="22B9FE"/>
                  </a:gs>
                  <a:gs pos="83000">
                    <a:srgbClr val="05DAE3">
                      <a:alpha val="0"/>
                    </a:srgbClr>
                  </a:gs>
                  <a:gs pos="34000">
                    <a:srgbClr val="22B9F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Freeform 478"/>
            <p:cNvSpPr>
              <a:spLocks/>
            </p:cNvSpPr>
            <p:nvPr/>
          </p:nvSpPr>
          <p:spPr bwMode="auto">
            <a:xfrm>
              <a:off x="3257589" y="1762130"/>
              <a:ext cx="250825" cy="250825"/>
            </a:xfrm>
            <a:custGeom>
              <a:avLst/>
              <a:gdLst>
                <a:gd name="T0" fmla="*/ 129 w 258"/>
                <a:gd name="T1" fmla="*/ 245 h 259"/>
                <a:gd name="T2" fmla="*/ 14 w 258"/>
                <a:gd name="T3" fmla="*/ 129 h 259"/>
                <a:gd name="T4" fmla="*/ 129 w 258"/>
                <a:gd name="T5" fmla="*/ 14 h 259"/>
                <a:gd name="T6" fmla="*/ 244 w 258"/>
                <a:gd name="T7" fmla="*/ 129 h 259"/>
                <a:gd name="T8" fmla="*/ 241 w 258"/>
                <a:gd name="T9" fmla="*/ 156 h 259"/>
                <a:gd name="T10" fmla="*/ 255 w 258"/>
                <a:gd name="T11" fmla="*/ 159 h 259"/>
                <a:gd name="T12" fmla="*/ 258 w 258"/>
                <a:gd name="T13" fmla="*/ 129 h 259"/>
                <a:gd name="T14" fmla="*/ 129 w 258"/>
                <a:gd name="T15" fmla="*/ 0 h 259"/>
                <a:gd name="T16" fmla="*/ 0 w 258"/>
                <a:gd name="T17" fmla="*/ 129 h 259"/>
                <a:gd name="T18" fmla="*/ 129 w 258"/>
                <a:gd name="T19" fmla="*/ 259 h 259"/>
                <a:gd name="T20" fmla="*/ 155 w 258"/>
                <a:gd name="T21" fmla="*/ 256 h 259"/>
                <a:gd name="T22" fmla="*/ 152 w 258"/>
                <a:gd name="T23" fmla="*/ 242 h 259"/>
                <a:gd name="T24" fmla="*/ 129 w 258"/>
                <a:gd name="T25" fmla="*/ 245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8" h="259">
                  <a:moveTo>
                    <a:pt x="129" y="245"/>
                  </a:moveTo>
                  <a:cubicBezTo>
                    <a:pt x="65" y="245"/>
                    <a:pt x="14" y="193"/>
                    <a:pt x="14" y="129"/>
                  </a:cubicBezTo>
                  <a:cubicBezTo>
                    <a:pt x="14" y="66"/>
                    <a:pt x="65" y="14"/>
                    <a:pt x="129" y="14"/>
                  </a:cubicBezTo>
                  <a:cubicBezTo>
                    <a:pt x="193" y="14"/>
                    <a:pt x="244" y="66"/>
                    <a:pt x="244" y="129"/>
                  </a:cubicBezTo>
                  <a:cubicBezTo>
                    <a:pt x="244" y="139"/>
                    <a:pt x="243" y="148"/>
                    <a:pt x="241" y="156"/>
                  </a:cubicBezTo>
                  <a:cubicBezTo>
                    <a:pt x="255" y="159"/>
                    <a:pt x="255" y="159"/>
                    <a:pt x="255" y="159"/>
                  </a:cubicBezTo>
                  <a:cubicBezTo>
                    <a:pt x="257" y="150"/>
                    <a:pt x="258" y="140"/>
                    <a:pt x="258" y="129"/>
                  </a:cubicBezTo>
                  <a:cubicBezTo>
                    <a:pt x="258" y="58"/>
                    <a:pt x="200" y="0"/>
                    <a:pt x="129" y="0"/>
                  </a:cubicBezTo>
                  <a:cubicBezTo>
                    <a:pt x="58" y="0"/>
                    <a:pt x="0" y="58"/>
                    <a:pt x="0" y="129"/>
                  </a:cubicBezTo>
                  <a:cubicBezTo>
                    <a:pt x="0" y="201"/>
                    <a:pt x="58" y="259"/>
                    <a:pt x="129" y="259"/>
                  </a:cubicBezTo>
                  <a:cubicBezTo>
                    <a:pt x="138" y="259"/>
                    <a:pt x="147" y="258"/>
                    <a:pt x="155" y="256"/>
                  </a:cubicBezTo>
                  <a:cubicBezTo>
                    <a:pt x="152" y="242"/>
                    <a:pt x="152" y="242"/>
                    <a:pt x="152" y="242"/>
                  </a:cubicBezTo>
                  <a:cubicBezTo>
                    <a:pt x="145" y="244"/>
                    <a:pt x="137" y="245"/>
                    <a:pt x="129" y="245"/>
                  </a:cubicBezTo>
                  <a:close/>
                </a:path>
              </a:pathLst>
            </a:custGeom>
            <a:solidFill>
              <a:srgbClr val="D40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79"/>
            <p:cNvSpPr>
              <a:spLocks noEditPoints="1"/>
            </p:cNvSpPr>
            <p:nvPr/>
          </p:nvSpPr>
          <p:spPr bwMode="auto">
            <a:xfrm>
              <a:off x="3279814" y="1784355"/>
              <a:ext cx="206375" cy="206375"/>
            </a:xfrm>
            <a:custGeom>
              <a:avLst/>
              <a:gdLst>
                <a:gd name="T0" fmla="*/ 106 w 212"/>
                <a:gd name="T1" fmla="*/ 0 h 213"/>
                <a:gd name="T2" fmla="*/ 0 w 212"/>
                <a:gd name="T3" fmla="*/ 106 h 213"/>
                <a:gd name="T4" fmla="*/ 106 w 212"/>
                <a:gd name="T5" fmla="*/ 213 h 213"/>
                <a:gd name="T6" fmla="*/ 127 w 212"/>
                <a:gd name="T7" fmla="*/ 211 h 213"/>
                <a:gd name="T8" fmla="*/ 105 w 212"/>
                <a:gd name="T9" fmla="*/ 106 h 213"/>
                <a:gd name="T10" fmla="*/ 120 w 212"/>
                <a:gd name="T11" fmla="*/ 110 h 213"/>
                <a:gd name="T12" fmla="*/ 117 w 212"/>
                <a:gd name="T13" fmla="*/ 103 h 213"/>
                <a:gd name="T14" fmla="*/ 128 w 212"/>
                <a:gd name="T15" fmla="*/ 92 h 213"/>
                <a:gd name="T16" fmla="*/ 139 w 212"/>
                <a:gd name="T17" fmla="*/ 103 h 213"/>
                <a:gd name="T18" fmla="*/ 132 w 212"/>
                <a:gd name="T19" fmla="*/ 113 h 213"/>
                <a:gd name="T20" fmla="*/ 209 w 212"/>
                <a:gd name="T21" fmla="*/ 131 h 213"/>
                <a:gd name="T22" fmla="*/ 212 w 212"/>
                <a:gd name="T23" fmla="*/ 106 h 213"/>
                <a:gd name="T24" fmla="*/ 106 w 212"/>
                <a:gd name="T25" fmla="*/ 0 h 213"/>
                <a:gd name="T26" fmla="*/ 42 w 212"/>
                <a:gd name="T27" fmla="*/ 54 h 213"/>
                <a:gd name="T28" fmla="*/ 57 w 212"/>
                <a:gd name="T29" fmla="*/ 70 h 213"/>
                <a:gd name="T30" fmla="*/ 42 w 212"/>
                <a:gd name="T31" fmla="*/ 85 h 213"/>
                <a:gd name="T32" fmla="*/ 26 w 212"/>
                <a:gd name="T33" fmla="*/ 70 h 213"/>
                <a:gd name="T34" fmla="*/ 42 w 212"/>
                <a:gd name="T35" fmla="*/ 54 h 213"/>
                <a:gd name="T36" fmla="*/ 40 w 212"/>
                <a:gd name="T37" fmla="*/ 154 h 213"/>
                <a:gd name="T38" fmla="*/ 21 w 212"/>
                <a:gd name="T39" fmla="*/ 135 h 213"/>
                <a:gd name="T40" fmla="*/ 40 w 212"/>
                <a:gd name="T41" fmla="*/ 115 h 213"/>
                <a:gd name="T42" fmla="*/ 60 w 212"/>
                <a:gd name="T43" fmla="*/ 135 h 213"/>
                <a:gd name="T44" fmla="*/ 40 w 212"/>
                <a:gd name="T45" fmla="*/ 154 h 213"/>
                <a:gd name="T46" fmla="*/ 89 w 212"/>
                <a:gd name="T47" fmla="*/ 70 h 213"/>
                <a:gd name="T48" fmla="*/ 102 w 212"/>
                <a:gd name="T49" fmla="*/ 83 h 213"/>
                <a:gd name="T50" fmla="*/ 89 w 212"/>
                <a:gd name="T51" fmla="*/ 96 h 213"/>
                <a:gd name="T52" fmla="*/ 76 w 212"/>
                <a:gd name="T53" fmla="*/ 83 h 213"/>
                <a:gd name="T54" fmla="*/ 89 w 212"/>
                <a:gd name="T55" fmla="*/ 70 h 213"/>
                <a:gd name="T56" fmla="*/ 76 w 212"/>
                <a:gd name="T57" fmla="*/ 133 h 213"/>
                <a:gd name="T58" fmla="*/ 89 w 212"/>
                <a:gd name="T59" fmla="*/ 120 h 213"/>
                <a:gd name="T60" fmla="*/ 102 w 212"/>
                <a:gd name="T61" fmla="*/ 133 h 213"/>
                <a:gd name="T62" fmla="*/ 89 w 212"/>
                <a:gd name="T63" fmla="*/ 146 h 213"/>
                <a:gd name="T64" fmla="*/ 76 w 212"/>
                <a:gd name="T65" fmla="*/ 133 h 213"/>
                <a:gd name="T66" fmla="*/ 117 w 212"/>
                <a:gd name="T67" fmla="*/ 183 h 213"/>
                <a:gd name="T68" fmla="*/ 102 w 212"/>
                <a:gd name="T69" fmla="*/ 198 h 213"/>
                <a:gd name="T70" fmla="*/ 87 w 212"/>
                <a:gd name="T71" fmla="*/ 183 h 213"/>
                <a:gd name="T72" fmla="*/ 102 w 212"/>
                <a:gd name="T73" fmla="*/ 168 h 213"/>
                <a:gd name="T74" fmla="*/ 117 w 212"/>
                <a:gd name="T75" fmla="*/ 183 h 213"/>
                <a:gd name="T76" fmla="*/ 106 w 212"/>
                <a:gd name="T77" fmla="*/ 55 h 213"/>
                <a:gd name="T78" fmla="*/ 88 w 212"/>
                <a:gd name="T79" fmla="*/ 36 h 213"/>
                <a:gd name="T80" fmla="*/ 106 w 212"/>
                <a:gd name="T81" fmla="*/ 18 h 213"/>
                <a:gd name="T82" fmla="*/ 125 w 212"/>
                <a:gd name="T83" fmla="*/ 36 h 213"/>
                <a:gd name="T84" fmla="*/ 106 w 212"/>
                <a:gd name="T85" fmla="*/ 55 h 213"/>
                <a:gd name="T86" fmla="*/ 139 w 212"/>
                <a:gd name="T87" fmla="*/ 49 h 213"/>
                <a:gd name="T88" fmla="*/ 152 w 212"/>
                <a:gd name="T89" fmla="*/ 36 h 213"/>
                <a:gd name="T90" fmla="*/ 165 w 212"/>
                <a:gd name="T91" fmla="*/ 49 h 213"/>
                <a:gd name="T92" fmla="*/ 152 w 212"/>
                <a:gd name="T93" fmla="*/ 62 h 213"/>
                <a:gd name="T94" fmla="*/ 139 w 212"/>
                <a:gd name="T95" fmla="*/ 49 h 213"/>
                <a:gd name="T96" fmla="*/ 175 w 212"/>
                <a:gd name="T97" fmla="*/ 112 h 213"/>
                <a:gd name="T98" fmla="*/ 157 w 212"/>
                <a:gd name="T99" fmla="*/ 95 h 213"/>
                <a:gd name="T100" fmla="*/ 175 w 212"/>
                <a:gd name="T101" fmla="*/ 77 h 213"/>
                <a:gd name="T102" fmla="*/ 193 w 212"/>
                <a:gd name="T103" fmla="*/ 95 h 213"/>
                <a:gd name="T104" fmla="*/ 175 w 212"/>
                <a:gd name="T105" fmla="*/ 1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2" h="213">
                  <a:moveTo>
                    <a:pt x="106" y="0"/>
                  </a:moveTo>
                  <a:cubicBezTo>
                    <a:pt x="47" y="0"/>
                    <a:pt x="0" y="48"/>
                    <a:pt x="0" y="106"/>
                  </a:cubicBezTo>
                  <a:cubicBezTo>
                    <a:pt x="0" y="165"/>
                    <a:pt x="47" y="213"/>
                    <a:pt x="106" y="213"/>
                  </a:cubicBezTo>
                  <a:cubicBezTo>
                    <a:pt x="113" y="213"/>
                    <a:pt x="120" y="212"/>
                    <a:pt x="127" y="211"/>
                  </a:cubicBezTo>
                  <a:cubicBezTo>
                    <a:pt x="105" y="106"/>
                    <a:pt x="105" y="106"/>
                    <a:pt x="105" y="106"/>
                  </a:cubicBezTo>
                  <a:cubicBezTo>
                    <a:pt x="120" y="110"/>
                    <a:pt x="120" y="110"/>
                    <a:pt x="120" y="110"/>
                  </a:cubicBezTo>
                  <a:cubicBezTo>
                    <a:pt x="118" y="108"/>
                    <a:pt x="117" y="105"/>
                    <a:pt x="117" y="103"/>
                  </a:cubicBezTo>
                  <a:cubicBezTo>
                    <a:pt x="117" y="97"/>
                    <a:pt x="122" y="92"/>
                    <a:pt x="128" y="92"/>
                  </a:cubicBezTo>
                  <a:cubicBezTo>
                    <a:pt x="134" y="92"/>
                    <a:pt x="139" y="97"/>
                    <a:pt x="139" y="103"/>
                  </a:cubicBezTo>
                  <a:cubicBezTo>
                    <a:pt x="139" y="107"/>
                    <a:pt x="136" y="111"/>
                    <a:pt x="132" y="113"/>
                  </a:cubicBezTo>
                  <a:cubicBezTo>
                    <a:pt x="209" y="131"/>
                    <a:pt x="209" y="131"/>
                    <a:pt x="209" y="131"/>
                  </a:cubicBezTo>
                  <a:cubicBezTo>
                    <a:pt x="211" y="123"/>
                    <a:pt x="212" y="115"/>
                    <a:pt x="212" y="106"/>
                  </a:cubicBezTo>
                  <a:cubicBezTo>
                    <a:pt x="212" y="48"/>
                    <a:pt x="165" y="0"/>
                    <a:pt x="106" y="0"/>
                  </a:cubicBezTo>
                  <a:close/>
                  <a:moveTo>
                    <a:pt x="42" y="54"/>
                  </a:moveTo>
                  <a:cubicBezTo>
                    <a:pt x="50" y="54"/>
                    <a:pt x="57" y="61"/>
                    <a:pt x="57" y="70"/>
                  </a:cubicBezTo>
                  <a:cubicBezTo>
                    <a:pt x="57" y="78"/>
                    <a:pt x="50" y="85"/>
                    <a:pt x="42" y="85"/>
                  </a:cubicBezTo>
                  <a:cubicBezTo>
                    <a:pt x="33" y="85"/>
                    <a:pt x="26" y="78"/>
                    <a:pt x="26" y="70"/>
                  </a:cubicBezTo>
                  <a:cubicBezTo>
                    <a:pt x="26" y="61"/>
                    <a:pt x="33" y="54"/>
                    <a:pt x="42" y="54"/>
                  </a:cubicBezTo>
                  <a:close/>
                  <a:moveTo>
                    <a:pt x="40" y="154"/>
                  </a:moveTo>
                  <a:cubicBezTo>
                    <a:pt x="30" y="154"/>
                    <a:pt x="21" y="146"/>
                    <a:pt x="21" y="135"/>
                  </a:cubicBezTo>
                  <a:cubicBezTo>
                    <a:pt x="21" y="124"/>
                    <a:pt x="30" y="115"/>
                    <a:pt x="40" y="115"/>
                  </a:cubicBezTo>
                  <a:cubicBezTo>
                    <a:pt x="51" y="115"/>
                    <a:pt x="60" y="124"/>
                    <a:pt x="60" y="135"/>
                  </a:cubicBezTo>
                  <a:cubicBezTo>
                    <a:pt x="60" y="146"/>
                    <a:pt x="51" y="154"/>
                    <a:pt x="40" y="154"/>
                  </a:cubicBezTo>
                  <a:close/>
                  <a:moveTo>
                    <a:pt x="89" y="70"/>
                  </a:moveTo>
                  <a:cubicBezTo>
                    <a:pt x="96" y="70"/>
                    <a:pt x="102" y="76"/>
                    <a:pt x="102" y="83"/>
                  </a:cubicBezTo>
                  <a:cubicBezTo>
                    <a:pt x="102" y="90"/>
                    <a:pt x="96" y="96"/>
                    <a:pt x="89" y="96"/>
                  </a:cubicBezTo>
                  <a:cubicBezTo>
                    <a:pt x="82" y="96"/>
                    <a:pt x="76" y="90"/>
                    <a:pt x="76" y="83"/>
                  </a:cubicBezTo>
                  <a:cubicBezTo>
                    <a:pt x="76" y="76"/>
                    <a:pt x="82" y="70"/>
                    <a:pt x="89" y="70"/>
                  </a:cubicBezTo>
                  <a:close/>
                  <a:moveTo>
                    <a:pt x="76" y="133"/>
                  </a:moveTo>
                  <a:cubicBezTo>
                    <a:pt x="76" y="126"/>
                    <a:pt x="82" y="120"/>
                    <a:pt x="89" y="120"/>
                  </a:cubicBezTo>
                  <a:cubicBezTo>
                    <a:pt x="96" y="120"/>
                    <a:pt x="102" y="126"/>
                    <a:pt x="102" y="133"/>
                  </a:cubicBezTo>
                  <a:cubicBezTo>
                    <a:pt x="102" y="140"/>
                    <a:pt x="96" y="146"/>
                    <a:pt x="89" y="146"/>
                  </a:cubicBezTo>
                  <a:cubicBezTo>
                    <a:pt x="82" y="146"/>
                    <a:pt x="76" y="140"/>
                    <a:pt x="76" y="133"/>
                  </a:cubicBezTo>
                  <a:close/>
                  <a:moveTo>
                    <a:pt x="117" y="183"/>
                  </a:moveTo>
                  <a:cubicBezTo>
                    <a:pt x="117" y="191"/>
                    <a:pt x="110" y="198"/>
                    <a:pt x="102" y="198"/>
                  </a:cubicBezTo>
                  <a:cubicBezTo>
                    <a:pt x="94" y="198"/>
                    <a:pt x="87" y="191"/>
                    <a:pt x="87" y="183"/>
                  </a:cubicBezTo>
                  <a:cubicBezTo>
                    <a:pt x="87" y="175"/>
                    <a:pt x="94" y="168"/>
                    <a:pt x="102" y="168"/>
                  </a:cubicBezTo>
                  <a:cubicBezTo>
                    <a:pt x="110" y="168"/>
                    <a:pt x="117" y="175"/>
                    <a:pt x="117" y="183"/>
                  </a:cubicBezTo>
                  <a:close/>
                  <a:moveTo>
                    <a:pt x="106" y="55"/>
                  </a:moveTo>
                  <a:cubicBezTo>
                    <a:pt x="96" y="55"/>
                    <a:pt x="88" y="46"/>
                    <a:pt x="88" y="36"/>
                  </a:cubicBezTo>
                  <a:cubicBezTo>
                    <a:pt x="88" y="26"/>
                    <a:pt x="96" y="18"/>
                    <a:pt x="106" y="18"/>
                  </a:cubicBezTo>
                  <a:cubicBezTo>
                    <a:pt x="116" y="18"/>
                    <a:pt x="125" y="26"/>
                    <a:pt x="125" y="36"/>
                  </a:cubicBezTo>
                  <a:cubicBezTo>
                    <a:pt x="125" y="46"/>
                    <a:pt x="116" y="55"/>
                    <a:pt x="106" y="55"/>
                  </a:cubicBezTo>
                  <a:close/>
                  <a:moveTo>
                    <a:pt x="139" y="49"/>
                  </a:moveTo>
                  <a:cubicBezTo>
                    <a:pt x="139" y="42"/>
                    <a:pt x="145" y="36"/>
                    <a:pt x="152" y="36"/>
                  </a:cubicBezTo>
                  <a:cubicBezTo>
                    <a:pt x="159" y="36"/>
                    <a:pt x="165" y="42"/>
                    <a:pt x="165" y="49"/>
                  </a:cubicBezTo>
                  <a:cubicBezTo>
                    <a:pt x="165" y="56"/>
                    <a:pt x="159" y="62"/>
                    <a:pt x="152" y="62"/>
                  </a:cubicBezTo>
                  <a:cubicBezTo>
                    <a:pt x="145" y="62"/>
                    <a:pt x="139" y="56"/>
                    <a:pt x="139" y="49"/>
                  </a:cubicBezTo>
                  <a:close/>
                  <a:moveTo>
                    <a:pt x="175" y="112"/>
                  </a:moveTo>
                  <a:cubicBezTo>
                    <a:pt x="165" y="112"/>
                    <a:pt x="157" y="105"/>
                    <a:pt x="157" y="95"/>
                  </a:cubicBezTo>
                  <a:cubicBezTo>
                    <a:pt x="157" y="85"/>
                    <a:pt x="165" y="77"/>
                    <a:pt x="175" y="77"/>
                  </a:cubicBezTo>
                  <a:cubicBezTo>
                    <a:pt x="185" y="77"/>
                    <a:pt x="193" y="85"/>
                    <a:pt x="193" y="95"/>
                  </a:cubicBezTo>
                  <a:cubicBezTo>
                    <a:pt x="193" y="105"/>
                    <a:pt x="185" y="112"/>
                    <a:pt x="175" y="112"/>
                  </a:cubicBezTo>
                  <a:close/>
                </a:path>
              </a:pathLst>
            </a:custGeom>
            <a:solidFill>
              <a:srgbClr val="D40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80"/>
            <p:cNvSpPr>
              <a:spLocks/>
            </p:cNvSpPr>
            <p:nvPr/>
          </p:nvSpPr>
          <p:spPr bwMode="auto">
            <a:xfrm>
              <a:off x="3436976" y="1944692"/>
              <a:ext cx="98425" cy="96838"/>
            </a:xfrm>
            <a:custGeom>
              <a:avLst/>
              <a:gdLst>
                <a:gd name="T0" fmla="*/ 90 w 103"/>
                <a:gd name="T1" fmla="*/ 0 h 100"/>
                <a:gd name="T2" fmla="*/ 0 w 103"/>
                <a:gd name="T3" fmla="*/ 87 h 100"/>
                <a:gd name="T4" fmla="*/ 3 w 103"/>
                <a:gd name="T5" fmla="*/ 100 h 100"/>
                <a:gd name="T6" fmla="*/ 103 w 103"/>
                <a:gd name="T7" fmla="*/ 4 h 100"/>
                <a:gd name="T8" fmla="*/ 90 w 103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0">
                  <a:moveTo>
                    <a:pt x="90" y="0"/>
                  </a:moveTo>
                  <a:cubicBezTo>
                    <a:pt x="79" y="44"/>
                    <a:pt x="44" y="78"/>
                    <a:pt x="0" y="87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53" y="90"/>
                    <a:pt x="92" y="52"/>
                    <a:pt x="103" y="4"/>
                  </a:cubicBezTo>
                  <a:lnTo>
                    <a:pt x="90" y="0"/>
                  </a:ln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81"/>
            <p:cNvSpPr>
              <a:spLocks noEditPoints="1"/>
            </p:cNvSpPr>
            <p:nvPr/>
          </p:nvSpPr>
          <p:spPr bwMode="auto">
            <a:xfrm>
              <a:off x="3414751" y="1917705"/>
              <a:ext cx="100013" cy="101600"/>
            </a:xfrm>
            <a:custGeom>
              <a:avLst/>
              <a:gdLst>
                <a:gd name="T0" fmla="*/ 104 w 104"/>
                <a:gd name="T1" fmla="*/ 25 h 105"/>
                <a:gd name="T2" fmla="*/ 27 w 104"/>
                <a:gd name="T3" fmla="*/ 7 h 105"/>
                <a:gd name="T4" fmla="*/ 23 w 104"/>
                <a:gd name="T5" fmla="*/ 8 h 105"/>
                <a:gd name="T6" fmla="*/ 14 w 104"/>
                <a:gd name="T7" fmla="*/ 4 h 105"/>
                <a:gd name="T8" fmla="*/ 0 w 104"/>
                <a:gd name="T9" fmla="*/ 0 h 105"/>
                <a:gd name="T10" fmla="*/ 22 w 104"/>
                <a:gd name="T11" fmla="*/ 105 h 105"/>
                <a:gd name="T12" fmla="*/ 104 w 104"/>
                <a:gd name="T13" fmla="*/ 25 h 105"/>
                <a:gd name="T14" fmla="*/ 73 w 104"/>
                <a:gd name="T15" fmla="*/ 20 h 105"/>
                <a:gd name="T16" fmla="*/ 84 w 104"/>
                <a:gd name="T17" fmla="*/ 31 h 105"/>
                <a:gd name="T18" fmla="*/ 73 w 104"/>
                <a:gd name="T19" fmla="*/ 42 h 105"/>
                <a:gd name="T20" fmla="*/ 62 w 104"/>
                <a:gd name="T21" fmla="*/ 31 h 105"/>
                <a:gd name="T22" fmla="*/ 73 w 104"/>
                <a:gd name="T23" fmla="*/ 20 h 105"/>
                <a:gd name="T24" fmla="*/ 31 w 104"/>
                <a:gd name="T25" fmla="*/ 62 h 105"/>
                <a:gd name="T26" fmla="*/ 13 w 104"/>
                <a:gd name="T27" fmla="*/ 43 h 105"/>
                <a:gd name="T28" fmla="*/ 31 w 104"/>
                <a:gd name="T29" fmla="*/ 24 h 105"/>
                <a:gd name="T30" fmla="*/ 50 w 104"/>
                <a:gd name="T31" fmla="*/ 43 h 105"/>
                <a:gd name="T32" fmla="*/ 31 w 104"/>
                <a:gd name="T33" fmla="*/ 6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5">
                  <a:moveTo>
                    <a:pt x="104" y="25"/>
                  </a:moveTo>
                  <a:cubicBezTo>
                    <a:pt x="27" y="7"/>
                    <a:pt x="27" y="7"/>
                    <a:pt x="27" y="7"/>
                  </a:cubicBezTo>
                  <a:cubicBezTo>
                    <a:pt x="26" y="7"/>
                    <a:pt x="24" y="8"/>
                    <a:pt x="23" y="8"/>
                  </a:cubicBezTo>
                  <a:cubicBezTo>
                    <a:pt x="19" y="8"/>
                    <a:pt x="16" y="6"/>
                    <a:pt x="14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105"/>
                    <a:pt x="22" y="105"/>
                    <a:pt x="22" y="105"/>
                  </a:cubicBezTo>
                  <a:cubicBezTo>
                    <a:pt x="62" y="97"/>
                    <a:pt x="94" y="65"/>
                    <a:pt x="104" y="25"/>
                  </a:cubicBezTo>
                  <a:close/>
                  <a:moveTo>
                    <a:pt x="73" y="20"/>
                  </a:moveTo>
                  <a:cubicBezTo>
                    <a:pt x="79" y="20"/>
                    <a:pt x="84" y="25"/>
                    <a:pt x="84" y="31"/>
                  </a:cubicBezTo>
                  <a:cubicBezTo>
                    <a:pt x="84" y="37"/>
                    <a:pt x="79" y="42"/>
                    <a:pt x="73" y="42"/>
                  </a:cubicBezTo>
                  <a:cubicBezTo>
                    <a:pt x="67" y="42"/>
                    <a:pt x="62" y="37"/>
                    <a:pt x="62" y="31"/>
                  </a:cubicBezTo>
                  <a:cubicBezTo>
                    <a:pt x="62" y="25"/>
                    <a:pt x="67" y="20"/>
                    <a:pt x="73" y="20"/>
                  </a:cubicBezTo>
                  <a:close/>
                  <a:moveTo>
                    <a:pt x="31" y="62"/>
                  </a:moveTo>
                  <a:cubicBezTo>
                    <a:pt x="21" y="62"/>
                    <a:pt x="13" y="53"/>
                    <a:pt x="13" y="43"/>
                  </a:cubicBezTo>
                  <a:cubicBezTo>
                    <a:pt x="13" y="33"/>
                    <a:pt x="21" y="24"/>
                    <a:pt x="31" y="24"/>
                  </a:cubicBezTo>
                  <a:cubicBezTo>
                    <a:pt x="42" y="24"/>
                    <a:pt x="50" y="33"/>
                    <a:pt x="50" y="43"/>
                  </a:cubicBezTo>
                  <a:cubicBezTo>
                    <a:pt x="50" y="53"/>
                    <a:pt x="42" y="62"/>
                    <a:pt x="31" y="62"/>
                  </a:cubicBez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44" name="直接连接符 43"/>
          <p:cNvCxnSpPr/>
          <p:nvPr/>
        </p:nvCxnSpPr>
        <p:spPr>
          <a:xfrm>
            <a:off x="3809969" y="1989073"/>
            <a:ext cx="560145" cy="308291"/>
          </a:xfrm>
          <a:prstGeom prst="line">
            <a:avLst/>
          </a:prstGeom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223455" y="1581377"/>
            <a:ext cx="117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200" spc="100" dirty="0" smtClean="0">
                <a:solidFill>
                  <a:srgbClr val="3BF2F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z="12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z="1200" spc="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639884" y="1808172"/>
            <a:ext cx="1652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</a:t>
            </a:r>
            <a:endParaRPr lang="zh-CN" alt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3989613" y="816365"/>
            <a:ext cx="447400" cy="447400"/>
          </a:xfrm>
          <a:prstGeom prst="ellipse">
            <a:avLst/>
          </a:prstGeom>
          <a:noFill/>
          <a:ln w="6350">
            <a:gradFill>
              <a:gsLst>
                <a:gs pos="0">
                  <a:srgbClr val="05DAE3"/>
                </a:gs>
                <a:gs pos="58000">
                  <a:srgbClr val="22B9FE"/>
                </a:gs>
                <a:gs pos="83000">
                  <a:srgbClr val="05DAE3"/>
                </a:gs>
                <a:gs pos="100000">
                  <a:srgbClr val="22B9F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>
            <a:off x="3964846" y="789421"/>
            <a:ext cx="496934" cy="496934"/>
          </a:xfrm>
          <a:prstGeom prst="ellipse">
            <a:avLst/>
          </a:prstGeom>
          <a:noFill/>
          <a:ln w="6350">
            <a:gradFill>
              <a:gsLst>
                <a:gs pos="0">
                  <a:srgbClr val="05DAE3"/>
                </a:gs>
                <a:gs pos="58000">
                  <a:srgbClr val="22B9FE"/>
                </a:gs>
                <a:gs pos="83000">
                  <a:srgbClr val="05DAE3">
                    <a:alpha val="0"/>
                  </a:srgbClr>
                </a:gs>
                <a:gs pos="34000">
                  <a:srgbClr val="22B9F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3" name="组合 52"/>
          <p:cNvGrpSpPr/>
          <p:nvPr/>
        </p:nvGrpSpPr>
        <p:grpSpPr>
          <a:xfrm>
            <a:off x="4099962" y="932114"/>
            <a:ext cx="239398" cy="193160"/>
            <a:chOff x="1776409" y="3875098"/>
            <a:chExt cx="279399" cy="225437"/>
          </a:xfrm>
        </p:grpSpPr>
        <p:sp>
          <p:nvSpPr>
            <p:cNvPr id="54" name="Freeform 283"/>
            <p:cNvSpPr>
              <a:spLocks/>
            </p:cNvSpPr>
            <p:nvPr/>
          </p:nvSpPr>
          <p:spPr bwMode="auto">
            <a:xfrm>
              <a:off x="1776409" y="3875098"/>
              <a:ext cx="279399" cy="106364"/>
            </a:xfrm>
            <a:custGeom>
              <a:avLst/>
              <a:gdLst>
                <a:gd name="T0" fmla="*/ 285 w 288"/>
                <a:gd name="T1" fmla="*/ 44 h 111"/>
                <a:gd name="T2" fmla="*/ 144 w 288"/>
                <a:gd name="T3" fmla="*/ 0 h 111"/>
                <a:gd name="T4" fmla="*/ 4 w 288"/>
                <a:gd name="T5" fmla="*/ 44 h 111"/>
                <a:gd name="T6" fmla="*/ 0 w 288"/>
                <a:gd name="T7" fmla="*/ 54 h 111"/>
                <a:gd name="T8" fmla="*/ 0 w 288"/>
                <a:gd name="T9" fmla="*/ 106 h 111"/>
                <a:gd name="T10" fmla="*/ 6 w 288"/>
                <a:gd name="T11" fmla="*/ 110 h 111"/>
                <a:gd name="T12" fmla="*/ 67 w 288"/>
                <a:gd name="T13" fmla="*/ 95 h 111"/>
                <a:gd name="T14" fmla="*/ 72 w 288"/>
                <a:gd name="T15" fmla="*/ 87 h 111"/>
                <a:gd name="T16" fmla="*/ 72 w 288"/>
                <a:gd name="T17" fmla="*/ 65 h 111"/>
                <a:gd name="T18" fmla="*/ 76 w 288"/>
                <a:gd name="T19" fmla="*/ 55 h 111"/>
                <a:gd name="T20" fmla="*/ 144 w 288"/>
                <a:gd name="T21" fmla="*/ 40 h 111"/>
                <a:gd name="T22" fmla="*/ 212 w 288"/>
                <a:gd name="T23" fmla="*/ 55 h 111"/>
                <a:gd name="T24" fmla="*/ 216 w 288"/>
                <a:gd name="T25" fmla="*/ 65 h 111"/>
                <a:gd name="T26" fmla="*/ 216 w 288"/>
                <a:gd name="T27" fmla="*/ 84 h 111"/>
                <a:gd name="T28" fmla="*/ 222 w 288"/>
                <a:gd name="T29" fmla="*/ 92 h 111"/>
                <a:gd name="T30" fmla="*/ 283 w 288"/>
                <a:gd name="T31" fmla="*/ 110 h 111"/>
                <a:gd name="T32" fmla="*/ 288 w 288"/>
                <a:gd name="T33" fmla="*/ 106 h 111"/>
                <a:gd name="T34" fmla="*/ 288 w 288"/>
                <a:gd name="T35" fmla="*/ 54 h 111"/>
                <a:gd name="T36" fmla="*/ 285 w 288"/>
                <a:gd name="T37" fmla="*/ 4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111">
                  <a:moveTo>
                    <a:pt x="285" y="44"/>
                  </a:moveTo>
                  <a:cubicBezTo>
                    <a:pt x="285" y="44"/>
                    <a:pt x="252" y="0"/>
                    <a:pt x="144" y="0"/>
                  </a:cubicBezTo>
                  <a:cubicBezTo>
                    <a:pt x="37" y="0"/>
                    <a:pt x="4" y="44"/>
                    <a:pt x="4" y="44"/>
                  </a:cubicBezTo>
                  <a:cubicBezTo>
                    <a:pt x="2" y="46"/>
                    <a:pt x="0" y="51"/>
                    <a:pt x="0" y="54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0"/>
                    <a:pt x="3" y="111"/>
                    <a:pt x="6" y="110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70" y="94"/>
                    <a:pt x="72" y="90"/>
                    <a:pt x="72" y="8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1"/>
                    <a:pt x="74" y="57"/>
                    <a:pt x="76" y="55"/>
                  </a:cubicBezTo>
                  <a:cubicBezTo>
                    <a:pt x="76" y="55"/>
                    <a:pt x="91" y="40"/>
                    <a:pt x="144" y="40"/>
                  </a:cubicBezTo>
                  <a:cubicBezTo>
                    <a:pt x="198" y="40"/>
                    <a:pt x="212" y="55"/>
                    <a:pt x="212" y="55"/>
                  </a:cubicBezTo>
                  <a:cubicBezTo>
                    <a:pt x="215" y="57"/>
                    <a:pt x="216" y="61"/>
                    <a:pt x="216" y="65"/>
                  </a:cubicBezTo>
                  <a:cubicBezTo>
                    <a:pt x="216" y="84"/>
                    <a:pt x="216" y="84"/>
                    <a:pt x="216" y="84"/>
                  </a:cubicBezTo>
                  <a:cubicBezTo>
                    <a:pt x="216" y="87"/>
                    <a:pt x="219" y="90"/>
                    <a:pt x="222" y="92"/>
                  </a:cubicBezTo>
                  <a:cubicBezTo>
                    <a:pt x="283" y="110"/>
                    <a:pt x="283" y="110"/>
                    <a:pt x="283" y="110"/>
                  </a:cubicBezTo>
                  <a:cubicBezTo>
                    <a:pt x="286" y="111"/>
                    <a:pt x="288" y="110"/>
                    <a:pt x="288" y="106"/>
                  </a:cubicBezTo>
                  <a:cubicBezTo>
                    <a:pt x="288" y="54"/>
                    <a:pt x="288" y="54"/>
                    <a:pt x="288" y="54"/>
                  </a:cubicBezTo>
                  <a:cubicBezTo>
                    <a:pt x="288" y="51"/>
                    <a:pt x="287" y="46"/>
                    <a:pt x="285" y="44"/>
                  </a:cubicBez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284"/>
            <p:cNvSpPr>
              <a:spLocks noEditPoints="1"/>
            </p:cNvSpPr>
            <p:nvPr/>
          </p:nvSpPr>
          <p:spPr bwMode="auto">
            <a:xfrm>
              <a:off x="1790699" y="3932260"/>
              <a:ext cx="249237" cy="168275"/>
            </a:xfrm>
            <a:custGeom>
              <a:avLst/>
              <a:gdLst>
                <a:gd name="T0" fmla="*/ 246 w 258"/>
                <a:gd name="T1" fmla="*/ 99 h 174"/>
                <a:gd name="T2" fmla="*/ 196 w 258"/>
                <a:gd name="T3" fmla="*/ 52 h 174"/>
                <a:gd name="T4" fmla="*/ 185 w 258"/>
                <a:gd name="T5" fmla="*/ 46 h 174"/>
                <a:gd name="T6" fmla="*/ 177 w 258"/>
                <a:gd name="T7" fmla="*/ 12 h 174"/>
                <a:gd name="T8" fmla="*/ 163 w 258"/>
                <a:gd name="T9" fmla="*/ 0 h 174"/>
                <a:gd name="T10" fmla="*/ 96 w 258"/>
                <a:gd name="T11" fmla="*/ 0 h 174"/>
                <a:gd name="T12" fmla="*/ 81 w 258"/>
                <a:gd name="T13" fmla="*/ 12 h 174"/>
                <a:gd name="T14" fmla="*/ 74 w 258"/>
                <a:gd name="T15" fmla="*/ 46 h 174"/>
                <a:gd name="T16" fmla="*/ 63 w 258"/>
                <a:gd name="T17" fmla="*/ 52 h 174"/>
                <a:gd name="T18" fmla="*/ 13 w 258"/>
                <a:gd name="T19" fmla="*/ 99 h 174"/>
                <a:gd name="T20" fmla="*/ 3 w 258"/>
                <a:gd name="T21" fmla="*/ 119 h 174"/>
                <a:gd name="T22" fmla="*/ 1 w 258"/>
                <a:gd name="T23" fmla="*/ 162 h 174"/>
                <a:gd name="T24" fmla="*/ 12 w 258"/>
                <a:gd name="T25" fmla="*/ 174 h 174"/>
                <a:gd name="T26" fmla="*/ 246 w 258"/>
                <a:gd name="T27" fmla="*/ 174 h 174"/>
                <a:gd name="T28" fmla="*/ 258 w 258"/>
                <a:gd name="T29" fmla="*/ 162 h 174"/>
                <a:gd name="T30" fmla="*/ 255 w 258"/>
                <a:gd name="T31" fmla="*/ 119 h 174"/>
                <a:gd name="T32" fmla="*/ 246 w 258"/>
                <a:gd name="T33" fmla="*/ 99 h 174"/>
                <a:gd name="T34" fmla="*/ 129 w 258"/>
                <a:gd name="T35" fmla="*/ 154 h 174"/>
                <a:gd name="T36" fmla="*/ 71 w 258"/>
                <a:gd name="T37" fmla="*/ 96 h 174"/>
                <a:gd name="T38" fmla="*/ 129 w 258"/>
                <a:gd name="T39" fmla="*/ 38 h 174"/>
                <a:gd name="T40" fmla="*/ 187 w 258"/>
                <a:gd name="T41" fmla="*/ 96 h 174"/>
                <a:gd name="T42" fmla="*/ 129 w 258"/>
                <a:gd name="T43" fmla="*/ 15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8" h="174">
                  <a:moveTo>
                    <a:pt x="246" y="99"/>
                  </a:moveTo>
                  <a:cubicBezTo>
                    <a:pt x="196" y="52"/>
                    <a:pt x="196" y="52"/>
                    <a:pt x="196" y="52"/>
                  </a:cubicBezTo>
                  <a:cubicBezTo>
                    <a:pt x="193" y="49"/>
                    <a:pt x="189" y="47"/>
                    <a:pt x="185" y="46"/>
                  </a:cubicBezTo>
                  <a:cubicBezTo>
                    <a:pt x="177" y="12"/>
                    <a:pt x="177" y="12"/>
                    <a:pt x="177" y="12"/>
                  </a:cubicBezTo>
                  <a:cubicBezTo>
                    <a:pt x="176" y="6"/>
                    <a:pt x="169" y="0"/>
                    <a:pt x="163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9" y="0"/>
                    <a:pt x="83" y="6"/>
                    <a:pt x="81" y="12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0" y="47"/>
                    <a:pt x="65" y="49"/>
                    <a:pt x="63" y="52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8" y="104"/>
                    <a:pt x="4" y="113"/>
                    <a:pt x="3" y="119"/>
                  </a:cubicBezTo>
                  <a:cubicBezTo>
                    <a:pt x="1" y="162"/>
                    <a:pt x="1" y="162"/>
                    <a:pt x="1" y="162"/>
                  </a:cubicBezTo>
                  <a:cubicBezTo>
                    <a:pt x="0" y="168"/>
                    <a:pt x="5" y="174"/>
                    <a:pt x="12" y="174"/>
                  </a:cubicBezTo>
                  <a:cubicBezTo>
                    <a:pt x="246" y="174"/>
                    <a:pt x="246" y="174"/>
                    <a:pt x="246" y="174"/>
                  </a:cubicBezTo>
                  <a:cubicBezTo>
                    <a:pt x="253" y="174"/>
                    <a:pt x="258" y="168"/>
                    <a:pt x="258" y="162"/>
                  </a:cubicBezTo>
                  <a:cubicBezTo>
                    <a:pt x="255" y="119"/>
                    <a:pt x="255" y="119"/>
                    <a:pt x="255" y="119"/>
                  </a:cubicBezTo>
                  <a:cubicBezTo>
                    <a:pt x="255" y="113"/>
                    <a:pt x="250" y="104"/>
                    <a:pt x="246" y="99"/>
                  </a:cubicBezTo>
                  <a:close/>
                  <a:moveTo>
                    <a:pt x="129" y="154"/>
                  </a:moveTo>
                  <a:cubicBezTo>
                    <a:pt x="97" y="154"/>
                    <a:pt x="71" y="128"/>
                    <a:pt x="71" y="96"/>
                  </a:cubicBezTo>
                  <a:cubicBezTo>
                    <a:pt x="71" y="64"/>
                    <a:pt x="97" y="38"/>
                    <a:pt x="129" y="38"/>
                  </a:cubicBezTo>
                  <a:cubicBezTo>
                    <a:pt x="161" y="38"/>
                    <a:pt x="187" y="64"/>
                    <a:pt x="187" y="96"/>
                  </a:cubicBezTo>
                  <a:cubicBezTo>
                    <a:pt x="187" y="128"/>
                    <a:pt x="161" y="154"/>
                    <a:pt x="129" y="154"/>
                  </a:cubicBezTo>
                  <a:close/>
                </a:path>
              </a:pathLst>
            </a:custGeom>
            <a:solidFill>
              <a:srgbClr val="D40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Oval 285"/>
            <p:cNvSpPr>
              <a:spLocks noChangeArrowheads="1"/>
            </p:cNvSpPr>
            <p:nvPr/>
          </p:nvSpPr>
          <p:spPr bwMode="auto">
            <a:xfrm>
              <a:off x="1879600" y="3986213"/>
              <a:ext cx="73025" cy="74613"/>
            </a:xfrm>
            <a:prstGeom prst="ellipse">
              <a:avLst/>
            </a:prstGeom>
            <a:solidFill>
              <a:srgbClr val="05DA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63" name="直接连接符 62"/>
          <p:cNvCxnSpPr/>
          <p:nvPr/>
        </p:nvCxnSpPr>
        <p:spPr>
          <a:xfrm>
            <a:off x="4426853" y="1255036"/>
            <a:ext cx="388711" cy="397423"/>
          </a:xfrm>
          <a:prstGeom prst="line">
            <a:avLst/>
          </a:prstGeom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2419087" y="853222"/>
            <a:ext cx="155692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3BF2F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TITLE HERE</a:t>
            </a:r>
            <a:endParaRPr lang="zh-CN" altLang="en-US" dirty="0">
              <a:solidFill>
                <a:srgbClr val="3BF2FB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9139088" y="399594"/>
            <a:ext cx="1645920" cy="1645920"/>
            <a:chOff x="9673237" y="586658"/>
            <a:chExt cx="1645920" cy="1645920"/>
          </a:xfrm>
        </p:grpSpPr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9713197" y="626618"/>
              <a:ext cx="1576800" cy="1576800"/>
            </a:xfrm>
            <a:prstGeom prst="ellipse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  <a14:imgEffect>
                          <a14:brightnessContrast bright="-29000"/>
                        </a14:imgEffect>
                      </a14:imgLayer>
                    </a14:imgProps>
                  </a:ext>
                </a:extLst>
              </a:blip>
              <a:tile tx="0" ty="0" sx="100000" sy="100000" flip="none" algn="ctr"/>
            </a:blipFill>
            <a:ln w="41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同心圆 68"/>
            <p:cNvSpPr/>
            <p:nvPr/>
          </p:nvSpPr>
          <p:spPr>
            <a:xfrm>
              <a:off x="9673237" y="586658"/>
              <a:ext cx="1645920" cy="1645920"/>
            </a:xfrm>
            <a:prstGeom prst="donut">
              <a:avLst>
                <a:gd name="adj" fmla="val 2595"/>
              </a:avLst>
            </a:prstGeom>
            <a:solidFill>
              <a:srgbClr val="6DF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9878851" y="2138277"/>
            <a:ext cx="209346" cy="209346"/>
            <a:chOff x="10372657" y="2360372"/>
            <a:chExt cx="209346" cy="209346"/>
          </a:xfrm>
        </p:grpSpPr>
        <p:grpSp>
          <p:nvGrpSpPr>
            <p:cNvPr id="71" name="组合 70"/>
            <p:cNvGrpSpPr/>
            <p:nvPr/>
          </p:nvGrpSpPr>
          <p:grpSpPr>
            <a:xfrm>
              <a:off x="10431720" y="2418123"/>
              <a:ext cx="92824" cy="83338"/>
              <a:chOff x="10482008" y="3024507"/>
              <a:chExt cx="258340" cy="231940"/>
            </a:xfrm>
            <a:noFill/>
          </p:grpSpPr>
          <p:sp>
            <p:nvSpPr>
              <p:cNvPr id="73" name="Freeform 620"/>
              <p:cNvSpPr>
                <a:spLocks/>
              </p:cNvSpPr>
              <p:nvPr/>
            </p:nvSpPr>
            <p:spPr bwMode="auto">
              <a:xfrm>
                <a:off x="10482008" y="3069292"/>
                <a:ext cx="258340" cy="187155"/>
              </a:xfrm>
              <a:custGeom>
                <a:avLst/>
                <a:gdLst>
                  <a:gd name="T0" fmla="*/ 232 w 232"/>
                  <a:gd name="T1" fmla="*/ 160 h 168"/>
                  <a:gd name="T2" fmla="*/ 224 w 232"/>
                  <a:gd name="T3" fmla="*/ 168 h 168"/>
                  <a:gd name="T4" fmla="*/ 8 w 232"/>
                  <a:gd name="T5" fmla="*/ 168 h 168"/>
                  <a:gd name="T6" fmla="*/ 0 w 232"/>
                  <a:gd name="T7" fmla="*/ 160 h 168"/>
                  <a:gd name="T8" fmla="*/ 0 w 232"/>
                  <a:gd name="T9" fmla="*/ 8 h 168"/>
                  <a:gd name="T10" fmla="*/ 8 w 232"/>
                  <a:gd name="T11" fmla="*/ 0 h 168"/>
                  <a:gd name="T12" fmla="*/ 224 w 232"/>
                  <a:gd name="T13" fmla="*/ 0 h 168"/>
                  <a:gd name="T14" fmla="*/ 232 w 232"/>
                  <a:gd name="T15" fmla="*/ 8 h 168"/>
                  <a:gd name="T16" fmla="*/ 232 w 232"/>
                  <a:gd name="T17" fmla="*/ 16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168">
                    <a:moveTo>
                      <a:pt x="232" y="160"/>
                    </a:moveTo>
                    <a:cubicBezTo>
                      <a:pt x="232" y="164"/>
                      <a:pt x="228" y="168"/>
                      <a:pt x="224" y="168"/>
                    </a:cubicBezTo>
                    <a:cubicBezTo>
                      <a:pt x="8" y="168"/>
                      <a:pt x="8" y="168"/>
                      <a:pt x="8" y="168"/>
                    </a:cubicBezTo>
                    <a:cubicBezTo>
                      <a:pt x="4" y="168"/>
                      <a:pt x="0" y="164"/>
                      <a:pt x="0" y="16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28" y="0"/>
                      <a:pt x="232" y="4"/>
                      <a:pt x="232" y="8"/>
                    </a:cubicBezTo>
                    <a:lnTo>
                      <a:pt x="232" y="160"/>
                    </a:lnTo>
                    <a:close/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621"/>
              <p:cNvSpPr>
                <a:spLocks/>
              </p:cNvSpPr>
              <p:nvPr/>
            </p:nvSpPr>
            <p:spPr bwMode="auto">
              <a:xfrm>
                <a:off x="10571107" y="3024507"/>
                <a:ext cx="80142" cy="44785"/>
              </a:xfrm>
              <a:custGeom>
                <a:avLst/>
                <a:gdLst>
                  <a:gd name="T0" fmla="*/ 0 w 72"/>
                  <a:gd name="T1" fmla="*/ 40 h 40"/>
                  <a:gd name="T2" fmla="*/ 0 w 72"/>
                  <a:gd name="T3" fmla="*/ 4 h 40"/>
                  <a:gd name="T4" fmla="*/ 4 w 72"/>
                  <a:gd name="T5" fmla="*/ 0 h 40"/>
                  <a:gd name="T6" fmla="*/ 68 w 72"/>
                  <a:gd name="T7" fmla="*/ 0 h 40"/>
                  <a:gd name="T8" fmla="*/ 72 w 72"/>
                  <a:gd name="T9" fmla="*/ 4 h 40"/>
                  <a:gd name="T10" fmla="*/ 72 w 72"/>
                  <a:gd name="T1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0">
                    <a:moveTo>
                      <a:pt x="0" y="4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70" y="0"/>
                      <a:pt x="72" y="2"/>
                      <a:pt x="72" y="4"/>
                    </a:cubicBezTo>
                    <a:cubicBezTo>
                      <a:pt x="72" y="40"/>
                      <a:pt x="72" y="40"/>
                      <a:pt x="72" y="40"/>
                    </a:cubicBezTo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Line 622"/>
              <p:cNvSpPr>
                <a:spLocks noChangeShapeType="1"/>
              </p:cNvSpPr>
              <p:nvPr/>
            </p:nvSpPr>
            <p:spPr bwMode="auto">
              <a:xfrm>
                <a:off x="10571107" y="3042421"/>
                <a:ext cx="80142" cy="0"/>
              </a:xfrm>
              <a:prstGeom prst="line">
                <a:avLst/>
              </a:pr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Line 623"/>
              <p:cNvSpPr>
                <a:spLocks noChangeShapeType="1"/>
              </p:cNvSpPr>
              <p:nvPr/>
            </p:nvSpPr>
            <p:spPr bwMode="auto">
              <a:xfrm>
                <a:off x="10513122" y="3122563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Line 624"/>
              <p:cNvSpPr>
                <a:spLocks noChangeShapeType="1"/>
              </p:cNvSpPr>
              <p:nvPr/>
            </p:nvSpPr>
            <p:spPr bwMode="auto">
              <a:xfrm>
                <a:off x="10513122" y="3167348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Line 625"/>
              <p:cNvSpPr>
                <a:spLocks noChangeShapeType="1"/>
              </p:cNvSpPr>
              <p:nvPr/>
            </p:nvSpPr>
            <p:spPr bwMode="auto">
              <a:xfrm>
                <a:off x="10513122" y="3211662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2" name="椭圆 71"/>
            <p:cNvSpPr/>
            <p:nvPr/>
          </p:nvSpPr>
          <p:spPr>
            <a:xfrm>
              <a:off x="10372657" y="2360372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10414401" y="1980801"/>
            <a:ext cx="209346" cy="209346"/>
            <a:chOff x="11004646" y="2153628"/>
            <a:chExt cx="209346" cy="209346"/>
          </a:xfrm>
        </p:grpSpPr>
        <p:grpSp>
          <p:nvGrpSpPr>
            <p:cNvPr id="80" name="组合 79"/>
            <p:cNvGrpSpPr/>
            <p:nvPr/>
          </p:nvGrpSpPr>
          <p:grpSpPr>
            <a:xfrm>
              <a:off x="11055338" y="2215437"/>
              <a:ext cx="107962" cy="85728"/>
              <a:chOff x="11018958" y="3043364"/>
              <a:chExt cx="254097" cy="201769"/>
            </a:xfrm>
          </p:grpSpPr>
          <p:sp>
            <p:nvSpPr>
              <p:cNvPr id="82" name="Freeform 600"/>
              <p:cNvSpPr>
                <a:spLocks/>
              </p:cNvSpPr>
              <p:nvPr/>
            </p:nvSpPr>
            <p:spPr bwMode="auto">
              <a:xfrm>
                <a:off x="11018958" y="3125863"/>
                <a:ext cx="67885" cy="46671"/>
              </a:xfrm>
              <a:custGeom>
                <a:avLst/>
                <a:gdLst>
                  <a:gd name="T0" fmla="*/ 0 w 144"/>
                  <a:gd name="T1" fmla="*/ 0 h 99"/>
                  <a:gd name="T2" fmla="*/ 66 w 144"/>
                  <a:gd name="T3" fmla="*/ 99 h 99"/>
                  <a:gd name="T4" fmla="*/ 144 w 144"/>
                  <a:gd name="T5" fmla="*/ 1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99">
                    <a:moveTo>
                      <a:pt x="0" y="0"/>
                    </a:moveTo>
                    <a:lnTo>
                      <a:pt x="66" y="99"/>
                    </a:lnTo>
                    <a:lnTo>
                      <a:pt x="144" y="10"/>
                    </a:ln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601"/>
              <p:cNvSpPr>
                <a:spLocks/>
              </p:cNvSpPr>
              <p:nvPr/>
            </p:nvSpPr>
            <p:spPr bwMode="auto">
              <a:xfrm>
                <a:off x="11205170" y="3128220"/>
                <a:ext cx="67885" cy="46671"/>
              </a:xfrm>
              <a:custGeom>
                <a:avLst/>
                <a:gdLst>
                  <a:gd name="T0" fmla="*/ 144 w 144"/>
                  <a:gd name="T1" fmla="*/ 99 h 99"/>
                  <a:gd name="T2" fmla="*/ 78 w 144"/>
                  <a:gd name="T3" fmla="*/ 0 h 99"/>
                  <a:gd name="T4" fmla="*/ 0 w 144"/>
                  <a:gd name="T5" fmla="*/ 9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99">
                    <a:moveTo>
                      <a:pt x="144" y="99"/>
                    </a:moveTo>
                    <a:lnTo>
                      <a:pt x="78" y="0"/>
                    </a:lnTo>
                    <a:lnTo>
                      <a:pt x="0" y="92"/>
                    </a:ln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602"/>
              <p:cNvSpPr>
                <a:spLocks/>
              </p:cNvSpPr>
              <p:nvPr/>
            </p:nvSpPr>
            <p:spPr bwMode="auto">
              <a:xfrm>
                <a:off x="11079300" y="3128220"/>
                <a:ext cx="171598" cy="116913"/>
              </a:xfrm>
              <a:custGeom>
                <a:avLst/>
                <a:gdLst>
                  <a:gd name="T0" fmla="*/ 146 w 154"/>
                  <a:gd name="T1" fmla="*/ 0 h 105"/>
                  <a:gd name="T2" fmla="*/ 80 w 154"/>
                  <a:gd name="T3" fmla="*/ 98 h 105"/>
                  <a:gd name="T4" fmla="*/ 0 w 154"/>
                  <a:gd name="T5" fmla="*/ 76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4" h="105">
                    <a:moveTo>
                      <a:pt x="146" y="0"/>
                    </a:moveTo>
                    <a:cubicBezTo>
                      <a:pt x="154" y="45"/>
                      <a:pt x="122" y="88"/>
                      <a:pt x="80" y="98"/>
                    </a:cubicBezTo>
                    <a:cubicBezTo>
                      <a:pt x="50" y="105"/>
                      <a:pt x="20" y="96"/>
                      <a:pt x="0" y="76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603"/>
              <p:cNvSpPr>
                <a:spLocks/>
              </p:cNvSpPr>
              <p:nvPr/>
            </p:nvSpPr>
            <p:spPr bwMode="auto">
              <a:xfrm>
                <a:off x="11035929" y="3043364"/>
                <a:ext cx="181498" cy="129170"/>
              </a:xfrm>
              <a:custGeom>
                <a:avLst/>
                <a:gdLst>
                  <a:gd name="T0" fmla="*/ 13 w 163"/>
                  <a:gd name="T1" fmla="*/ 116 h 116"/>
                  <a:gd name="T2" fmla="*/ 79 w 163"/>
                  <a:gd name="T3" fmla="*/ 8 h 116"/>
                  <a:gd name="T4" fmla="*/ 163 w 163"/>
                  <a:gd name="T5" fmla="*/ 3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3" h="116">
                    <a:moveTo>
                      <a:pt x="13" y="116"/>
                    </a:moveTo>
                    <a:cubicBezTo>
                      <a:pt x="0" y="67"/>
                      <a:pt x="33" y="18"/>
                      <a:pt x="79" y="8"/>
                    </a:cubicBezTo>
                    <a:cubicBezTo>
                      <a:pt x="111" y="0"/>
                      <a:pt x="143" y="11"/>
                      <a:pt x="163" y="34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1" name="椭圆 80"/>
            <p:cNvSpPr/>
            <p:nvPr/>
          </p:nvSpPr>
          <p:spPr>
            <a:xfrm>
              <a:off x="11004646" y="2153628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0745909" y="1611537"/>
            <a:ext cx="209346" cy="209346"/>
            <a:chOff x="11306379" y="1801485"/>
            <a:chExt cx="209346" cy="209346"/>
          </a:xfrm>
        </p:grpSpPr>
        <p:grpSp>
          <p:nvGrpSpPr>
            <p:cNvPr id="87" name="组合 86"/>
            <p:cNvGrpSpPr/>
            <p:nvPr/>
          </p:nvGrpSpPr>
          <p:grpSpPr>
            <a:xfrm>
              <a:off x="11371398" y="1865083"/>
              <a:ext cx="79308" cy="82150"/>
              <a:chOff x="11551665" y="3015550"/>
              <a:chExt cx="249854" cy="258811"/>
            </a:xfrm>
          </p:grpSpPr>
          <p:sp>
            <p:nvSpPr>
              <p:cNvPr id="89" name="Freeform 617"/>
              <p:cNvSpPr>
                <a:spLocks/>
              </p:cNvSpPr>
              <p:nvPr/>
            </p:nvSpPr>
            <p:spPr bwMode="auto">
              <a:xfrm>
                <a:off x="11551665" y="3042421"/>
                <a:ext cx="249854" cy="124927"/>
              </a:xfrm>
              <a:custGeom>
                <a:avLst/>
                <a:gdLst>
                  <a:gd name="T0" fmla="*/ 0 w 224"/>
                  <a:gd name="T1" fmla="*/ 112 h 112"/>
                  <a:gd name="T2" fmla="*/ 28 w 224"/>
                  <a:gd name="T3" fmla="*/ 88 h 112"/>
                  <a:gd name="T4" fmla="*/ 56 w 224"/>
                  <a:gd name="T5" fmla="*/ 112 h 112"/>
                  <a:gd name="T6" fmla="*/ 84 w 224"/>
                  <a:gd name="T7" fmla="*/ 88 h 112"/>
                  <a:gd name="T8" fmla="*/ 112 w 224"/>
                  <a:gd name="T9" fmla="*/ 112 h 112"/>
                  <a:gd name="T10" fmla="*/ 140 w 224"/>
                  <a:gd name="T11" fmla="*/ 88 h 112"/>
                  <a:gd name="T12" fmla="*/ 168 w 224"/>
                  <a:gd name="T13" fmla="*/ 112 h 112"/>
                  <a:gd name="T14" fmla="*/ 196 w 224"/>
                  <a:gd name="T15" fmla="*/ 88 h 112"/>
                  <a:gd name="T16" fmla="*/ 224 w 224"/>
                  <a:gd name="T17" fmla="*/ 112 h 112"/>
                  <a:gd name="T18" fmla="*/ 112 w 224"/>
                  <a:gd name="T19" fmla="*/ 0 h 112"/>
                  <a:gd name="T20" fmla="*/ 0 w 224"/>
                  <a:gd name="T21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4" h="112">
                    <a:moveTo>
                      <a:pt x="0" y="112"/>
                    </a:moveTo>
                    <a:cubicBezTo>
                      <a:pt x="0" y="97"/>
                      <a:pt x="13" y="88"/>
                      <a:pt x="28" y="88"/>
                    </a:cubicBezTo>
                    <a:cubicBezTo>
                      <a:pt x="43" y="88"/>
                      <a:pt x="56" y="100"/>
                      <a:pt x="56" y="112"/>
                    </a:cubicBezTo>
                    <a:cubicBezTo>
                      <a:pt x="56" y="100"/>
                      <a:pt x="69" y="88"/>
                      <a:pt x="84" y="88"/>
                    </a:cubicBezTo>
                    <a:cubicBezTo>
                      <a:pt x="99" y="88"/>
                      <a:pt x="112" y="100"/>
                      <a:pt x="112" y="112"/>
                    </a:cubicBezTo>
                    <a:cubicBezTo>
                      <a:pt x="112" y="100"/>
                      <a:pt x="125" y="88"/>
                      <a:pt x="140" y="88"/>
                    </a:cubicBezTo>
                    <a:cubicBezTo>
                      <a:pt x="155" y="88"/>
                      <a:pt x="168" y="100"/>
                      <a:pt x="168" y="112"/>
                    </a:cubicBezTo>
                    <a:cubicBezTo>
                      <a:pt x="168" y="100"/>
                      <a:pt x="181" y="88"/>
                      <a:pt x="196" y="88"/>
                    </a:cubicBezTo>
                    <a:cubicBezTo>
                      <a:pt x="211" y="88"/>
                      <a:pt x="224" y="97"/>
                      <a:pt x="224" y="112"/>
                    </a:cubicBezTo>
                    <a:cubicBezTo>
                      <a:pt x="224" y="50"/>
                      <a:pt x="174" y="0"/>
                      <a:pt x="112" y="0"/>
                    </a:cubicBezTo>
                    <a:cubicBezTo>
                      <a:pt x="50" y="0"/>
                      <a:pt x="0" y="50"/>
                      <a:pt x="0" y="112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618"/>
              <p:cNvSpPr>
                <a:spLocks/>
              </p:cNvSpPr>
              <p:nvPr/>
            </p:nvSpPr>
            <p:spPr bwMode="auto">
              <a:xfrm>
                <a:off x="11676592" y="3167348"/>
                <a:ext cx="35357" cy="107013"/>
              </a:xfrm>
              <a:custGeom>
                <a:avLst/>
                <a:gdLst>
                  <a:gd name="T0" fmla="*/ 32 w 32"/>
                  <a:gd name="T1" fmla="*/ 80 h 96"/>
                  <a:gd name="T2" fmla="*/ 16 w 32"/>
                  <a:gd name="T3" fmla="*/ 96 h 96"/>
                  <a:gd name="T4" fmla="*/ 0 w 32"/>
                  <a:gd name="T5" fmla="*/ 80 h 96"/>
                  <a:gd name="T6" fmla="*/ 0 w 32"/>
                  <a:gd name="T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96">
                    <a:moveTo>
                      <a:pt x="32" y="80"/>
                    </a:moveTo>
                    <a:cubicBezTo>
                      <a:pt x="32" y="89"/>
                      <a:pt x="25" y="96"/>
                      <a:pt x="16" y="96"/>
                    </a:cubicBezTo>
                    <a:cubicBezTo>
                      <a:pt x="7" y="96"/>
                      <a:pt x="0" y="89"/>
                      <a:pt x="0" y="8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Line 619"/>
              <p:cNvSpPr>
                <a:spLocks noChangeShapeType="1"/>
              </p:cNvSpPr>
              <p:nvPr/>
            </p:nvSpPr>
            <p:spPr bwMode="auto">
              <a:xfrm flipV="1">
                <a:off x="11676592" y="3015550"/>
                <a:ext cx="0" cy="26871"/>
              </a:xfrm>
              <a:prstGeom prst="line">
                <a:avLst/>
              </a:pr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椭圆 87"/>
            <p:cNvSpPr/>
            <p:nvPr/>
          </p:nvSpPr>
          <p:spPr>
            <a:xfrm>
              <a:off x="11306379" y="1801485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0" name="直接连接符 99"/>
          <p:cNvCxnSpPr/>
          <p:nvPr/>
        </p:nvCxnSpPr>
        <p:spPr>
          <a:xfrm flipV="1">
            <a:off x="7775858" y="1453747"/>
            <a:ext cx="1269780" cy="354426"/>
          </a:xfrm>
          <a:prstGeom prst="line">
            <a:avLst/>
          </a:prstGeom>
          <a:ln>
            <a:gradFill>
              <a:gsLst>
                <a:gs pos="100000">
                  <a:srgbClr val="22F0FA"/>
                </a:gs>
                <a:gs pos="0">
                  <a:srgbClr val="3BF2FB">
                    <a:alpha val="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>
            <a:off x="8028170" y="2801016"/>
            <a:ext cx="941215" cy="0"/>
          </a:xfrm>
          <a:prstGeom prst="line">
            <a:avLst/>
          </a:prstGeom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9013418" y="2539406"/>
            <a:ext cx="175768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n>
                  <a:gradFill>
                    <a:gsLst>
                      <a:gs pos="0">
                        <a:schemeClr val="bg1"/>
                      </a:gs>
                      <a:gs pos="4700">
                        <a:srgbClr val="22F0FA"/>
                      </a:gs>
                      <a:gs pos="100000">
                        <a:schemeClr val="bg1"/>
                      </a:gs>
                    </a:gsLst>
                    <a:lin ang="6000000" scaled="0"/>
                  </a:gradFill>
                </a:ln>
                <a:noFill/>
                <a:latin typeface="造字工房尚黑 G0v1 特细体" pitchFamily="50" charset="-122"/>
                <a:ea typeface="造字工房尚黑 G0v1 特细体" pitchFamily="50" charset="-122"/>
              </a:rPr>
              <a:t>SECRETS</a:t>
            </a:r>
            <a:endParaRPr lang="zh-CN" altLang="en-US" sz="2800" dirty="0">
              <a:ln>
                <a:gradFill>
                  <a:gsLst>
                    <a:gs pos="0">
                      <a:schemeClr val="bg1"/>
                    </a:gs>
                    <a:gs pos="4700">
                      <a:srgbClr val="22F0FA"/>
                    </a:gs>
                    <a:gs pos="100000">
                      <a:schemeClr val="bg1"/>
                    </a:gs>
                  </a:gsLst>
                  <a:lin ang="6000000" scaled="0"/>
                </a:gradFill>
              </a:ln>
              <a:noFill/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9045542" y="2918018"/>
            <a:ext cx="2902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BB105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</a:t>
            </a:r>
            <a:r>
              <a:rPr lang="en-US" altLang="zh-CN" sz="1200" dirty="0" smtClean="0">
                <a:solidFill>
                  <a:schemeClr val="bg1">
                    <a:alpha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12" name="直接连接符 111"/>
          <p:cNvCxnSpPr/>
          <p:nvPr/>
        </p:nvCxnSpPr>
        <p:spPr>
          <a:xfrm flipH="1" flipV="1">
            <a:off x="7970433" y="3433213"/>
            <a:ext cx="1042985" cy="699947"/>
          </a:xfrm>
          <a:prstGeom prst="line">
            <a:avLst/>
          </a:prstGeom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组合 117"/>
          <p:cNvGrpSpPr/>
          <p:nvPr/>
        </p:nvGrpSpPr>
        <p:grpSpPr>
          <a:xfrm>
            <a:off x="9128928" y="4074157"/>
            <a:ext cx="496934" cy="496934"/>
            <a:chOff x="3146505" y="1640565"/>
            <a:chExt cx="496934" cy="496934"/>
          </a:xfrm>
        </p:grpSpPr>
        <p:sp>
          <p:nvSpPr>
            <p:cNvPr id="119" name="椭圆 118"/>
            <p:cNvSpPr/>
            <p:nvPr/>
          </p:nvSpPr>
          <p:spPr>
            <a:xfrm>
              <a:off x="3171272" y="1665332"/>
              <a:ext cx="447400" cy="447400"/>
            </a:xfrm>
            <a:prstGeom prst="ellipse">
              <a:avLst/>
            </a:prstGeom>
            <a:noFill/>
            <a:ln w="6350">
              <a:gradFill>
                <a:gsLst>
                  <a:gs pos="0">
                    <a:srgbClr val="05DAE3"/>
                  </a:gs>
                  <a:gs pos="58000">
                    <a:srgbClr val="22B9FE"/>
                  </a:gs>
                  <a:gs pos="83000">
                    <a:srgbClr val="05DAE3"/>
                  </a:gs>
                  <a:gs pos="100000">
                    <a:srgbClr val="22B9F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3146505" y="1640565"/>
              <a:ext cx="496934" cy="496934"/>
            </a:xfrm>
            <a:prstGeom prst="ellipse">
              <a:avLst/>
            </a:prstGeom>
            <a:noFill/>
            <a:ln w="6350">
              <a:gradFill>
                <a:gsLst>
                  <a:gs pos="0">
                    <a:srgbClr val="05DAE3"/>
                  </a:gs>
                  <a:gs pos="58000">
                    <a:srgbClr val="22B9FE"/>
                  </a:gs>
                  <a:gs pos="83000">
                    <a:srgbClr val="05DAE3">
                      <a:alpha val="0"/>
                    </a:srgbClr>
                  </a:gs>
                  <a:gs pos="34000">
                    <a:srgbClr val="22B9F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1" name="Freeform 478"/>
            <p:cNvSpPr>
              <a:spLocks/>
            </p:cNvSpPr>
            <p:nvPr/>
          </p:nvSpPr>
          <p:spPr bwMode="auto">
            <a:xfrm>
              <a:off x="3257589" y="1762130"/>
              <a:ext cx="250825" cy="250825"/>
            </a:xfrm>
            <a:custGeom>
              <a:avLst/>
              <a:gdLst>
                <a:gd name="T0" fmla="*/ 129 w 258"/>
                <a:gd name="T1" fmla="*/ 245 h 259"/>
                <a:gd name="T2" fmla="*/ 14 w 258"/>
                <a:gd name="T3" fmla="*/ 129 h 259"/>
                <a:gd name="T4" fmla="*/ 129 w 258"/>
                <a:gd name="T5" fmla="*/ 14 h 259"/>
                <a:gd name="T6" fmla="*/ 244 w 258"/>
                <a:gd name="T7" fmla="*/ 129 h 259"/>
                <a:gd name="T8" fmla="*/ 241 w 258"/>
                <a:gd name="T9" fmla="*/ 156 h 259"/>
                <a:gd name="T10" fmla="*/ 255 w 258"/>
                <a:gd name="T11" fmla="*/ 159 h 259"/>
                <a:gd name="T12" fmla="*/ 258 w 258"/>
                <a:gd name="T13" fmla="*/ 129 h 259"/>
                <a:gd name="T14" fmla="*/ 129 w 258"/>
                <a:gd name="T15" fmla="*/ 0 h 259"/>
                <a:gd name="T16" fmla="*/ 0 w 258"/>
                <a:gd name="T17" fmla="*/ 129 h 259"/>
                <a:gd name="T18" fmla="*/ 129 w 258"/>
                <a:gd name="T19" fmla="*/ 259 h 259"/>
                <a:gd name="T20" fmla="*/ 155 w 258"/>
                <a:gd name="T21" fmla="*/ 256 h 259"/>
                <a:gd name="T22" fmla="*/ 152 w 258"/>
                <a:gd name="T23" fmla="*/ 242 h 259"/>
                <a:gd name="T24" fmla="*/ 129 w 258"/>
                <a:gd name="T25" fmla="*/ 245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8" h="259">
                  <a:moveTo>
                    <a:pt x="129" y="245"/>
                  </a:moveTo>
                  <a:cubicBezTo>
                    <a:pt x="65" y="245"/>
                    <a:pt x="14" y="193"/>
                    <a:pt x="14" y="129"/>
                  </a:cubicBezTo>
                  <a:cubicBezTo>
                    <a:pt x="14" y="66"/>
                    <a:pt x="65" y="14"/>
                    <a:pt x="129" y="14"/>
                  </a:cubicBezTo>
                  <a:cubicBezTo>
                    <a:pt x="193" y="14"/>
                    <a:pt x="244" y="66"/>
                    <a:pt x="244" y="129"/>
                  </a:cubicBezTo>
                  <a:cubicBezTo>
                    <a:pt x="244" y="139"/>
                    <a:pt x="243" y="148"/>
                    <a:pt x="241" y="156"/>
                  </a:cubicBezTo>
                  <a:cubicBezTo>
                    <a:pt x="255" y="159"/>
                    <a:pt x="255" y="159"/>
                    <a:pt x="255" y="159"/>
                  </a:cubicBezTo>
                  <a:cubicBezTo>
                    <a:pt x="257" y="150"/>
                    <a:pt x="258" y="140"/>
                    <a:pt x="258" y="129"/>
                  </a:cubicBezTo>
                  <a:cubicBezTo>
                    <a:pt x="258" y="58"/>
                    <a:pt x="200" y="0"/>
                    <a:pt x="129" y="0"/>
                  </a:cubicBezTo>
                  <a:cubicBezTo>
                    <a:pt x="58" y="0"/>
                    <a:pt x="0" y="58"/>
                    <a:pt x="0" y="129"/>
                  </a:cubicBezTo>
                  <a:cubicBezTo>
                    <a:pt x="0" y="201"/>
                    <a:pt x="58" y="259"/>
                    <a:pt x="129" y="259"/>
                  </a:cubicBezTo>
                  <a:cubicBezTo>
                    <a:pt x="138" y="259"/>
                    <a:pt x="147" y="258"/>
                    <a:pt x="155" y="256"/>
                  </a:cubicBezTo>
                  <a:cubicBezTo>
                    <a:pt x="152" y="242"/>
                    <a:pt x="152" y="242"/>
                    <a:pt x="152" y="242"/>
                  </a:cubicBezTo>
                  <a:cubicBezTo>
                    <a:pt x="145" y="244"/>
                    <a:pt x="137" y="245"/>
                    <a:pt x="129" y="245"/>
                  </a:cubicBezTo>
                  <a:close/>
                </a:path>
              </a:pathLst>
            </a:custGeom>
            <a:solidFill>
              <a:srgbClr val="D40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479"/>
            <p:cNvSpPr>
              <a:spLocks noEditPoints="1"/>
            </p:cNvSpPr>
            <p:nvPr/>
          </p:nvSpPr>
          <p:spPr bwMode="auto">
            <a:xfrm>
              <a:off x="3279814" y="1784355"/>
              <a:ext cx="206375" cy="206375"/>
            </a:xfrm>
            <a:custGeom>
              <a:avLst/>
              <a:gdLst>
                <a:gd name="T0" fmla="*/ 106 w 212"/>
                <a:gd name="T1" fmla="*/ 0 h 213"/>
                <a:gd name="T2" fmla="*/ 0 w 212"/>
                <a:gd name="T3" fmla="*/ 106 h 213"/>
                <a:gd name="T4" fmla="*/ 106 w 212"/>
                <a:gd name="T5" fmla="*/ 213 h 213"/>
                <a:gd name="T6" fmla="*/ 127 w 212"/>
                <a:gd name="T7" fmla="*/ 211 h 213"/>
                <a:gd name="T8" fmla="*/ 105 w 212"/>
                <a:gd name="T9" fmla="*/ 106 h 213"/>
                <a:gd name="T10" fmla="*/ 120 w 212"/>
                <a:gd name="T11" fmla="*/ 110 h 213"/>
                <a:gd name="T12" fmla="*/ 117 w 212"/>
                <a:gd name="T13" fmla="*/ 103 h 213"/>
                <a:gd name="T14" fmla="*/ 128 w 212"/>
                <a:gd name="T15" fmla="*/ 92 h 213"/>
                <a:gd name="T16" fmla="*/ 139 w 212"/>
                <a:gd name="T17" fmla="*/ 103 h 213"/>
                <a:gd name="T18" fmla="*/ 132 w 212"/>
                <a:gd name="T19" fmla="*/ 113 h 213"/>
                <a:gd name="T20" fmla="*/ 209 w 212"/>
                <a:gd name="T21" fmla="*/ 131 h 213"/>
                <a:gd name="T22" fmla="*/ 212 w 212"/>
                <a:gd name="T23" fmla="*/ 106 h 213"/>
                <a:gd name="T24" fmla="*/ 106 w 212"/>
                <a:gd name="T25" fmla="*/ 0 h 213"/>
                <a:gd name="T26" fmla="*/ 42 w 212"/>
                <a:gd name="T27" fmla="*/ 54 h 213"/>
                <a:gd name="T28" fmla="*/ 57 w 212"/>
                <a:gd name="T29" fmla="*/ 70 h 213"/>
                <a:gd name="T30" fmla="*/ 42 w 212"/>
                <a:gd name="T31" fmla="*/ 85 h 213"/>
                <a:gd name="T32" fmla="*/ 26 w 212"/>
                <a:gd name="T33" fmla="*/ 70 h 213"/>
                <a:gd name="T34" fmla="*/ 42 w 212"/>
                <a:gd name="T35" fmla="*/ 54 h 213"/>
                <a:gd name="T36" fmla="*/ 40 w 212"/>
                <a:gd name="T37" fmla="*/ 154 h 213"/>
                <a:gd name="T38" fmla="*/ 21 w 212"/>
                <a:gd name="T39" fmla="*/ 135 h 213"/>
                <a:gd name="T40" fmla="*/ 40 w 212"/>
                <a:gd name="T41" fmla="*/ 115 h 213"/>
                <a:gd name="T42" fmla="*/ 60 w 212"/>
                <a:gd name="T43" fmla="*/ 135 h 213"/>
                <a:gd name="T44" fmla="*/ 40 w 212"/>
                <a:gd name="T45" fmla="*/ 154 h 213"/>
                <a:gd name="T46" fmla="*/ 89 w 212"/>
                <a:gd name="T47" fmla="*/ 70 h 213"/>
                <a:gd name="T48" fmla="*/ 102 w 212"/>
                <a:gd name="T49" fmla="*/ 83 h 213"/>
                <a:gd name="T50" fmla="*/ 89 w 212"/>
                <a:gd name="T51" fmla="*/ 96 h 213"/>
                <a:gd name="T52" fmla="*/ 76 w 212"/>
                <a:gd name="T53" fmla="*/ 83 h 213"/>
                <a:gd name="T54" fmla="*/ 89 w 212"/>
                <a:gd name="T55" fmla="*/ 70 h 213"/>
                <a:gd name="T56" fmla="*/ 76 w 212"/>
                <a:gd name="T57" fmla="*/ 133 h 213"/>
                <a:gd name="T58" fmla="*/ 89 w 212"/>
                <a:gd name="T59" fmla="*/ 120 h 213"/>
                <a:gd name="T60" fmla="*/ 102 w 212"/>
                <a:gd name="T61" fmla="*/ 133 h 213"/>
                <a:gd name="T62" fmla="*/ 89 w 212"/>
                <a:gd name="T63" fmla="*/ 146 h 213"/>
                <a:gd name="T64" fmla="*/ 76 w 212"/>
                <a:gd name="T65" fmla="*/ 133 h 213"/>
                <a:gd name="T66" fmla="*/ 117 w 212"/>
                <a:gd name="T67" fmla="*/ 183 h 213"/>
                <a:gd name="T68" fmla="*/ 102 w 212"/>
                <a:gd name="T69" fmla="*/ 198 h 213"/>
                <a:gd name="T70" fmla="*/ 87 w 212"/>
                <a:gd name="T71" fmla="*/ 183 h 213"/>
                <a:gd name="T72" fmla="*/ 102 w 212"/>
                <a:gd name="T73" fmla="*/ 168 h 213"/>
                <a:gd name="T74" fmla="*/ 117 w 212"/>
                <a:gd name="T75" fmla="*/ 183 h 213"/>
                <a:gd name="T76" fmla="*/ 106 w 212"/>
                <a:gd name="T77" fmla="*/ 55 h 213"/>
                <a:gd name="T78" fmla="*/ 88 w 212"/>
                <a:gd name="T79" fmla="*/ 36 h 213"/>
                <a:gd name="T80" fmla="*/ 106 w 212"/>
                <a:gd name="T81" fmla="*/ 18 h 213"/>
                <a:gd name="T82" fmla="*/ 125 w 212"/>
                <a:gd name="T83" fmla="*/ 36 h 213"/>
                <a:gd name="T84" fmla="*/ 106 w 212"/>
                <a:gd name="T85" fmla="*/ 55 h 213"/>
                <a:gd name="T86" fmla="*/ 139 w 212"/>
                <a:gd name="T87" fmla="*/ 49 h 213"/>
                <a:gd name="T88" fmla="*/ 152 w 212"/>
                <a:gd name="T89" fmla="*/ 36 h 213"/>
                <a:gd name="T90" fmla="*/ 165 w 212"/>
                <a:gd name="T91" fmla="*/ 49 h 213"/>
                <a:gd name="T92" fmla="*/ 152 w 212"/>
                <a:gd name="T93" fmla="*/ 62 h 213"/>
                <a:gd name="T94" fmla="*/ 139 w 212"/>
                <a:gd name="T95" fmla="*/ 49 h 213"/>
                <a:gd name="T96" fmla="*/ 175 w 212"/>
                <a:gd name="T97" fmla="*/ 112 h 213"/>
                <a:gd name="T98" fmla="*/ 157 w 212"/>
                <a:gd name="T99" fmla="*/ 95 h 213"/>
                <a:gd name="T100" fmla="*/ 175 w 212"/>
                <a:gd name="T101" fmla="*/ 77 h 213"/>
                <a:gd name="T102" fmla="*/ 193 w 212"/>
                <a:gd name="T103" fmla="*/ 95 h 213"/>
                <a:gd name="T104" fmla="*/ 175 w 212"/>
                <a:gd name="T105" fmla="*/ 1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2" h="213">
                  <a:moveTo>
                    <a:pt x="106" y="0"/>
                  </a:moveTo>
                  <a:cubicBezTo>
                    <a:pt x="47" y="0"/>
                    <a:pt x="0" y="48"/>
                    <a:pt x="0" y="106"/>
                  </a:cubicBezTo>
                  <a:cubicBezTo>
                    <a:pt x="0" y="165"/>
                    <a:pt x="47" y="213"/>
                    <a:pt x="106" y="213"/>
                  </a:cubicBezTo>
                  <a:cubicBezTo>
                    <a:pt x="113" y="213"/>
                    <a:pt x="120" y="212"/>
                    <a:pt x="127" y="211"/>
                  </a:cubicBezTo>
                  <a:cubicBezTo>
                    <a:pt x="105" y="106"/>
                    <a:pt x="105" y="106"/>
                    <a:pt x="105" y="106"/>
                  </a:cubicBezTo>
                  <a:cubicBezTo>
                    <a:pt x="120" y="110"/>
                    <a:pt x="120" y="110"/>
                    <a:pt x="120" y="110"/>
                  </a:cubicBezTo>
                  <a:cubicBezTo>
                    <a:pt x="118" y="108"/>
                    <a:pt x="117" y="105"/>
                    <a:pt x="117" y="103"/>
                  </a:cubicBezTo>
                  <a:cubicBezTo>
                    <a:pt x="117" y="97"/>
                    <a:pt x="122" y="92"/>
                    <a:pt x="128" y="92"/>
                  </a:cubicBezTo>
                  <a:cubicBezTo>
                    <a:pt x="134" y="92"/>
                    <a:pt x="139" y="97"/>
                    <a:pt x="139" y="103"/>
                  </a:cubicBezTo>
                  <a:cubicBezTo>
                    <a:pt x="139" y="107"/>
                    <a:pt x="136" y="111"/>
                    <a:pt x="132" y="113"/>
                  </a:cubicBezTo>
                  <a:cubicBezTo>
                    <a:pt x="209" y="131"/>
                    <a:pt x="209" y="131"/>
                    <a:pt x="209" y="131"/>
                  </a:cubicBezTo>
                  <a:cubicBezTo>
                    <a:pt x="211" y="123"/>
                    <a:pt x="212" y="115"/>
                    <a:pt x="212" y="106"/>
                  </a:cubicBezTo>
                  <a:cubicBezTo>
                    <a:pt x="212" y="48"/>
                    <a:pt x="165" y="0"/>
                    <a:pt x="106" y="0"/>
                  </a:cubicBezTo>
                  <a:close/>
                  <a:moveTo>
                    <a:pt x="42" y="54"/>
                  </a:moveTo>
                  <a:cubicBezTo>
                    <a:pt x="50" y="54"/>
                    <a:pt x="57" y="61"/>
                    <a:pt x="57" y="70"/>
                  </a:cubicBezTo>
                  <a:cubicBezTo>
                    <a:pt x="57" y="78"/>
                    <a:pt x="50" y="85"/>
                    <a:pt x="42" y="85"/>
                  </a:cubicBezTo>
                  <a:cubicBezTo>
                    <a:pt x="33" y="85"/>
                    <a:pt x="26" y="78"/>
                    <a:pt x="26" y="70"/>
                  </a:cubicBezTo>
                  <a:cubicBezTo>
                    <a:pt x="26" y="61"/>
                    <a:pt x="33" y="54"/>
                    <a:pt x="42" y="54"/>
                  </a:cubicBezTo>
                  <a:close/>
                  <a:moveTo>
                    <a:pt x="40" y="154"/>
                  </a:moveTo>
                  <a:cubicBezTo>
                    <a:pt x="30" y="154"/>
                    <a:pt x="21" y="146"/>
                    <a:pt x="21" y="135"/>
                  </a:cubicBezTo>
                  <a:cubicBezTo>
                    <a:pt x="21" y="124"/>
                    <a:pt x="30" y="115"/>
                    <a:pt x="40" y="115"/>
                  </a:cubicBezTo>
                  <a:cubicBezTo>
                    <a:pt x="51" y="115"/>
                    <a:pt x="60" y="124"/>
                    <a:pt x="60" y="135"/>
                  </a:cubicBezTo>
                  <a:cubicBezTo>
                    <a:pt x="60" y="146"/>
                    <a:pt x="51" y="154"/>
                    <a:pt x="40" y="154"/>
                  </a:cubicBezTo>
                  <a:close/>
                  <a:moveTo>
                    <a:pt x="89" y="70"/>
                  </a:moveTo>
                  <a:cubicBezTo>
                    <a:pt x="96" y="70"/>
                    <a:pt x="102" y="76"/>
                    <a:pt x="102" y="83"/>
                  </a:cubicBezTo>
                  <a:cubicBezTo>
                    <a:pt x="102" y="90"/>
                    <a:pt x="96" y="96"/>
                    <a:pt x="89" y="96"/>
                  </a:cubicBezTo>
                  <a:cubicBezTo>
                    <a:pt x="82" y="96"/>
                    <a:pt x="76" y="90"/>
                    <a:pt x="76" y="83"/>
                  </a:cubicBezTo>
                  <a:cubicBezTo>
                    <a:pt x="76" y="76"/>
                    <a:pt x="82" y="70"/>
                    <a:pt x="89" y="70"/>
                  </a:cubicBezTo>
                  <a:close/>
                  <a:moveTo>
                    <a:pt x="76" y="133"/>
                  </a:moveTo>
                  <a:cubicBezTo>
                    <a:pt x="76" y="126"/>
                    <a:pt x="82" y="120"/>
                    <a:pt x="89" y="120"/>
                  </a:cubicBezTo>
                  <a:cubicBezTo>
                    <a:pt x="96" y="120"/>
                    <a:pt x="102" y="126"/>
                    <a:pt x="102" y="133"/>
                  </a:cubicBezTo>
                  <a:cubicBezTo>
                    <a:pt x="102" y="140"/>
                    <a:pt x="96" y="146"/>
                    <a:pt x="89" y="146"/>
                  </a:cubicBezTo>
                  <a:cubicBezTo>
                    <a:pt x="82" y="146"/>
                    <a:pt x="76" y="140"/>
                    <a:pt x="76" y="133"/>
                  </a:cubicBezTo>
                  <a:close/>
                  <a:moveTo>
                    <a:pt x="117" y="183"/>
                  </a:moveTo>
                  <a:cubicBezTo>
                    <a:pt x="117" y="191"/>
                    <a:pt x="110" y="198"/>
                    <a:pt x="102" y="198"/>
                  </a:cubicBezTo>
                  <a:cubicBezTo>
                    <a:pt x="94" y="198"/>
                    <a:pt x="87" y="191"/>
                    <a:pt x="87" y="183"/>
                  </a:cubicBezTo>
                  <a:cubicBezTo>
                    <a:pt x="87" y="175"/>
                    <a:pt x="94" y="168"/>
                    <a:pt x="102" y="168"/>
                  </a:cubicBezTo>
                  <a:cubicBezTo>
                    <a:pt x="110" y="168"/>
                    <a:pt x="117" y="175"/>
                    <a:pt x="117" y="183"/>
                  </a:cubicBezTo>
                  <a:close/>
                  <a:moveTo>
                    <a:pt x="106" y="55"/>
                  </a:moveTo>
                  <a:cubicBezTo>
                    <a:pt x="96" y="55"/>
                    <a:pt x="88" y="46"/>
                    <a:pt x="88" y="36"/>
                  </a:cubicBezTo>
                  <a:cubicBezTo>
                    <a:pt x="88" y="26"/>
                    <a:pt x="96" y="18"/>
                    <a:pt x="106" y="18"/>
                  </a:cubicBezTo>
                  <a:cubicBezTo>
                    <a:pt x="116" y="18"/>
                    <a:pt x="125" y="26"/>
                    <a:pt x="125" y="36"/>
                  </a:cubicBezTo>
                  <a:cubicBezTo>
                    <a:pt x="125" y="46"/>
                    <a:pt x="116" y="55"/>
                    <a:pt x="106" y="55"/>
                  </a:cubicBezTo>
                  <a:close/>
                  <a:moveTo>
                    <a:pt x="139" y="49"/>
                  </a:moveTo>
                  <a:cubicBezTo>
                    <a:pt x="139" y="42"/>
                    <a:pt x="145" y="36"/>
                    <a:pt x="152" y="36"/>
                  </a:cubicBezTo>
                  <a:cubicBezTo>
                    <a:pt x="159" y="36"/>
                    <a:pt x="165" y="42"/>
                    <a:pt x="165" y="49"/>
                  </a:cubicBezTo>
                  <a:cubicBezTo>
                    <a:pt x="165" y="56"/>
                    <a:pt x="159" y="62"/>
                    <a:pt x="152" y="62"/>
                  </a:cubicBezTo>
                  <a:cubicBezTo>
                    <a:pt x="145" y="62"/>
                    <a:pt x="139" y="56"/>
                    <a:pt x="139" y="49"/>
                  </a:cubicBezTo>
                  <a:close/>
                  <a:moveTo>
                    <a:pt x="175" y="112"/>
                  </a:moveTo>
                  <a:cubicBezTo>
                    <a:pt x="165" y="112"/>
                    <a:pt x="157" y="105"/>
                    <a:pt x="157" y="95"/>
                  </a:cubicBezTo>
                  <a:cubicBezTo>
                    <a:pt x="157" y="85"/>
                    <a:pt x="165" y="77"/>
                    <a:pt x="175" y="77"/>
                  </a:cubicBezTo>
                  <a:cubicBezTo>
                    <a:pt x="185" y="77"/>
                    <a:pt x="193" y="85"/>
                    <a:pt x="193" y="95"/>
                  </a:cubicBezTo>
                  <a:cubicBezTo>
                    <a:pt x="193" y="105"/>
                    <a:pt x="185" y="112"/>
                    <a:pt x="175" y="112"/>
                  </a:cubicBezTo>
                  <a:close/>
                </a:path>
              </a:pathLst>
            </a:custGeom>
            <a:solidFill>
              <a:srgbClr val="D40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480"/>
            <p:cNvSpPr>
              <a:spLocks/>
            </p:cNvSpPr>
            <p:nvPr/>
          </p:nvSpPr>
          <p:spPr bwMode="auto">
            <a:xfrm>
              <a:off x="3436976" y="1944692"/>
              <a:ext cx="98425" cy="96838"/>
            </a:xfrm>
            <a:custGeom>
              <a:avLst/>
              <a:gdLst>
                <a:gd name="T0" fmla="*/ 90 w 103"/>
                <a:gd name="T1" fmla="*/ 0 h 100"/>
                <a:gd name="T2" fmla="*/ 0 w 103"/>
                <a:gd name="T3" fmla="*/ 87 h 100"/>
                <a:gd name="T4" fmla="*/ 3 w 103"/>
                <a:gd name="T5" fmla="*/ 100 h 100"/>
                <a:gd name="T6" fmla="*/ 103 w 103"/>
                <a:gd name="T7" fmla="*/ 4 h 100"/>
                <a:gd name="T8" fmla="*/ 90 w 103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0">
                  <a:moveTo>
                    <a:pt x="90" y="0"/>
                  </a:moveTo>
                  <a:cubicBezTo>
                    <a:pt x="79" y="44"/>
                    <a:pt x="44" y="78"/>
                    <a:pt x="0" y="87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53" y="90"/>
                    <a:pt x="92" y="52"/>
                    <a:pt x="103" y="4"/>
                  </a:cubicBezTo>
                  <a:lnTo>
                    <a:pt x="90" y="0"/>
                  </a:ln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481"/>
            <p:cNvSpPr>
              <a:spLocks noEditPoints="1"/>
            </p:cNvSpPr>
            <p:nvPr/>
          </p:nvSpPr>
          <p:spPr bwMode="auto">
            <a:xfrm>
              <a:off x="3414751" y="1917705"/>
              <a:ext cx="100013" cy="101600"/>
            </a:xfrm>
            <a:custGeom>
              <a:avLst/>
              <a:gdLst>
                <a:gd name="T0" fmla="*/ 104 w 104"/>
                <a:gd name="T1" fmla="*/ 25 h 105"/>
                <a:gd name="T2" fmla="*/ 27 w 104"/>
                <a:gd name="T3" fmla="*/ 7 h 105"/>
                <a:gd name="T4" fmla="*/ 23 w 104"/>
                <a:gd name="T5" fmla="*/ 8 h 105"/>
                <a:gd name="T6" fmla="*/ 14 w 104"/>
                <a:gd name="T7" fmla="*/ 4 h 105"/>
                <a:gd name="T8" fmla="*/ 0 w 104"/>
                <a:gd name="T9" fmla="*/ 0 h 105"/>
                <a:gd name="T10" fmla="*/ 22 w 104"/>
                <a:gd name="T11" fmla="*/ 105 h 105"/>
                <a:gd name="T12" fmla="*/ 104 w 104"/>
                <a:gd name="T13" fmla="*/ 25 h 105"/>
                <a:gd name="T14" fmla="*/ 73 w 104"/>
                <a:gd name="T15" fmla="*/ 20 h 105"/>
                <a:gd name="T16" fmla="*/ 84 w 104"/>
                <a:gd name="T17" fmla="*/ 31 h 105"/>
                <a:gd name="T18" fmla="*/ 73 w 104"/>
                <a:gd name="T19" fmla="*/ 42 h 105"/>
                <a:gd name="T20" fmla="*/ 62 w 104"/>
                <a:gd name="T21" fmla="*/ 31 h 105"/>
                <a:gd name="T22" fmla="*/ 73 w 104"/>
                <a:gd name="T23" fmla="*/ 20 h 105"/>
                <a:gd name="T24" fmla="*/ 31 w 104"/>
                <a:gd name="T25" fmla="*/ 62 h 105"/>
                <a:gd name="T26" fmla="*/ 13 w 104"/>
                <a:gd name="T27" fmla="*/ 43 h 105"/>
                <a:gd name="T28" fmla="*/ 31 w 104"/>
                <a:gd name="T29" fmla="*/ 24 h 105"/>
                <a:gd name="T30" fmla="*/ 50 w 104"/>
                <a:gd name="T31" fmla="*/ 43 h 105"/>
                <a:gd name="T32" fmla="*/ 31 w 104"/>
                <a:gd name="T33" fmla="*/ 6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5">
                  <a:moveTo>
                    <a:pt x="104" y="25"/>
                  </a:moveTo>
                  <a:cubicBezTo>
                    <a:pt x="27" y="7"/>
                    <a:pt x="27" y="7"/>
                    <a:pt x="27" y="7"/>
                  </a:cubicBezTo>
                  <a:cubicBezTo>
                    <a:pt x="26" y="7"/>
                    <a:pt x="24" y="8"/>
                    <a:pt x="23" y="8"/>
                  </a:cubicBezTo>
                  <a:cubicBezTo>
                    <a:pt x="19" y="8"/>
                    <a:pt x="16" y="6"/>
                    <a:pt x="14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105"/>
                    <a:pt x="22" y="105"/>
                    <a:pt x="22" y="105"/>
                  </a:cubicBezTo>
                  <a:cubicBezTo>
                    <a:pt x="62" y="97"/>
                    <a:pt x="94" y="65"/>
                    <a:pt x="104" y="25"/>
                  </a:cubicBezTo>
                  <a:close/>
                  <a:moveTo>
                    <a:pt x="73" y="20"/>
                  </a:moveTo>
                  <a:cubicBezTo>
                    <a:pt x="79" y="20"/>
                    <a:pt x="84" y="25"/>
                    <a:pt x="84" y="31"/>
                  </a:cubicBezTo>
                  <a:cubicBezTo>
                    <a:pt x="84" y="37"/>
                    <a:pt x="79" y="42"/>
                    <a:pt x="73" y="42"/>
                  </a:cubicBezTo>
                  <a:cubicBezTo>
                    <a:pt x="67" y="42"/>
                    <a:pt x="62" y="37"/>
                    <a:pt x="62" y="31"/>
                  </a:cubicBezTo>
                  <a:cubicBezTo>
                    <a:pt x="62" y="25"/>
                    <a:pt x="67" y="20"/>
                    <a:pt x="73" y="20"/>
                  </a:cubicBezTo>
                  <a:close/>
                  <a:moveTo>
                    <a:pt x="31" y="62"/>
                  </a:moveTo>
                  <a:cubicBezTo>
                    <a:pt x="21" y="62"/>
                    <a:pt x="13" y="53"/>
                    <a:pt x="13" y="43"/>
                  </a:cubicBezTo>
                  <a:cubicBezTo>
                    <a:pt x="13" y="33"/>
                    <a:pt x="21" y="24"/>
                    <a:pt x="31" y="24"/>
                  </a:cubicBezTo>
                  <a:cubicBezTo>
                    <a:pt x="42" y="24"/>
                    <a:pt x="50" y="33"/>
                    <a:pt x="50" y="43"/>
                  </a:cubicBezTo>
                  <a:cubicBezTo>
                    <a:pt x="50" y="53"/>
                    <a:pt x="42" y="62"/>
                    <a:pt x="31" y="62"/>
                  </a:cubicBez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5" name="文本框 124"/>
          <p:cNvSpPr txBox="1"/>
          <p:nvPr/>
        </p:nvSpPr>
        <p:spPr>
          <a:xfrm>
            <a:off x="9517507" y="4074157"/>
            <a:ext cx="1502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rgbClr val="3BF2F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z="16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z="1600" spc="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sp>
        <p:nvSpPr>
          <p:cNvPr id="126" name="文本框 125"/>
          <p:cNvSpPr txBox="1"/>
          <p:nvPr/>
        </p:nvSpPr>
        <p:spPr>
          <a:xfrm>
            <a:off x="9621534" y="4328847"/>
            <a:ext cx="1987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6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65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41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图表页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52984" y="1292934"/>
            <a:ext cx="987552" cy="987552"/>
            <a:chOff x="653288" y="1880616"/>
            <a:chExt cx="987552" cy="987552"/>
          </a:xfrm>
        </p:grpSpPr>
        <p:grpSp>
          <p:nvGrpSpPr>
            <p:cNvPr id="25" name="组合 24"/>
            <p:cNvGrpSpPr/>
            <p:nvPr/>
          </p:nvGrpSpPr>
          <p:grpSpPr>
            <a:xfrm>
              <a:off x="653288" y="1880616"/>
              <a:ext cx="987552" cy="987552"/>
              <a:chOff x="10277856" y="2670048"/>
              <a:chExt cx="1085088" cy="1085088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10277856" y="2670048"/>
                <a:ext cx="1085088" cy="1085088"/>
              </a:xfrm>
              <a:prstGeom prst="ellipse">
                <a:avLst/>
              </a:prstGeom>
              <a:noFill/>
              <a:ln w="12700">
                <a:gradFill>
                  <a:gsLst>
                    <a:gs pos="35000">
                      <a:srgbClr val="00B0F0">
                        <a:alpha val="0"/>
                      </a:srgbClr>
                    </a:gs>
                    <a:gs pos="0">
                      <a:srgbClr val="05C3CD"/>
                    </a:gs>
                    <a:gs pos="90000">
                      <a:srgbClr val="0CC4CE">
                        <a:alpha val="0"/>
                      </a:srgbClr>
                    </a:gs>
                    <a:gs pos="6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10338816" y="2731008"/>
                <a:ext cx="963168" cy="963168"/>
              </a:xfrm>
              <a:prstGeom prst="ellipse">
                <a:avLst/>
              </a:prstGeom>
              <a:noFill/>
              <a:ln w="12700">
                <a:gradFill>
                  <a:gsLst>
                    <a:gs pos="0">
                      <a:srgbClr val="3BF2FB"/>
                    </a:gs>
                    <a:gs pos="100000">
                      <a:srgbClr val="00B0F0">
                        <a:alpha val="0"/>
                      </a:srgbClr>
                    </a:gs>
                    <a:gs pos="75000">
                      <a:srgbClr val="3BF2FB"/>
                    </a:gs>
                    <a:gs pos="5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870164" y="2097492"/>
              <a:ext cx="553800" cy="553800"/>
              <a:chOff x="1072088" y="4212317"/>
              <a:chExt cx="553800" cy="553800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1265479" y="4351461"/>
                <a:ext cx="167018" cy="275512"/>
                <a:chOff x="2294179" y="739898"/>
                <a:chExt cx="167018" cy="275512"/>
              </a:xfrm>
            </p:grpSpPr>
            <p:sp>
              <p:nvSpPr>
                <p:cNvPr id="33" name="Freeform 563"/>
                <p:cNvSpPr>
                  <a:spLocks/>
                </p:cNvSpPr>
                <p:nvPr/>
              </p:nvSpPr>
              <p:spPr bwMode="auto">
                <a:xfrm>
                  <a:off x="2294179" y="865950"/>
                  <a:ext cx="167018" cy="149460"/>
                </a:xfrm>
                <a:custGeom>
                  <a:avLst/>
                  <a:gdLst>
                    <a:gd name="T0" fmla="*/ 107 w 165"/>
                    <a:gd name="T1" fmla="*/ 0 h 148"/>
                    <a:gd name="T2" fmla="*/ 82 w 165"/>
                    <a:gd name="T3" fmla="*/ 10 h 148"/>
                    <a:gd name="T4" fmla="*/ 102 w 165"/>
                    <a:gd name="T5" fmla="*/ 81 h 148"/>
                    <a:gd name="T6" fmla="*/ 82 w 165"/>
                    <a:gd name="T7" fmla="*/ 109 h 148"/>
                    <a:gd name="T8" fmla="*/ 63 w 165"/>
                    <a:gd name="T9" fmla="*/ 81 h 148"/>
                    <a:gd name="T10" fmla="*/ 82 w 165"/>
                    <a:gd name="T11" fmla="*/ 10 h 148"/>
                    <a:gd name="T12" fmla="*/ 58 w 165"/>
                    <a:gd name="T13" fmla="*/ 0 h 148"/>
                    <a:gd name="T14" fmla="*/ 0 w 165"/>
                    <a:gd name="T15" fmla="*/ 58 h 148"/>
                    <a:gd name="T16" fmla="*/ 0 w 165"/>
                    <a:gd name="T17" fmla="*/ 121 h 148"/>
                    <a:gd name="T18" fmla="*/ 75 w 165"/>
                    <a:gd name="T19" fmla="*/ 148 h 148"/>
                    <a:gd name="T20" fmla="*/ 90 w 165"/>
                    <a:gd name="T21" fmla="*/ 148 h 148"/>
                    <a:gd name="T22" fmla="*/ 165 w 165"/>
                    <a:gd name="T23" fmla="*/ 121 h 148"/>
                    <a:gd name="T24" fmla="*/ 165 w 165"/>
                    <a:gd name="T25" fmla="*/ 58 h 148"/>
                    <a:gd name="T26" fmla="*/ 107 w 165"/>
                    <a:gd name="T27" fmla="*/ 0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5" h="148">
                      <a:moveTo>
                        <a:pt x="107" y="0"/>
                      </a:moveTo>
                      <a:cubicBezTo>
                        <a:pt x="82" y="10"/>
                        <a:pt x="82" y="10"/>
                        <a:pt x="82" y="10"/>
                      </a:cubicBezTo>
                      <a:cubicBezTo>
                        <a:pt x="102" y="81"/>
                        <a:pt x="102" y="81"/>
                        <a:pt x="102" y="81"/>
                      </a:cubicBezTo>
                      <a:cubicBezTo>
                        <a:pt x="82" y="109"/>
                        <a:pt x="82" y="109"/>
                        <a:pt x="82" y="109"/>
                      </a:cubicBezTo>
                      <a:cubicBezTo>
                        <a:pt x="63" y="81"/>
                        <a:pt x="63" y="81"/>
                        <a:pt x="63" y="81"/>
                      </a:cubicBezTo>
                      <a:cubicBezTo>
                        <a:pt x="82" y="10"/>
                        <a:pt x="82" y="10"/>
                        <a:pt x="82" y="1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36" y="6"/>
                        <a:pt x="0" y="21"/>
                        <a:pt x="0" y="58"/>
                      </a:cubicBezTo>
                      <a:cubicBezTo>
                        <a:pt x="0" y="111"/>
                        <a:pt x="0" y="121"/>
                        <a:pt x="0" y="121"/>
                      </a:cubicBezTo>
                      <a:cubicBezTo>
                        <a:pt x="0" y="121"/>
                        <a:pt x="2" y="148"/>
                        <a:pt x="75" y="148"/>
                      </a:cubicBezTo>
                      <a:cubicBezTo>
                        <a:pt x="90" y="148"/>
                        <a:pt x="90" y="148"/>
                        <a:pt x="90" y="148"/>
                      </a:cubicBezTo>
                      <a:cubicBezTo>
                        <a:pt x="163" y="148"/>
                        <a:pt x="165" y="121"/>
                        <a:pt x="165" y="121"/>
                      </a:cubicBezTo>
                      <a:cubicBezTo>
                        <a:pt x="165" y="121"/>
                        <a:pt x="165" y="111"/>
                        <a:pt x="165" y="58"/>
                      </a:cubicBezTo>
                      <a:cubicBezTo>
                        <a:pt x="165" y="21"/>
                        <a:pt x="129" y="6"/>
                        <a:pt x="107" y="0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Oval 564"/>
                <p:cNvSpPr>
                  <a:spLocks noChangeArrowheads="1"/>
                </p:cNvSpPr>
                <p:nvPr/>
              </p:nvSpPr>
              <p:spPr bwMode="auto">
                <a:xfrm>
                  <a:off x="2322835" y="739898"/>
                  <a:ext cx="109704" cy="110038"/>
                </a:xfrm>
                <a:prstGeom prst="ellipse">
                  <a:avLst/>
                </a:pr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组合 27"/>
              <p:cNvGrpSpPr/>
              <p:nvPr/>
            </p:nvGrpSpPr>
            <p:grpSpPr>
              <a:xfrm>
                <a:off x="1072088" y="4212317"/>
                <a:ext cx="553800" cy="553800"/>
                <a:chOff x="1072088" y="4212317"/>
                <a:chExt cx="553800" cy="553800"/>
              </a:xfrm>
            </p:grpSpPr>
            <p:sp>
              <p:nvSpPr>
                <p:cNvPr id="29" name="右箭头 28"/>
                <p:cNvSpPr/>
                <p:nvPr/>
              </p:nvSpPr>
              <p:spPr>
                <a:xfrm rot="10800000" flipH="1">
                  <a:off x="1072088" y="446041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右箭头 29"/>
                <p:cNvSpPr/>
                <p:nvPr/>
              </p:nvSpPr>
              <p:spPr>
                <a:xfrm rot="16200000" flipH="1">
                  <a:off x="1302838" y="422966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右箭头 30"/>
                <p:cNvSpPr/>
                <p:nvPr/>
              </p:nvSpPr>
              <p:spPr>
                <a:xfrm rot="21600000" flipH="1">
                  <a:off x="1533588" y="446041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右箭头 31"/>
                <p:cNvSpPr/>
                <p:nvPr/>
              </p:nvSpPr>
              <p:spPr>
                <a:xfrm rot="27000000" flipH="1">
                  <a:off x="1302838" y="469116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7" name="文本框 36"/>
          <p:cNvSpPr txBox="1"/>
          <p:nvPr/>
        </p:nvSpPr>
        <p:spPr>
          <a:xfrm>
            <a:off x="1289303" y="1545359"/>
            <a:ext cx="1618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200" dirty="0" smtClean="0">
                <a:solidFill>
                  <a:srgbClr val="3BF2F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z="1600" spc="2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z="1600" spc="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1379220" y="1565730"/>
            <a:ext cx="0" cy="600405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415796" y="1813075"/>
            <a:ext cx="1375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rgbClr val="BF5E6E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</a:t>
            </a:r>
            <a:r>
              <a:rPr lang="en-US" altLang="zh-CN" sz="1050" dirty="0" smtClean="0">
                <a:solidFill>
                  <a:schemeClr val="bg1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dolor sit </a:t>
            </a:r>
            <a:r>
              <a:rPr lang="en-US" altLang="zh-CN" sz="105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50" dirty="0">
              <a:solidFill>
                <a:schemeClr val="bg1"/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7800" y="2416630"/>
            <a:ext cx="2019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MX VS.</a:t>
            </a:r>
          </a:p>
          <a:p>
            <a:r>
              <a:rPr lang="en-US" altLang="zh-CN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DRN</a:t>
            </a:r>
            <a:endParaRPr lang="zh-CN" altLang="en-US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226889" y="2923098"/>
            <a:ext cx="751573" cy="659971"/>
            <a:chOff x="8369768" y="1201348"/>
            <a:chExt cx="751573" cy="659971"/>
          </a:xfrm>
        </p:grpSpPr>
        <p:sp>
          <p:nvSpPr>
            <p:cNvPr id="42" name="Freeform 593"/>
            <p:cNvSpPr>
              <a:spLocks/>
            </p:cNvSpPr>
            <p:nvPr/>
          </p:nvSpPr>
          <p:spPr bwMode="auto">
            <a:xfrm>
              <a:off x="8697229" y="1551168"/>
              <a:ext cx="424112" cy="182484"/>
            </a:xfrm>
            <a:custGeom>
              <a:avLst/>
              <a:gdLst>
                <a:gd name="T0" fmla="*/ 249 w 249"/>
                <a:gd name="T1" fmla="*/ 107 h 107"/>
                <a:gd name="T2" fmla="*/ 173 w 249"/>
                <a:gd name="T3" fmla="*/ 0 h 107"/>
                <a:gd name="T4" fmla="*/ 42 w 249"/>
                <a:gd name="T5" fmla="*/ 0 h 107"/>
                <a:gd name="T6" fmla="*/ 37 w 249"/>
                <a:gd name="T7" fmla="*/ 0 h 107"/>
                <a:gd name="T8" fmla="*/ 0 w 249"/>
                <a:gd name="T9" fmla="*/ 39 h 107"/>
                <a:gd name="T10" fmla="*/ 64 w 249"/>
                <a:gd name="T11" fmla="*/ 104 h 107"/>
                <a:gd name="T12" fmla="*/ 64 w 249"/>
                <a:gd name="T13" fmla="*/ 107 h 107"/>
                <a:gd name="T14" fmla="*/ 249 w 249"/>
                <a:gd name="T1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" h="107">
                  <a:moveTo>
                    <a:pt x="249" y="107"/>
                  </a:moveTo>
                  <a:cubicBezTo>
                    <a:pt x="173" y="0"/>
                    <a:pt x="173" y="0"/>
                    <a:pt x="17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1" y="18"/>
                    <a:pt x="17" y="33"/>
                    <a:pt x="0" y="39"/>
                  </a:cubicBezTo>
                  <a:cubicBezTo>
                    <a:pt x="25" y="46"/>
                    <a:pt x="64" y="63"/>
                    <a:pt x="64" y="104"/>
                  </a:cubicBezTo>
                  <a:cubicBezTo>
                    <a:pt x="64" y="105"/>
                    <a:pt x="64" y="106"/>
                    <a:pt x="64" y="107"/>
                  </a:cubicBezTo>
                  <a:lnTo>
                    <a:pt x="249" y="1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Oval 594"/>
            <p:cNvSpPr>
              <a:spLocks noChangeArrowheads="1"/>
            </p:cNvSpPr>
            <p:nvPr/>
          </p:nvSpPr>
          <p:spPr bwMode="auto">
            <a:xfrm>
              <a:off x="8904957" y="1201348"/>
              <a:ext cx="129109" cy="151469"/>
            </a:xfrm>
            <a:prstGeom prst="ellipse">
              <a:avLst/>
            </a:pr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595"/>
            <p:cNvSpPr>
              <a:spLocks/>
            </p:cNvSpPr>
            <p:nvPr/>
          </p:nvSpPr>
          <p:spPr bwMode="auto">
            <a:xfrm>
              <a:off x="8847255" y="1370128"/>
              <a:ext cx="230088" cy="226482"/>
            </a:xfrm>
            <a:custGeom>
              <a:avLst/>
              <a:gdLst>
                <a:gd name="T0" fmla="*/ 4 w 135"/>
                <a:gd name="T1" fmla="*/ 86 h 133"/>
                <a:gd name="T2" fmla="*/ 69 w 135"/>
                <a:gd name="T3" fmla="*/ 86 h 133"/>
                <a:gd name="T4" fmla="*/ 96 w 135"/>
                <a:gd name="T5" fmla="*/ 86 h 133"/>
                <a:gd name="T6" fmla="*/ 135 w 135"/>
                <a:gd name="T7" fmla="*/ 133 h 133"/>
                <a:gd name="T8" fmla="*/ 135 w 135"/>
                <a:gd name="T9" fmla="*/ 39 h 133"/>
                <a:gd name="T10" fmla="*/ 94 w 135"/>
                <a:gd name="T11" fmla="*/ 1 h 133"/>
                <a:gd name="T12" fmla="*/ 69 w 135"/>
                <a:gd name="T13" fmla="*/ 15 h 133"/>
                <a:gd name="T14" fmla="*/ 86 w 135"/>
                <a:gd name="T15" fmla="*/ 60 h 133"/>
                <a:gd name="T16" fmla="*/ 69 w 135"/>
                <a:gd name="T17" fmla="*/ 80 h 133"/>
                <a:gd name="T18" fmla="*/ 53 w 135"/>
                <a:gd name="T19" fmla="*/ 60 h 133"/>
                <a:gd name="T20" fmla="*/ 69 w 135"/>
                <a:gd name="T21" fmla="*/ 15 h 133"/>
                <a:gd name="T22" fmla="*/ 47 w 135"/>
                <a:gd name="T23" fmla="*/ 0 h 133"/>
                <a:gd name="T24" fmla="*/ 4 w 135"/>
                <a:gd name="T25" fmla="*/ 39 h 133"/>
                <a:gd name="T26" fmla="*/ 4 w 135"/>
                <a:gd name="T27" fmla="*/ 8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133">
                  <a:moveTo>
                    <a:pt x="4" y="86"/>
                  </a:moveTo>
                  <a:cubicBezTo>
                    <a:pt x="69" y="86"/>
                    <a:pt x="69" y="86"/>
                    <a:pt x="69" y="86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135" y="133"/>
                    <a:pt x="135" y="133"/>
                    <a:pt x="135" y="133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5" y="14"/>
                    <a:pt x="112" y="4"/>
                    <a:pt x="94" y="1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8"/>
                    <a:pt x="4" y="39"/>
                    <a:pt x="4" y="39"/>
                  </a:cubicBezTo>
                  <a:lnTo>
                    <a:pt x="4" y="86"/>
                  </a:lnTo>
                  <a:close/>
                </a:path>
              </a:pathLst>
            </a:cu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596"/>
            <p:cNvSpPr>
              <a:spLocks/>
            </p:cNvSpPr>
            <p:nvPr/>
          </p:nvSpPr>
          <p:spPr bwMode="auto">
            <a:xfrm>
              <a:off x="8526286" y="1641329"/>
              <a:ext cx="253890" cy="219990"/>
            </a:xfrm>
            <a:custGeom>
              <a:avLst/>
              <a:gdLst>
                <a:gd name="T0" fmla="*/ 80 w 149"/>
                <a:gd name="T1" fmla="*/ 0 h 129"/>
                <a:gd name="T2" fmla="*/ 69 w 149"/>
                <a:gd name="T3" fmla="*/ 0 h 129"/>
                <a:gd name="T4" fmla="*/ 0 w 149"/>
                <a:gd name="T5" fmla="*/ 52 h 129"/>
                <a:gd name="T6" fmla="*/ 0 w 149"/>
                <a:gd name="T7" fmla="*/ 54 h 129"/>
                <a:gd name="T8" fmla="*/ 0 w 149"/>
                <a:gd name="T9" fmla="*/ 129 h 129"/>
                <a:gd name="T10" fmla="*/ 69 w 149"/>
                <a:gd name="T11" fmla="*/ 129 h 129"/>
                <a:gd name="T12" fmla="*/ 80 w 149"/>
                <a:gd name="T13" fmla="*/ 128 h 129"/>
                <a:gd name="T14" fmla="*/ 149 w 149"/>
                <a:gd name="T15" fmla="*/ 128 h 129"/>
                <a:gd name="T16" fmla="*/ 149 w 149"/>
                <a:gd name="T17" fmla="*/ 54 h 129"/>
                <a:gd name="T18" fmla="*/ 149 w 149"/>
                <a:gd name="T19" fmla="*/ 51 h 129"/>
                <a:gd name="T20" fmla="*/ 80 w 149"/>
                <a:gd name="T2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9" h="129">
                  <a:moveTo>
                    <a:pt x="80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0" y="17"/>
                    <a:pt x="0" y="52"/>
                  </a:cubicBezTo>
                  <a:cubicBezTo>
                    <a:pt x="0" y="53"/>
                    <a:pt x="0" y="53"/>
                    <a:pt x="0" y="54"/>
                  </a:cubicBezTo>
                  <a:cubicBezTo>
                    <a:pt x="0" y="89"/>
                    <a:pt x="0" y="129"/>
                    <a:pt x="0" y="129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88"/>
                    <a:pt x="149" y="54"/>
                  </a:cubicBezTo>
                  <a:cubicBezTo>
                    <a:pt x="149" y="53"/>
                    <a:pt x="149" y="52"/>
                    <a:pt x="149" y="51"/>
                  </a:cubicBezTo>
                  <a:cubicBezTo>
                    <a:pt x="149" y="16"/>
                    <a:pt x="80" y="0"/>
                    <a:pt x="80" y="0"/>
                  </a:cubicBezTo>
                  <a:close/>
                </a:path>
              </a:pathLst>
            </a:cu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597"/>
            <p:cNvSpPr>
              <a:spLocks/>
            </p:cNvSpPr>
            <p:nvPr/>
          </p:nvSpPr>
          <p:spPr bwMode="auto">
            <a:xfrm>
              <a:off x="8587594" y="1421338"/>
              <a:ext cx="152190" cy="175271"/>
            </a:xfrm>
            <a:custGeom>
              <a:avLst/>
              <a:gdLst>
                <a:gd name="T0" fmla="*/ 44 w 89"/>
                <a:gd name="T1" fmla="*/ 103 h 103"/>
                <a:gd name="T2" fmla="*/ 84 w 89"/>
                <a:gd name="T3" fmla="*/ 76 h 103"/>
                <a:gd name="T4" fmla="*/ 89 w 89"/>
                <a:gd name="T5" fmla="*/ 52 h 103"/>
                <a:gd name="T6" fmla="*/ 44 w 89"/>
                <a:gd name="T7" fmla="*/ 0 h 103"/>
                <a:gd name="T8" fmla="*/ 0 w 89"/>
                <a:gd name="T9" fmla="*/ 52 h 103"/>
                <a:gd name="T10" fmla="*/ 5 w 89"/>
                <a:gd name="T11" fmla="*/ 76 h 103"/>
                <a:gd name="T12" fmla="*/ 44 w 89"/>
                <a:gd name="T13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3">
                  <a:moveTo>
                    <a:pt x="44" y="103"/>
                  </a:moveTo>
                  <a:cubicBezTo>
                    <a:pt x="61" y="103"/>
                    <a:pt x="76" y="93"/>
                    <a:pt x="84" y="76"/>
                  </a:cubicBezTo>
                  <a:cubicBezTo>
                    <a:pt x="87" y="69"/>
                    <a:pt x="89" y="61"/>
                    <a:pt x="89" y="52"/>
                  </a:cubicBezTo>
                  <a:cubicBezTo>
                    <a:pt x="89" y="23"/>
                    <a:pt x="69" y="0"/>
                    <a:pt x="44" y="0"/>
                  </a:cubicBezTo>
                  <a:cubicBezTo>
                    <a:pt x="20" y="0"/>
                    <a:pt x="0" y="23"/>
                    <a:pt x="0" y="52"/>
                  </a:cubicBezTo>
                  <a:cubicBezTo>
                    <a:pt x="0" y="61"/>
                    <a:pt x="2" y="69"/>
                    <a:pt x="5" y="76"/>
                  </a:cubicBezTo>
                  <a:cubicBezTo>
                    <a:pt x="13" y="93"/>
                    <a:pt x="27" y="103"/>
                    <a:pt x="44" y="103"/>
                  </a:cubicBezTo>
                  <a:close/>
                </a:path>
              </a:pathLst>
            </a:cu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598"/>
            <p:cNvSpPr>
              <a:spLocks/>
            </p:cNvSpPr>
            <p:nvPr/>
          </p:nvSpPr>
          <p:spPr bwMode="auto">
            <a:xfrm>
              <a:off x="8369768" y="1551168"/>
              <a:ext cx="253890" cy="182484"/>
            </a:xfrm>
            <a:custGeom>
              <a:avLst/>
              <a:gdLst>
                <a:gd name="T0" fmla="*/ 149 w 149"/>
                <a:gd name="T1" fmla="*/ 38 h 107"/>
                <a:gd name="T2" fmla="*/ 116 w 149"/>
                <a:gd name="T3" fmla="*/ 0 h 107"/>
                <a:gd name="T4" fmla="*/ 76 w 149"/>
                <a:gd name="T5" fmla="*/ 0 h 107"/>
                <a:gd name="T6" fmla="*/ 0 w 149"/>
                <a:gd name="T7" fmla="*/ 107 h 107"/>
                <a:gd name="T8" fmla="*/ 78 w 149"/>
                <a:gd name="T9" fmla="*/ 107 h 107"/>
                <a:gd name="T10" fmla="*/ 78 w 149"/>
                <a:gd name="T11" fmla="*/ 105 h 107"/>
                <a:gd name="T12" fmla="*/ 149 w 149"/>
                <a:gd name="T13" fmla="*/ 3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07">
                  <a:moveTo>
                    <a:pt x="149" y="38"/>
                  </a:moveTo>
                  <a:cubicBezTo>
                    <a:pt x="134" y="31"/>
                    <a:pt x="122" y="17"/>
                    <a:pt x="1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78" y="107"/>
                    <a:pt x="78" y="107"/>
                    <a:pt x="78" y="107"/>
                  </a:cubicBezTo>
                  <a:cubicBezTo>
                    <a:pt x="78" y="106"/>
                    <a:pt x="78" y="106"/>
                    <a:pt x="78" y="105"/>
                  </a:cubicBezTo>
                  <a:cubicBezTo>
                    <a:pt x="78" y="58"/>
                    <a:pt x="126" y="42"/>
                    <a:pt x="149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190500" y="3781344"/>
            <a:ext cx="25381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pulvinar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purus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lectus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malesuada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libero, sit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magna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eros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quis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en-US" altLang="zh-CN" sz="1200" dirty="0" smtClean="0">
              <a:solidFill>
                <a:schemeClr val="bg1">
                  <a:alpha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109685" y="4481285"/>
            <a:ext cx="74131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cxnSp>
        <p:nvCxnSpPr>
          <p:cNvPr id="50" name="直接连接符 49"/>
          <p:cNvCxnSpPr/>
          <p:nvPr/>
        </p:nvCxnSpPr>
        <p:spPr>
          <a:xfrm>
            <a:off x="276226" y="5600702"/>
            <a:ext cx="2070100" cy="0"/>
          </a:xfrm>
          <a:prstGeom prst="line">
            <a:avLst/>
          </a:prstGeom>
          <a:ln w="6350">
            <a:gradFill>
              <a:gsLst>
                <a:gs pos="3000">
                  <a:srgbClr val="3BF2FB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/>
          <p:cNvGrpSpPr/>
          <p:nvPr/>
        </p:nvGrpSpPr>
        <p:grpSpPr>
          <a:xfrm>
            <a:off x="10858854" y="381655"/>
            <a:ext cx="832274" cy="5404206"/>
            <a:chOff x="10255353" y="446308"/>
            <a:chExt cx="832274" cy="5404206"/>
          </a:xfrm>
        </p:grpSpPr>
        <p:sp>
          <p:nvSpPr>
            <p:cNvPr id="79" name="椭圆 78"/>
            <p:cNvSpPr/>
            <p:nvPr/>
          </p:nvSpPr>
          <p:spPr>
            <a:xfrm>
              <a:off x="10266207" y="1669626"/>
              <a:ext cx="397494" cy="397494"/>
            </a:xfrm>
            <a:prstGeom prst="ellipse">
              <a:avLst/>
            </a:prstGeom>
            <a:gradFill>
              <a:gsLst>
                <a:gs pos="20000">
                  <a:srgbClr val="050537"/>
                </a:gs>
                <a:gs pos="58000">
                  <a:srgbClr val="180F3A"/>
                </a:gs>
                <a:gs pos="84000">
                  <a:srgbClr val="4A113C"/>
                </a:gs>
              </a:gsLst>
              <a:lin ang="5400000" scaled="0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0" name="组合 79"/>
            <p:cNvGrpSpPr/>
            <p:nvPr/>
          </p:nvGrpSpPr>
          <p:grpSpPr>
            <a:xfrm flipV="1">
              <a:off x="10696995" y="2300359"/>
              <a:ext cx="390632" cy="390632"/>
              <a:chOff x="9903080" y="2930146"/>
              <a:chExt cx="485416" cy="485416"/>
            </a:xfrm>
          </p:grpSpPr>
          <p:grpSp>
            <p:nvGrpSpPr>
              <p:cNvPr id="87" name="组合 86"/>
              <p:cNvGrpSpPr/>
              <p:nvPr/>
            </p:nvGrpSpPr>
            <p:grpSpPr>
              <a:xfrm>
                <a:off x="10001788" y="3028854"/>
                <a:ext cx="288000" cy="288000"/>
                <a:chOff x="11158224" y="2590626"/>
                <a:chExt cx="288000" cy="288000"/>
              </a:xfrm>
            </p:grpSpPr>
            <p:sp>
              <p:nvSpPr>
                <p:cNvPr id="89" name="椭圆 88"/>
                <p:cNvSpPr>
                  <a:spLocks noChangeAspect="1"/>
                </p:cNvSpPr>
                <p:nvPr/>
              </p:nvSpPr>
              <p:spPr>
                <a:xfrm rot="5400000">
                  <a:off x="11266224" y="2698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rgbClr val="3BF2F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椭圆 89"/>
                <p:cNvSpPr>
                  <a:spLocks noChangeAspect="1"/>
                </p:cNvSpPr>
                <p:nvPr/>
              </p:nvSpPr>
              <p:spPr>
                <a:xfrm rot="-5400000">
                  <a:off x="11158224" y="2698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椭圆 90"/>
                <p:cNvSpPr>
                  <a:spLocks noChangeAspect="1"/>
                </p:cNvSpPr>
                <p:nvPr/>
              </p:nvSpPr>
              <p:spPr>
                <a:xfrm>
                  <a:off x="11266224" y="2590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椭圆 91"/>
                <p:cNvSpPr>
                  <a:spLocks noChangeAspect="1"/>
                </p:cNvSpPr>
                <p:nvPr/>
              </p:nvSpPr>
              <p:spPr>
                <a:xfrm rot="5400000">
                  <a:off x="11374224" y="2698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椭圆 92"/>
                <p:cNvSpPr>
                  <a:spLocks noChangeAspect="1"/>
                </p:cNvSpPr>
                <p:nvPr/>
              </p:nvSpPr>
              <p:spPr>
                <a:xfrm rot="10800000">
                  <a:off x="11266224" y="2806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8" name="椭圆 87"/>
              <p:cNvSpPr/>
              <p:nvPr/>
            </p:nvSpPr>
            <p:spPr>
              <a:xfrm>
                <a:off x="9903080" y="2930146"/>
                <a:ext cx="485416" cy="485416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100000">
                      <a:srgbClr val="3BF2FB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1" name="椭圆 80"/>
            <p:cNvSpPr>
              <a:spLocks noChangeAspect="1"/>
            </p:cNvSpPr>
            <p:nvPr/>
          </p:nvSpPr>
          <p:spPr>
            <a:xfrm>
              <a:off x="10785380" y="1921772"/>
              <a:ext cx="180000" cy="180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0306474" y="3018446"/>
              <a:ext cx="614808" cy="614808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10255353" y="2626698"/>
              <a:ext cx="180000" cy="180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4" name="直接连接符 83"/>
            <p:cNvCxnSpPr/>
            <p:nvPr/>
          </p:nvCxnSpPr>
          <p:spPr>
            <a:xfrm>
              <a:off x="10370404" y="446308"/>
              <a:ext cx="0" cy="1942577"/>
            </a:xfrm>
            <a:prstGeom prst="line">
              <a:avLst/>
            </a:prstGeom>
            <a:ln>
              <a:gradFill>
                <a:gsLst>
                  <a:gs pos="25000">
                    <a:srgbClr val="F9FBFD">
                      <a:alpha val="0"/>
                    </a:srgbClr>
                  </a:gs>
                  <a:gs pos="60000">
                    <a:srgbClr val="FBFCFE">
                      <a:alpha val="50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10596411" y="1133062"/>
              <a:ext cx="0" cy="3824059"/>
            </a:xfrm>
            <a:prstGeom prst="line">
              <a:avLst/>
            </a:prstGeom>
            <a:ln>
              <a:gradFill>
                <a:gsLst>
                  <a:gs pos="40440">
                    <a:srgbClr val="FAFBFE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60000">
                    <a:srgbClr val="FBFCFE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10867232" y="3907937"/>
              <a:ext cx="0" cy="1942577"/>
            </a:xfrm>
            <a:prstGeom prst="line">
              <a:avLst/>
            </a:prstGeom>
            <a:ln>
              <a:gradFill>
                <a:gsLst>
                  <a:gs pos="25000">
                    <a:srgbClr val="F9FBFD">
                      <a:alpha val="0"/>
                    </a:srgbClr>
                  </a:gs>
                  <a:gs pos="60000">
                    <a:srgbClr val="FBFCFE">
                      <a:alpha val="50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8" name="图表 97"/>
          <p:cNvGraphicFramePr/>
          <p:nvPr>
            <p:extLst>
              <p:ext uri="{D42A27DB-BD31-4B8C-83A1-F6EECF244321}">
                <p14:modId xmlns:p14="http://schemas.microsoft.com/office/powerpoint/2010/main" val="163449665"/>
              </p:ext>
            </p:extLst>
          </p:nvPr>
        </p:nvGraphicFramePr>
        <p:xfrm>
          <a:off x="3200400" y="1244600"/>
          <a:ext cx="7352270" cy="2575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1" name="椭圆 100"/>
          <p:cNvSpPr>
            <a:spLocks noChangeAspect="1"/>
          </p:cNvSpPr>
          <p:nvPr/>
        </p:nvSpPr>
        <p:spPr>
          <a:xfrm>
            <a:off x="4493826" y="1538113"/>
            <a:ext cx="756424" cy="756000"/>
          </a:xfrm>
          <a:prstGeom prst="ellipse">
            <a:avLst/>
          </a:prstGeom>
          <a:gradFill>
            <a:gsLst>
              <a:gs pos="0">
                <a:srgbClr val="3BF2FB">
                  <a:alpha val="50000"/>
                </a:srgbClr>
              </a:gs>
              <a:gs pos="90000">
                <a:srgbClr val="3BF2FB">
                  <a:alpha val="0"/>
                </a:srgbClr>
              </a:gs>
            </a:gsLst>
            <a:lin ang="5400000" scaled="0"/>
          </a:gradFill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>
            <a:spLocks noChangeAspect="1"/>
          </p:cNvSpPr>
          <p:nvPr/>
        </p:nvSpPr>
        <p:spPr>
          <a:xfrm>
            <a:off x="8003351" y="2277400"/>
            <a:ext cx="576324" cy="576000"/>
          </a:xfrm>
          <a:prstGeom prst="ellipse">
            <a:avLst/>
          </a:prstGeom>
          <a:gradFill>
            <a:gsLst>
              <a:gs pos="0">
                <a:srgbClr val="3BF2FB">
                  <a:alpha val="50000"/>
                </a:srgbClr>
              </a:gs>
              <a:gs pos="90000">
                <a:srgbClr val="3BF2FB">
                  <a:alpha val="0"/>
                </a:srgbClr>
              </a:gs>
            </a:gsLst>
            <a:lin ang="5400000" scaled="0"/>
          </a:gradFill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>
            <a:spLocks noChangeAspect="1"/>
          </p:cNvSpPr>
          <p:nvPr/>
        </p:nvSpPr>
        <p:spPr>
          <a:xfrm>
            <a:off x="9605576" y="1934988"/>
            <a:ext cx="756424" cy="756000"/>
          </a:xfrm>
          <a:prstGeom prst="ellipse">
            <a:avLst/>
          </a:prstGeom>
          <a:gradFill>
            <a:gsLst>
              <a:gs pos="0">
                <a:srgbClr val="3BF2FB">
                  <a:alpha val="50000"/>
                </a:srgbClr>
              </a:gs>
              <a:gs pos="90000">
                <a:srgbClr val="3BF2FB">
                  <a:alpha val="0"/>
                </a:srgbClr>
              </a:gs>
            </a:gsLst>
            <a:lin ang="5400000" scaled="0"/>
          </a:gradFill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2958446" y="4114387"/>
            <a:ext cx="200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「标题在此</a:t>
            </a:r>
            <a:r>
              <a:rPr lang="zh-CN" altLang="en-US" sz="2000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5286502" y="5609359"/>
            <a:ext cx="161899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200" dirty="0" smtClean="0">
                <a:solidFill>
                  <a:srgbClr val="3BF2F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z="1600" spc="2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z="1600" spc="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sp>
        <p:nvSpPr>
          <p:cNvPr id="111" name="文本框 110"/>
          <p:cNvSpPr txBox="1"/>
          <p:nvPr/>
        </p:nvSpPr>
        <p:spPr>
          <a:xfrm>
            <a:off x="625475" y="5949871"/>
            <a:ext cx="109410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  <a:alpha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87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7858" y="1074510"/>
            <a:ext cx="210666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0" dirty="0">
                <a:ln w="15875">
                  <a:gradFill>
                    <a:gsLst>
                      <a:gs pos="45000">
                        <a:schemeClr val="bg1"/>
                      </a:gs>
                      <a:gs pos="10000">
                        <a:srgbClr val="FF0000"/>
                      </a:gs>
                      <a:gs pos="68000">
                        <a:schemeClr val="bg1">
                          <a:alpha val="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66123">
                      <a:srgbClr val="100A38">
                        <a:alpha val="20000"/>
                      </a:srgbClr>
                    </a:gs>
                    <a:gs pos="53000">
                      <a:srgbClr val="100A38"/>
                    </a:gs>
                    <a:gs pos="81000">
                      <a:srgbClr val="100A38">
                        <a:alpha val="0"/>
                      </a:srgbClr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4</a:t>
            </a:r>
            <a:endParaRPr lang="zh-CN" altLang="en-US" sz="30000" dirty="0">
              <a:ln w="15875">
                <a:gradFill>
                  <a:gsLst>
                    <a:gs pos="45000">
                      <a:schemeClr val="bg1"/>
                    </a:gs>
                    <a:gs pos="10000">
                      <a:srgbClr val="FF0000"/>
                    </a:gs>
                    <a:gs pos="68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66123">
                    <a:srgbClr val="100A38">
                      <a:alpha val="20000"/>
                    </a:srgbClr>
                  </a:gs>
                  <a:gs pos="53000">
                    <a:srgbClr val="100A38"/>
                  </a:gs>
                  <a:gs pos="81000">
                    <a:srgbClr val="100A38">
                      <a:alpha val="0"/>
                    </a:srgbClr>
                  </a:gs>
                </a:gsLst>
                <a:lin ang="5400000" scaled="1"/>
              </a:gra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90618" y="5596116"/>
            <a:ext cx="2210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pc="300" dirty="0" smtClean="0">
                <a:solidFill>
                  <a:schemeClr val="bg1"/>
                </a:solidFill>
                <a:effectLst>
                  <a:glow rad="88900">
                    <a:srgbClr val="FF0000">
                      <a:alpha val="15000"/>
                    </a:srgbClr>
                  </a:glo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800" spc="300" dirty="0" smtClean="0">
                <a:solidFill>
                  <a:srgbClr val="02DAE3"/>
                </a:solidFill>
                <a:effectLst>
                  <a:glow rad="88900">
                    <a:srgbClr val="FF0000">
                      <a:alpha val="15000"/>
                    </a:srgbClr>
                  </a:glo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炸裂</a:t>
            </a:r>
            <a:r>
              <a:rPr lang="zh-CN" altLang="en-US" sz="2800" spc="300" dirty="0">
                <a:solidFill>
                  <a:schemeClr val="bg1"/>
                </a:solidFill>
                <a:effectLst>
                  <a:glow rad="88900">
                    <a:srgbClr val="FF0000">
                      <a:alpha val="15000"/>
                    </a:srgbClr>
                  </a:glo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51322" y="6119336"/>
            <a:ext cx="888935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0692" y="182014"/>
            <a:ext cx="3192585" cy="687327"/>
            <a:chOff x="230692" y="182014"/>
            <a:chExt cx="3192585" cy="687327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230692" y="251064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235463" y="182014"/>
              <a:ext cx="3187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过渡页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48293" y="592342"/>
              <a:ext cx="2522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TWO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08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2937046" y="422739"/>
            <a:ext cx="6317908" cy="2968816"/>
          </a:xfrm>
          <a:custGeom>
            <a:avLst/>
            <a:gdLst>
              <a:gd name="connsiteX0" fmla="*/ 0 w 6013450"/>
              <a:gd name="connsiteY0" fmla="*/ 2819400 h 2825750"/>
              <a:gd name="connsiteX1" fmla="*/ 3016250 w 6013450"/>
              <a:gd name="connsiteY1" fmla="*/ 0 h 2825750"/>
              <a:gd name="connsiteX2" fmla="*/ 6013450 w 6013450"/>
              <a:gd name="connsiteY2" fmla="*/ 282575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3450" h="2825750">
                <a:moveTo>
                  <a:pt x="0" y="2819400"/>
                </a:moveTo>
                <a:lnTo>
                  <a:pt x="3016250" y="0"/>
                </a:lnTo>
                <a:lnTo>
                  <a:pt x="6013450" y="2825750"/>
                </a:lnTo>
              </a:path>
            </a:pathLst>
          </a:custGeom>
          <a:gradFill>
            <a:gsLst>
              <a:gs pos="0">
                <a:srgbClr val="3BF2FB">
                  <a:alpha val="20000"/>
                </a:srgbClr>
              </a:gs>
              <a:gs pos="85000">
                <a:srgbClr val="3BF2FB">
                  <a:alpha val="0"/>
                </a:srgbClr>
              </a:gs>
            </a:gsLst>
            <a:lin ang="5400000" scaled="0"/>
          </a:gradFill>
          <a:ln w="12700">
            <a:gradFill>
              <a:gsLst>
                <a:gs pos="0">
                  <a:srgbClr val="3BF2FB"/>
                </a:gs>
                <a:gs pos="85000">
                  <a:srgbClr val="3BF2FB">
                    <a:alpha val="0"/>
                  </a:srgbClr>
                </a:gs>
              </a:gsLst>
              <a:lin ang="5400000" scaled="1"/>
            </a:gra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>
            <a:off x="457200" y="3358596"/>
            <a:ext cx="11264900" cy="0"/>
          </a:xfrm>
          <a:prstGeom prst="line">
            <a:avLst/>
          </a:prstGeom>
          <a:ln w="25400">
            <a:gradFill>
              <a:gsLst>
                <a:gs pos="50000">
                  <a:srgbClr val="3BF2FB"/>
                </a:gs>
                <a:gs pos="0">
                  <a:srgbClr val="3BF2FB">
                    <a:alpha val="0"/>
                  </a:srgbClr>
                </a:gs>
                <a:gs pos="100000">
                  <a:srgbClr val="3BF2FB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椭圆 21"/>
          <p:cNvSpPr/>
          <p:nvPr/>
        </p:nvSpPr>
        <p:spPr>
          <a:xfrm>
            <a:off x="5705336" y="2967932"/>
            <a:ext cx="781328" cy="781328"/>
          </a:xfrm>
          <a:prstGeom prst="ellipse">
            <a:avLst/>
          </a:prstGeom>
          <a:ln w="15875">
            <a:gradFill>
              <a:gsLst>
                <a:gs pos="0">
                  <a:srgbClr val="3BF2FB"/>
                </a:gs>
                <a:gs pos="60000">
                  <a:srgbClr val="00B0F0"/>
                </a:gs>
                <a:gs pos="80000">
                  <a:srgbClr val="3BF2FB"/>
                </a:gs>
                <a:gs pos="100000">
                  <a:srgbClr val="00B0F0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23" name="椭圆 22"/>
          <p:cNvSpPr/>
          <p:nvPr/>
        </p:nvSpPr>
        <p:spPr>
          <a:xfrm>
            <a:off x="8159611" y="2967932"/>
            <a:ext cx="781328" cy="781328"/>
          </a:xfrm>
          <a:prstGeom prst="ellipse">
            <a:avLst/>
          </a:prstGeom>
          <a:ln w="15875">
            <a:gradFill>
              <a:gsLst>
                <a:gs pos="0">
                  <a:srgbClr val="3BF2FB"/>
                </a:gs>
                <a:gs pos="60000">
                  <a:srgbClr val="00B0F0"/>
                </a:gs>
                <a:gs pos="80000">
                  <a:srgbClr val="3BF2FB"/>
                </a:gs>
                <a:gs pos="100000">
                  <a:srgbClr val="00B0F0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24" name="椭圆 23"/>
          <p:cNvSpPr/>
          <p:nvPr/>
        </p:nvSpPr>
        <p:spPr>
          <a:xfrm>
            <a:off x="10613886" y="2967932"/>
            <a:ext cx="781328" cy="781328"/>
          </a:xfrm>
          <a:prstGeom prst="ellipse">
            <a:avLst/>
          </a:prstGeom>
          <a:ln w="15875">
            <a:gradFill>
              <a:gsLst>
                <a:gs pos="0">
                  <a:srgbClr val="3BF2FB"/>
                </a:gs>
                <a:gs pos="60000">
                  <a:srgbClr val="00B0F0"/>
                </a:gs>
                <a:gs pos="80000">
                  <a:srgbClr val="3BF2FB"/>
                </a:gs>
                <a:gs pos="100000">
                  <a:srgbClr val="00B0F0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9" name="组合 98"/>
          <p:cNvGrpSpPr/>
          <p:nvPr/>
        </p:nvGrpSpPr>
        <p:grpSpPr>
          <a:xfrm>
            <a:off x="796786" y="2967932"/>
            <a:ext cx="781328" cy="781328"/>
            <a:chOff x="796786" y="2967932"/>
            <a:chExt cx="781328" cy="781328"/>
          </a:xfrm>
        </p:grpSpPr>
        <p:sp useBgFill="1">
          <p:nvSpPr>
            <p:cNvPr id="2" name="椭圆 1"/>
            <p:cNvSpPr/>
            <p:nvPr/>
          </p:nvSpPr>
          <p:spPr>
            <a:xfrm>
              <a:off x="796786" y="2967932"/>
              <a:ext cx="781328" cy="781328"/>
            </a:xfrm>
            <a:prstGeom prst="ellipse">
              <a:avLst/>
            </a:prstGeom>
            <a:ln w="15875">
              <a:gradFill>
                <a:gsLst>
                  <a:gs pos="0">
                    <a:srgbClr val="3BF2FB"/>
                  </a:gs>
                  <a:gs pos="60000">
                    <a:srgbClr val="00B0F0"/>
                  </a:gs>
                  <a:gs pos="80000">
                    <a:srgbClr val="3BF2FB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056603" y="3208942"/>
              <a:ext cx="261694" cy="299309"/>
              <a:chOff x="2351113" y="4405341"/>
              <a:chExt cx="242891" cy="277801"/>
            </a:xfrm>
          </p:grpSpPr>
          <p:sp>
            <p:nvSpPr>
              <p:cNvPr id="4" name="Freeform 214"/>
              <p:cNvSpPr>
                <a:spLocks/>
              </p:cNvSpPr>
              <p:nvPr/>
            </p:nvSpPr>
            <p:spPr bwMode="auto">
              <a:xfrm>
                <a:off x="2351113" y="4405341"/>
                <a:ext cx="242891" cy="128589"/>
              </a:xfrm>
              <a:custGeom>
                <a:avLst/>
                <a:gdLst>
                  <a:gd name="T0" fmla="*/ 232 w 251"/>
                  <a:gd name="T1" fmla="*/ 75 h 133"/>
                  <a:gd name="T2" fmla="*/ 232 w 251"/>
                  <a:gd name="T3" fmla="*/ 72 h 133"/>
                  <a:gd name="T4" fmla="*/ 186 w 251"/>
                  <a:gd name="T5" fmla="*/ 26 h 133"/>
                  <a:gd name="T6" fmla="*/ 163 w 251"/>
                  <a:gd name="T7" fmla="*/ 32 h 133"/>
                  <a:gd name="T8" fmla="*/ 111 w 251"/>
                  <a:gd name="T9" fmla="*/ 0 h 133"/>
                  <a:gd name="T10" fmla="*/ 60 w 251"/>
                  <a:gd name="T11" fmla="*/ 33 h 133"/>
                  <a:gd name="T12" fmla="*/ 44 w 251"/>
                  <a:gd name="T13" fmla="*/ 27 h 133"/>
                  <a:gd name="T14" fmla="*/ 17 w 251"/>
                  <a:gd name="T15" fmla="*/ 53 h 133"/>
                  <a:gd name="T16" fmla="*/ 19 w 251"/>
                  <a:gd name="T17" fmla="*/ 61 h 133"/>
                  <a:gd name="T18" fmla="*/ 0 w 251"/>
                  <a:gd name="T19" fmla="*/ 95 h 133"/>
                  <a:gd name="T20" fmla="*/ 38 w 251"/>
                  <a:gd name="T21" fmla="*/ 133 h 133"/>
                  <a:gd name="T22" fmla="*/ 38 w 251"/>
                  <a:gd name="T23" fmla="*/ 133 h 133"/>
                  <a:gd name="T24" fmla="*/ 38 w 251"/>
                  <a:gd name="T25" fmla="*/ 133 h 133"/>
                  <a:gd name="T26" fmla="*/ 38 w 251"/>
                  <a:gd name="T27" fmla="*/ 133 h 133"/>
                  <a:gd name="T28" fmla="*/ 38 w 251"/>
                  <a:gd name="T29" fmla="*/ 133 h 133"/>
                  <a:gd name="T30" fmla="*/ 218 w 251"/>
                  <a:gd name="T31" fmla="*/ 133 h 133"/>
                  <a:gd name="T32" fmla="*/ 220 w 251"/>
                  <a:gd name="T33" fmla="*/ 133 h 133"/>
                  <a:gd name="T34" fmla="*/ 251 w 251"/>
                  <a:gd name="T35" fmla="*/ 103 h 133"/>
                  <a:gd name="T36" fmla="*/ 232 w 251"/>
                  <a:gd name="T37" fmla="*/ 75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1" h="133">
                    <a:moveTo>
                      <a:pt x="232" y="75"/>
                    </a:moveTo>
                    <a:cubicBezTo>
                      <a:pt x="232" y="74"/>
                      <a:pt x="232" y="73"/>
                      <a:pt x="232" y="72"/>
                    </a:cubicBezTo>
                    <a:cubicBezTo>
                      <a:pt x="232" y="47"/>
                      <a:pt x="211" y="26"/>
                      <a:pt x="186" y="26"/>
                    </a:cubicBezTo>
                    <a:cubicBezTo>
                      <a:pt x="177" y="26"/>
                      <a:pt x="170" y="28"/>
                      <a:pt x="163" y="32"/>
                    </a:cubicBezTo>
                    <a:cubicBezTo>
                      <a:pt x="154" y="13"/>
                      <a:pt x="134" y="0"/>
                      <a:pt x="111" y="0"/>
                    </a:cubicBezTo>
                    <a:cubicBezTo>
                      <a:pt x="89" y="0"/>
                      <a:pt x="69" y="13"/>
                      <a:pt x="60" y="33"/>
                    </a:cubicBezTo>
                    <a:cubicBezTo>
                      <a:pt x="55" y="29"/>
                      <a:pt x="50" y="27"/>
                      <a:pt x="44" y="27"/>
                    </a:cubicBezTo>
                    <a:cubicBezTo>
                      <a:pt x="29" y="27"/>
                      <a:pt x="17" y="39"/>
                      <a:pt x="17" y="53"/>
                    </a:cubicBezTo>
                    <a:cubicBezTo>
                      <a:pt x="17" y="56"/>
                      <a:pt x="18" y="59"/>
                      <a:pt x="19" y="61"/>
                    </a:cubicBezTo>
                    <a:cubicBezTo>
                      <a:pt x="7" y="68"/>
                      <a:pt x="0" y="80"/>
                      <a:pt x="0" y="95"/>
                    </a:cubicBezTo>
                    <a:cubicBezTo>
                      <a:pt x="0" y="116"/>
                      <a:pt x="17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218" y="133"/>
                      <a:pt x="218" y="133"/>
                      <a:pt x="218" y="133"/>
                    </a:cubicBezTo>
                    <a:cubicBezTo>
                      <a:pt x="219" y="133"/>
                      <a:pt x="219" y="133"/>
                      <a:pt x="220" y="133"/>
                    </a:cubicBezTo>
                    <a:cubicBezTo>
                      <a:pt x="237" y="133"/>
                      <a:pt x="251" y="120"/>
                      <a:pt x="251" y="103"/>
                    </a:cubicBezTo>
                    <a:cubicBezTo>
                      <a:pt x="251" y="90"/>
                      <a:pt x="243" y="79"/>
                      <a:pt x="232" y="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5" name="Freeform 215"/>
              <p:cNvSpPr>
                <a:spLocks/>
              </p:cNvSpPr>
              <p:nvPr/>
            </p:nvSpPr>
            <p:spPr bwMode="auto">
              <a:xfrm>
                <a:off x="2466994" y="4541853"/>
                <a:ext cx="93664" cy="141289"/>
              </a:xfrm>
              <a:custGeom>
                <a:avLst/>
                <a:gdLst>
                  <a:gd name="T0" fmla="*/ 51 w 59"/>
                  <a:gd name="T1" fmla="*/ 47 h 89"/>
                  <a:gd name="T2" fmla="*/ 0 w 59"/>
                  <a:gd name="T3" fmla="*/ 0 h 89"/>
                  <a:gd name="T4" fmla="*/ 21 w 59"/>
                  <a:gd name="T5" fmla="*/ 37 h 89"/>
                  <a:gd name="T6" fmla="*/ 4 w 59"/>
                  <a:gd name="T7" fmla="*/ 37 h 89"/>
                  <a:gd name="T8" fmla="*/ 59 w 59"/>
                  <a:gd name="T9" fmla="*/ 89 h 89"/>
                  <a:gd name="T10" fmla="*/ 34 w 59"/>
                  <a:gd name="T11" fmla="*/ 47 h 89"/>
                  <a:gd name="T12" fmla="*/ 51 w 59"/>
                  <a:gd name="T13" fmla="*/ 47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89">
                    <a:moveTo>
                      <a:pt x="51" y="47"/>
                    </a:moveTo>
                    <a:lnTo>
                      <a:pt x="0" y="0"/>
                    </a:lnTo>
                    <a:lnTo>
                      <a:pt x="21" y="37"/>
                    </a:lnTo>
                    <a:lnTo>
                      <a:pt x="4" y="37"/>
                    </a:lnTo>
                    <a:lnTo>
                      <a:pt x="59" y="89"/>
                    </a:lnTo>
                    <a:lnTo>
                      <a:pt x="34" y="47"/>
                    </a:lnTo>
                    <a:lnTo>
                      <a:pt x="51" y="47"/>
                    </a:lnTo>
                    <a:close/>
                  </a:path>
                </a:pathLst>
              </a:custGeom>
              <a:solidFill>
                <a:srgbClr val="D40F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" name="Freeform 216"/>
              <p:cNvSpPr>
                <a:spLocks/>
              </p:cNvSpPr>
              <p:nvPr/>
            </p:nvSpPr>
            <p:spPr bwMode="auto">
              <a:xfrm>
                <a:off x="2413000" y="4557713"/>
                <a:ext cx="49213" cy="74613"/>
              </a:xfrm>
              <a:custGeom>
                <a:avLst/>
                <a:gdLst>
                  <a:gd name="T0" fmla="*/ 26 w 31"/>
                  <a:gd name="T1" fmla="*/ 25 h 47"/>
                  <a:gd name="T2" fmla="*/ 0 w 31"/>
                  <a:gd name="T3" fmla="*/ 0 h 47"/>
                  <a:gd name="T4" fmla="*/ 11 w 31"/>
                  <a:gd name="T5" fmla="*/ 20 h 47"/>
                  <a:gd name="T6" fmla="*/ 2 w 31"/>
                  <a:gd name="T7" fmla="*/ 20 h 47"/>
                  <a:gd name="T8" fmla="*/ 31 w 31"/>
                  <a:gd name="T9" fmla="*/ 47 h 47"/>
                  <a:gd name="T10" fmla="*/ 17 w 31"/>
                  <a:gd name="T11" fmla="*/ 25 h 47"/>
                  <a:gd name="T12" fmla="*/ 26 w 31"/>
                  <a:gd name="T13" fmla="*/ 2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47">
                    <a:moveTo>
                      <a:pt x="26" y="25"/>
                    </a:moveTo>
                    <a:lnTo>
                      <a:pt x="0" y="0"/>
                    </a:lnTo>
                    <a:lnTo>
                      <a:pt x="11" y="20"/>
                    </a:lnTo>
                    <a:lnTo>
                      <a:pt x="2" y="20"/>
                    </a:lnTo>
                    <a:lnTo>
                      <a:pt x="31" y="47"/>
                    </a:lnTo>
                    <a:lnTo>
                      <a:pt x="17" y="25"/>
                    </a:lnTo>
                    <a:lnTo>
                      <a:pt x="26" y="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3251061" y="2967932"/>
            <a:ext cx="781328" cy="781328"/>
            <a:chOff x="3251061" y="2967932"/>
            <a:chExt cx="781328" cy="781328"/>
          </a:xfrm>
        </p:grpSpPr>
        <p:sp useBgFill="1">
          <p:nvSpPr>
            <p:cNvPr id="21" name="椭圆 20"/>
            <p:cNvSpPr/>
            <p:nvPr/>
          </p:nvSpPr>
          <p:spPr>
            <a:xfrm>
              <a:off x="3251061" y="2967932"/>
              <a:ext cx="781328" cy="781328"/>
            </a:xfrm>
            <a:prstGeom prst="ellipse">
              <a:avLst/>
            </a:prstGeom>
            <a:ln w="15875">
              <a:gradFill>
                <a:gsLst>
                  <a:gs pos="0">
                    <a:srgbClr val="3BF2FB"/>
                  </a:gs>
                  <a:gs pos="60000">
                    <a:srgbClr val="00B0F0"/>
                  </a:gs>
                  <a:gs pos="80000">
                    <a:srgbClr val="3BF2FB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3480749" y="3198204"/>
              <a:ext cx="321952" cy="320784"/>
              <a:chOff x="3527219" y="3132590"/>
              <a:chExt cx="321952" cy="320784"/>
            </a:xfrm>
            <a:solidFill>
              <a:schemeClr val="bg1"/>
            </a:solidFill>
          </p:grpSpPr>
          <p:sp>
            <p:nvSpPr>
              <p:cNvPr id="8" name="Freeform 9"/>
              <p:cNvSpPr>
                <a:spLocks noEditPoints="1"/>
              </p:cNvSpPr>
              <p:nvPr/>
            </p:nvSpPr>
            <p:spPr bwMode="auto">
              <a:xfrm>
                <a:off x="3570568" y="3132590"/>
                <a:ext cx="235253" cy="320784"/>
              </a:xfrm>
              <a:custGeom>
                <a:avLst/>
                <a:gdLst>
                  <a:gd name="T0" fmla="*/ 222 w 597"/>
                  <a:gd name="T1" fmla="*/ 575 h 814"/>
                  <a:gd name="T2" fmla="*/ 253 w 597"/>
                  <a:gd name="T3" fmla="*/ 598 h 814"/>
                  <a:gd name="T4" fmla="*/ 344 w 597"/>
                  <a:gd name="T5" fmla="*/ 598 h 814"/>
                  <a:gd name="T6" fmla="*/ 375 w 597"/>
                  <a:gd name="T7" fmla="*/ 575 h 814"/>
                  <a:gd name="T8" fmla="*/ 414 w 597"/>
                  <a:gd name="T9" fmla="*/ 509 h 814"/>
                  <a:gd name="T10" fmla="*/ 539 w 597"/>
                  <a:gd name="T11" fmla="*/ 298 h 814"/>
                  <a:gd name="T12" fmla="*/ 298 w 597"/>
                  <a:gd name="T13" fmla="*/ 57 h 814"/>
                  <a:gd name="T14" fmla="*/ 57 w 597"/>
                  <a:gd name="T15" fmla="*/ 298 h 814"/>
                  <a:gd name="T16" fmla="*/ 183 w 597"/>
                  <a:gd name="T17" fmla="*/ 509 h 814"/>
                  <a:gd name="T18" fmla="*/ 222 w 597"/>
                  <a:gd name="T19" fmla="*/ 575 h 814"/>
                  <a:gd name="T20" fmla="*/ 354 w 597"/>
                  <a:gd name="T21" fmla="*/ 782 h 814"/>
                  <a:gd name="T22" fmla="*/ 314 w 597"/>
                  <a:gd name="T23" fmla="*/ 814 h 814"/>
                  <a:gd name="T24" fmla="*/ 282 w 597"/>
                  <a:gd name="T25" fmla="*/ 814 h 814"/>
                  <a:gd name="T26" fmla="*/ 242 w 597"/>
                  <a:gd name="T27" fmla="*/ 782 h 814"/>
                  <a:gd name="T28" fmla="*/ 226 w 597"/>
                  <a:gd name="T29" fmla="*/ 782 h 814"/>
                  <a:gd name="T30" fmla="*/ 165 w 597"/>
                  <a:gd name="T31" fmla="*/ 722 h 814"/>
                  <a:gd name="T32" fmla="*/ 165 w 597"/>
                  <a:gd name="T33" fmla="*/ 576 h 814"/>
                  <a:gd name="T34" fmla="*/ 155 w 597"/>
                  <a:gd name="T35" fmla="*/ 559 h 814"/>
                  <a:gd name="T36" fmla="*/ 0 w 597"/>
                  <a:gd name="T37" fmla="*/ 298 h 814"/>
                  <a:gd name="T38" fmla="*/ 298 w 597"/>
                  <a:gd name="T39" fmla="*/ 0 h 814"/>
                  <a:gd name="T40" fmla="*/ 597 w 597"/>
                  <a:gd name="T41" fmla="*/ 298 h 814"/>
                  <a:gd name="T42" fmla="*/ 441 w 597"/>
                  <a:gd name="T43" fmla="*/ 559 h 814"/>
                  <a:gd name="T44" fmla="*/ 431 w 597"/>
                  <a:gd name="T45" fmla="*/ 576 h 814"/>
                  <a:gd name="T46" fmla="*/ 432 w 597"/>
                  <a:gd name="T47" fmla="*/ 722 h 814"/>
                  <a:gd name="T48" fmla="*/ 371 w 597"/>
                  <a:gd name="T49" fmla="*/ 782 h 814"/>
                  <a:gd name="T50" fmla="*/ 354 w 597"/>
                  <a:gd name="T51" fmla="*/ 782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97" h="814">
                    <a:moveTo>
                      <a:pt x="222" y="575"/>
                    </a:moveTo>
                    <a:cubicBezTo>
                      <a:pt x="224" y="589"/>
                      <a:pt x="238" y="598"/>
                      <a:pt x="253" y="598"/>
                    </a:cubicBezTo>
                    <a:cubicBezTo>
                      <a:pt x="344" y="598"/>
                      <a:pt x="344" y="598"/>
                      <a:pt x="344" y="598"/>
                    </a:cubicBezTo>
                    <a:cubicBezTo>
                      <a:pt x="358" y="598"/>
                      <a:pt x="373" y="589"/>
                      <a:pt x="375" y="575"/>
                    </a:cubicBezTo>
                    <a:cubicBezTo>
                      <a:pt x="377" y="547"/>
                      <a:pt x="390" y="523"/>
                      <a:pt x="414" y="509"/>
                    </a:cubicBezTo>
                    <a:cubicBezTo>
                      <a:pt x="491" y="467"/>
                      <a:pt x="539" y="386"/>
                      <a:pt x="539" y="298"/>
                    </a:cubicBezTo>
                    <a:cubicBezTo>
                      <a:pt x="539" y="165"/>
                      <a:pt x="431" y="57"/>
                      <a:pt x="298" y="57"/>
                    </a:cubicBezTo>
                    <a:cubicBezTo>
                      <a:pt x="165" y="57"/>
                      <a:pt x="57" y="165"/>
                      <a:pt x="57" y="298"/>
                    </a:cubicBezTo>
                    <a:cubicBezTo>
                      <a:pt x="57" y="386"/>
                      <a:pt x="105" y="467"/>
                      <a:pt x="183" y="509"/>
                    </a:cubicBezTo>
                    <a:cubicBezTo>
                      <a:pt x="207" y="523"/>
                      <a:pt x="219" y="547"/>
                      <a:pt x="222" y="575"/>
                    </a:cubicBezTo>
                    <a:close/>
                    <a:moveTo>
                      <a:pt x="354" y="782"/>
                    </a:moveTo>
                    <a:cubicBezTo>
                      <a:pt x="350" y="800"/>
                      <a:pt x="334" y="814"/>
                      <a:pt x="314" y="814"/>
                    </a:cubicBezTo>
                    <a:cubicBezTo>
                      <a:pt x="282" y="814"/>
                      <a:pt x="282" y="814"/>
                      <a:pt x="282" y="814"/>
                    </a:cubicBezTo>
                    <a:cubicBezTo>
                      <a:pt x="263" y="814"/>
                      <a:pt x="247" y="800"/>
                      <a:pt x="242" y="782"/>
                    </a:cubicBezTo>
                    <a:cubicBezTo>
                      <a:pt x="226" y="782"/>
                      <a:pt x="226" y="782"/>
                      <a:pt x="226" y="782"/>
                    </a:cubicBezTo>
                    <a:cubicBezTo>
                      <a:pt x="193" y="782"/>
                      <a:pt x="165" y="755"/>
                      <a:pt x="165" y="722"/>
                    </a:cubicBezTo>
                    <a:cubicBezTo>
                      <a:pt x="165" y="576"/>
                      <a:pt x="165" y="576"/>
                      <a:pt x="165" y="576"/>
                    </a:cubicBezTo>
                    <a:cubicBezTo>
                      <a:pt x="165" y="569"/>
                      <a:pt x="162" y="563"/>
                      <a:pt x="155" y="559"/>
                    </a:cubicBezTo>
                    <a:cubicBezTo>
                      <a:pt x="60" y="507"/>
                      <a:pt x="0" y="407"/>
                      <a:pt x="0" y="298"/>
                    </a:cubicBezTo>
                    <a:cubicBezTo>
                      <a:pt x="0" y="133"/>
                      <a:pt x="134" y="0"/>
                      <a:pt x="298" y="0"/>
                    </a:cubicBezTo>
                    <a:cubicBezTo>
                      <a:pt x="463" y="0"/>
                      <a:pt x="597" y="133"/>
                      <a:pt x="597" y="298"/>
                    </a:cubicBezTo>
                    <a:cubicBezTo>
                      <a:pt x="597" y="407"/>
                      <a:pt x="537" y="507"/>
                      <a:pt x="441" y="559"/>
                    </a:cubicBezTo>
                    <a:cubicBezTo>
                      <a:pt x="435" y="563"/>
                      <a:pt x="431" y="569"/>
                      <a:pt x="431" y="576"/>
                    </a:cubicBezTo>
                    <a:cubicBezTo>
                      <a:pt x="432" y="722"/>
                      <a:pt x="432" y="722"/>
                      <a:pt x="432" y="722"/>
                    </a:cubicBezTo>
                    <a:cubicBezTo>
                      <a:pt x="432" y="755"/>
                      <a:pt x="404" y="782"/>
                      <a:pt x="371" y="782"/>
                    </a:cubicBezTo>
                    <a:cubicBezTo>
                      <a:pt x="354" y="782"/>
                      <a:pt x="354" y="782"/>
                      <a:pt x="354" y="7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0"/>
              <p:cNvSpPr>
                <a:spLocks noEditPoints="1"/>
              </p:cNvSpPr>
              <p:nvPr/>
            </p:nvSpPr>
            <p:spPr bwMode="auto">
              <a:xfrm>
                <a:off x="3527219" y="3163768"/>
                <a:ext cx="321952" cy="170229"/>
              </a:xfrm>
              <a:custGeom>
                <a:avLst/>
                <a:gdLst>
                  <a:gd name="T0" fmla="*/ 699 w 817"/>
                  <a:gd name="T1" fmla="*/ 406 h 432"/>
                  <a:gd name="T2" fmla="*/ 692 w 817"/>
                  <a:gd name="T3" fmla="*/ 380 h 432"/>
                  <a:gd name="T4" fmla="*/ 718 w 817"/>
                  <a:gd name="T5" fmla="*/ 373 h 432"/>
                  <a:gd name="T6" fmla="*/ 755 w 817"/>
                  <a:gd name="T7" fmla="*/ 394 h 432"/>
                  <a:gd name="T8" fmla="*/ 762 w 817"/>
                  <a:gd name="T9" fmla="*/ 420 h 432"/>
                  <a:gd name="T10" fmla="*/ 736 w 817"/>
                  <a:gd name="T11" fmla="*/ 427 h 432"/>
                  <a:gd name="T12" fmla="*/ 699 w 817"/>
                  <a:gd name="T13" fmla="*/ 406 h 432"/>
                  <a:gd name="T14" fmla="*/ 718 w 817"/>
                  <a:gd name="T15" fmla="*/ 59 h 432"/>
                  <a:gd name="T16" fmla="*/ 692 w 817"/>
                  <a:gd name="T17" fmla="*/ 52 h 432"/>
                  <a:gd name="T18" fmla="*/ 699 w 817"/>
                  <a:gd name="T19" fmla="*/ 26 h 432"/>
                  <a:gd name="T20" fmla="*/ 736 w 817"/>
                  <a:gd name="T21" fmla="*/ 5 h 432"/>
                  <a:gd name="T22" fmla="*/ 762 w 817"/>
                  <a:gd name="T23" fmla="*/ 12 h 432"/>
                  <a:gd name="T24" fmla="*/ 755 w 817"/>
                  <a:gd name="T25" fmla="*/ 38 h 432"/>
                  <a:gd name="T26" fmla="*/ 718 w 817"/>
                  <a:gd name="T27" fmla="*/ 59 h 432"/>
                  <a:gd name="T28" fmla="*/ 755 w 817"/>
                  <a:gd name="T29" fmla="*/ 235 h 432"/>
                  <a:gd name="T30" fmla="*/ 736 w 817"/>
                  <a:gd name="T31" fmla="*/ 216 h 432"/>
                  <a:gd name="T32" fmla="*/ 755 w 817"/>
                  <a:gd name="T33" fmla="*/ 197 h 432"/>
                  <a:gd name="T34" fmla="*/ 798 w 817"/>
                  <a:gd name="T35" fmla="*/ 197 h 432"/>
                  <a:gd name="T36" fmla="*/ 817 w 817"/>
                  <a:gd name="T37" fmla="*/ 216 h 432"/>
                  <a:gd name="T38" fmla="*/ 798 w 817"/>
                  <a:gd name="T39" fmla="*/ 235 h 432"/>
                  <a:gd name="T40" fmla="*/ 755 w 817"/>
                  <a:gd name="T41" fmla="*/ 235 h 432"/>
                  <a:gd name="T42" fmla="*/ 118 w 817"/>
                  <a:gd name="T43" fmla="*/ 26 h 432"/>
                  <a:gd name="T44" fmla="*/ 124 w 817"/>
                  <a:gd name="T45" fmla="*/ 52 h 432"/>
                  <a:gd name="T46" fmla="*/ 98 w 817"/>
                  <a:gd name="T47" fmla="*/ 59 h 432"/>
                  <a:gd name="T48" fmla="*/ 62 w 817"/>
                  <a:gd name="T49" fmla="*/ 38 h 432"/>
                  <a:gd name="T50" fmla="*/ 55 w 817"/>
                  <a:gd name="T51" fmla="*/ 12 h 432"/>
                  <a:gd name="T52" fmla="*/ 81 w 817"/>
                  <a:gd name="T53" fmla="*/ 5 h 432"/>
                  <a:gd name="T54" fmla="*/ 118 w 817"/>
                  <a:gd name="T55" fmla="*/ 26 h 432"/>
                  <a:gd name="T56" fmla="*/ 98 w 817"/>
                  <a:gd name="T57" fmla="*/ 373 h 432"/>
                  <a:gd name="T58" fmla="*/ 124 w 817"/>
                  <a:gd name="T59" fmla="*/ 380 h 432"/>
                  <a:gd name="T60" fmla="*/ 118 w 817"/>
                  <a:gd name="T61" fmla="*/ 406 h 432"/>
                  <a:gd name="T62" fmla="*/ 81 w 817"/>
                  <a:gd name="T63" fmla="*/ 427 h 432"/>
                  <a:gd name="T64" fmla="*/ 55 w 817"/>
                  <a:gd name="T65" fmla="*/ 420 h 432"/>
                  <a:gd name="T66" fmla="*/ 62 w 817"/>
                  <a:gd name="T67" fmla="*/ 394 h 432"/>
                  <a:gd name="T68" fmla="*/ 98 w 817"/>
                  <a:gd name="T69" fmla="*/ 373 h 432"/>
                  <a:gd name="T70" fmla="*/ 62 w 817"/>
                  <a:gd name="T71" fmla="*/ 197 h 432"/>
                  <a:gd name="T72" fmla="*/ 81 w 817"/>
                  <a:gd name="T73" fmla="*/ 216 h 432"/>
                  <a:gd name="T74" fmla="*/ 62 w 817"/>
                  <a:gd name="T75" fmla="*/ 235 h 432"/>
                  <a:gd name="T76" fmla="*/ 19 w 817"/>
                  <a:gd name="T77" fmla="*/ 235 h 432"/>
                  <a:gd name="T78" fmla="*/ 0 w 817"/>
                  <a:gd name="T79" fmla="*/ 216 h 432"/>
                  <a:gd name="T80" fmla="*/ 19 w 817"/>
                  <a:gd name="T81" fmla="*/ 197 h 432"/>
                  <a:gd name="T82" fmla="*/ 62 w 817"/>
                  <a:gd name="T83" fmla="*/ 197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17" h="432">
                    <a:moveTo>
                      <a:pt x="699" y="406"/>
                    </a:moveTo>
                    <a:cubicBezTo>
                      <a:pt x="690" y="401"/>
                      <a:pt x="687" y="389"/>
                      <a:pt x="692" y="380"/>
                    </a:cubicBezTo>
                    <a:cubicBezTo>
                      <a:pt x="698" y="371"/>
                      <a:pt x="709" y="368"/>
                      <a:pt x="718" y="373"/>
                    </a:cubicBezTo>
                    <a:cubicBezTo>
                      <a:pt x="755" y="394"/>
                      <a:pt x="755" y="394"/>
                      <a:pt x="755" y="394"/>
                    </a:cubicBezTo>
                    <a:cubicBezTo>
                      <a:pt x="764" y="399"/>
                      <a:pt x="767" y="411"/>
                      <a:pt x="762" y="420"/>
                    </a:cubicBezTo>
                    <a:cubicBezTo>
                      <a:pt x="757" y="429"/>
                      <a:pt x="745" y="432"/>
                      <a:pt x="736" y="427"/>
                    </a:cubicBezTo>
                    <a:cubicBezTo>
                      <a:pt x="699" y="406"/>
                      <a:pt x="699" y="406"/>
                      <a:pt x="699" y="406"/>
                    </a:cubicBezTo>
                    <a:close/>
                    <a:moveTo>
                      <a:pt x="718" y="59"/>
                    </a:moveTo>
                    <a:cubicBezTo>
                      <a:pt x="709" y="64"/>
                      <a:pt x="698" y="61"/>
                      <a:pt x="692" y="52"/>
                    </a:cubicBezTo>
                    <a:cubicBezTo>
                      <a:pt x="687" y="43"/>
                      <a:pt x="690" y="31"/>
                      <a:pt x="699" y="26"/>
                    </a:cubicBezTo>
                    <a:cubicBezTo>
                      <a:pt x="736" y="5"/>
                      <a:pt x="736" y="5"/>
                      <a:pt x="736" y="5"/>
                    </a:cubicBezTo>
                    <a:cubicBezTo>
                      <a:pt x="745" y="0"/>
                      <a:pt x="757" y="3"/>
                      <a:pt x="762" y="12"/>
                    </a:cubicBezTo>
                    <a:cubicBezTo>
                      <a:pt x="767" y="21"/>
                      <a:pt x="764" y="32"/>
                      <a:pt x="755" y="38"/>
                    </a:cubicBezTo>
                    <a:cubicBezTo>
                      <a:pt x="718" y="59"/>
                      <a:pt x="718" y="59"/>
                      <a:pt x="718" y="59"/>
                    </a:cubicBezTo>
                    <a:close/>
                    <a:moveTo>
                      <a:pt x="755" y="235"/>
                    </a:moveTo>
                    <a:cubicBezTo>
                      <a:pt x="745" y="235"/>
                      <a:pt x="736" y="226"/>
                      <a:pt x="736" y="216"/>
                    </a:cubicBezTo>
                    <a:cubicBezTo>
                      <a:pt x="736" y="205"/>
                      <a:pt x="745" y="197"/>
                      <a:pt x="755" y="197"/>
                    </a:cubicBezTo>
                    <a:cubicBezTo>
                      <a:pt x="798" y="197"/>
                      <a:pt x="798" y="197"/>
                      <a:pt x="798" y="197"/>
                    </a:cubicBezTo>
                    <a:cubicBezTo>
                      <a:pt x="808" y="197"/>
                      <a:pt x="817" y="205"/>
                      <a:pt x="817" y="216"/>
                    </a:cubicBezTo>
                    <a:cubicBezTo>
                      <a:pt x="817" y="226"/>
                      <a:pt x="808" y="235"/>
                      <a:pt x="798" y="235"/>
                    </a:cubicBezTo>
                    <a:cubicBezTo>
                      <a:pt x="755" y="235"/>
                      <a:pt x="755" y="235"/>
                      <a:pt x="755" y="235"/>
                    </a:cubicBezTo>
                    <a:close/>
                    <a:moveTo>
                      <a:pt x="118" y="26"/>
                    </a:moveTo>
                    <a:cubicBezTo>
                      <a:pt x="127" y="31"/>
                      <a:pt x="130" y="43"/>
                      <a:pt x="124" y="52"/>
                    </a:cubicBezTo>
                    <a:cubicBezTo>
                      <a:pt x="119" y="61"/>
                      <a:pt x="108" y="64"/>
                      <a:pt x="98" y="59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53" y="32"/>
                      <a:pt x="49" y="21"/>
                      <a:pt x="55" y="12"/>
                    </a:cubicBezTo>
                    <a:cubicBezTo>
                      <a:pt x="60" y="3"/>
                      <a:pt x="72" y="0"/>
                      <a:pt x="81" y="5"/>
                    </a:cubicBezTo>
                    <a:cubicBezTo>
                      <a:pt x="118" y="26"/>
                      <a:pt x="118" y="26"/>
                      <a:pt x="118" y="26"/>
                    </a:cubicBezTo>
                    <a:close/>
                    <a:moveTo>
                      <a:pt x="98" y="373"/>
                    </a:moveTo>
                    <a:cubicBezTo>
                      <a:pt x="108" y="368"/>
                      <a:pt x="119" y="371"/>
                      <a:pt x="124" y="380"/>
                    </a:cubicBezTo>
                    <a:cubicBezTo>
                      <a:pt x="130" y="389"/>
                      <a:pt x="127" y="401"/>
                      <a:pt x="118" y="406"/>
                    </a:cubicBezTo>
                    <a:cubicBezTo>
                      <a:pt x="81" y="427"/>
                      <a:pt x="81" y="427"/>
                      <a:pt x="81" y="427"/>
                    </a:cubicBezTo>
                    <a:cubicBezTo>
                      <a:pt x="72" y="432"/>
                      <a:pt x="60" y="429"/>
                      <a:pt x="55" y="420"/>
                    </a:cubicBezTo>
                    <a:cubicBezTo>
                      <a:pt x="49" y="411"/>
                      <a:pt x="53" y="399"/>
                      <a:pt x="62" y="394"/>
                    </a:cubicBezTo>
                    <a:cubicBezTo>
                      <a:pt x="98" y="373"/>
                      <a:pt x="98" y="373"/>
                      <a:pt x="98" y="373"/>
                    </a:cubicBezTo>
                    <a:close/>
                    <a:moveTo>
                      <a:pt x="62" y="197"/>
                    </a:moveTo>
                    <a:cubicBezTo>
                      <a:pt x="72" y="197"/>
                      <a:pt x="81" y="205"/>
                      <a:pt x="81" y="216"/>
                    </a:cubicBezTo>
                    <a:cubicBezTo>
                      <a:pt x="81" y="226"/>
                      <a:pt x="72" y="235"/>
                      <a:pt x="62" y="235"/>
                    </a:cubicBezTo>
                    <a:cubicBezTo>
                      <a:pt x="19" y="235"/>
                      <a:pt x="19" y="235"/>
                      <a:pt x="19" y="235"/>
                    </a:cubicBezTo>
                    <a:cubicBezTo>
                      <a:pt x="9" y="235"/>
                      <a:pt x="0" y="226"/>
                      <a:pt x="0" y="216"/>
                    </a:cubicBezTo>
                    <a:cubicBezTo>
                      <a:pt x="0" y="205"/>
                      <a:pt x="9" y="197"/>
                      <a:pt x="19" y="197"/>
                    </a:cubicBezTo>
                    <a:cubicBezTo>
                      <a:pt x="62" y="197"/>
                      <a:pt x="62" y="197"/>
                      <a:pt x="62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1"/>
              <p:cNvSpPr>
                <a:spLocks/>
              </p:cNvSpPr>
              <p:nvPr/>
            </p:nvSpPr>
            <p:spPr bwMode="auto">
              <a:xfrm>
                <a:off x="3630590" y="3200282"/>
                <a:ext cx="115376" cy="115542"/>
              </a:xfrm>
              <a:custGeom>
                <a:avLst/>
                <a:gdLst>
                  <a:gd name="T0" fmla="*/ 3 w 293"/>
                  <a:gd name="T1" fmla="*/ 38 h 293"/>
                  <a:gd name="T2" fmla="*/ 16 w 293"/>
                  <a:gd name="T3" fmla="*/ 15 h 293"/>
                  <a:gd name="T4" fmla="*/ 39 w 293"/>
                  <a:gd name="T5" fmla="*/ 28 h 293"/>
                  <a:gd name="T6" fmla="*/ 50 w 293"/>
                  <a:gd name="T7" fmla="*/ 65 h 293"/>
                  <a:gd name="T8" fmla="*/ 91 w 293"/>
                  <a:gd name="T9" fmla="*/ 53 h 293"/>
                  <a:gd name="T10" fmla="*/ 91 w 293"/>
                  <a:gd name="T11" fmla="*/ 53 h 293"/>
                  <a:gd name="T12" fmla="*/ 127 w 293"/>
                  <a:gd name="T13" fmla="*/ 48 h 293"/>
                  <a:gd name="T14" fmla="*/ 127 w 293"/>
                  <a:gd name="T15" fmla="*/ 19 h 293"/>
                  <a:gd name="T16" fmla="*/ 146 w 293"/>
                  <a:gd name="T17" fmla="*/ 0 h 293"/>
                  <a:gd name="T18" fmla="*/ 165 w 293"/>
                  <a:gd name="T19" fmla="*/ 19 h 293"/>
                  <a:gd name="T20" fmla="*/ 165 w 293"/>
                  <a:gd name="T21" fmla="*/ 48 h 293"/>
                  <a:gd name="T22" fmla="*/ 202 w 293"/>
                  <a:gd name="T23" fmla="*/ 53 h 293"/>
                  <a:gd name="T24" fmla="*/ 202 w 293"/>
                  <a:gd name="T25" fmla="*/ 53 h 293"/>
                  <a:gd name="T26" fmla="*/ 202 w 293"/>
                  <a:gd name="T27" fmla="*/ 53 h 293"/>
                  <a:gd name="T28" fmla="*/ 242 w 293"/>
                  <a:gd name="T29" fmla="*/ 65 h 293"/>
                  <a:gd name="T30" fmla="*/ 253 w 293"/>
                  <a:gd name="T31" fmla="*/ 28 h 293"/>
                  <a:gd name="T32" fmla="*/ 277 w 293"/>
                  <a:gd name="T33" fmla="*/ 15 h 293"/>
                  <a:gd name="T34" fmla="*/ 290 w 293"/>
                  <a:gd name="T35" fmla="*/ 38 h 293"/>
                  <a:gd name="T36" fmla="*/ 220 w 293"/>
                  <a:gd name="T37" fmla="*/ 278 h 293"/>
                  <a:gd name="T38" fmla="*/ 196 w 293"/>
                  <a:gd name="T39" fmla="*/ 290 h 293"/>
                  <a:gd name="T40" fmla="*/ 183 w 293"/>
                  <a:gd name="T41" fmla="*/ 267 h 293"/>
                  <a:gd name="T42" fmla="*/ 232 w 293"/>
                  <a:gd name="T43" fmla="*/ 102 h 293"/>
                  <a:gd name="T44" fmla="*/ 194 w 293"/>
                  <a:gd name="T45" fmla="*/ 90 h 293"/>
                  <a:gd name="T46" fmla="*/ 194 w 293"/>
                  <a:gd name="T47" fmla="*/ 90 h 293"/>
                  <a:gd name="T48" fmla="*/ 165 w 293"/>
                  <a:gd name="T49" fmla="*/ 86 h 293"/>
                  <a:gd name="T50" fmla="*/ 165 w 293"/>
                  <a:gd name="T51" fmla="*/ 132 h 293"/>
                  <a:gd name="T52" fmla="*/ 146 w 293"/>
                  <a:gd name="T53" fmla="*/ 151 h 293"/>
                  <a:gd name="T54" fmla="*/ 127 w 293"/>
                  <a:gd name="T55" fmla="*/ 132 h 293"/>
                  <a:gd name="T56" fmla="*/ 127 w 293"/>
                  <a:gd name="T57" fmla="*/ 86 h 293"/>
                  <a:gd name="T58" fmla="*/ 99 w 293"/>
                  <a:gd name="T59" fmla="*/ 90 h 293"/>
                  <a:gd name="T60" fmla="*/ 99 w 293"/>
                  <a:gd name="T61" fmla="*/ 90 h 293"/>
                  <a:gd name="T62" fmla="*/ 61 w 293"/>
                  <a:gd name="T63" fmla="*/ 102 h 293"/>
                  <a:gd name="T64" fmla="*/ 109 w 293"/>
                  <a:gd name="T65" fmla="*/ 267 h 293"/>
                  <a:gd name="T66" fmla="*/ 96 w 293"/>
                  <a:gd name="T67" fmla="*/ 290 h 293"/>
                  <a:gd name="T68" fmla="*/ 73 w 293"/>
                  <a:gd name="T69" fmla="*/ 278 h 293"/>
                  <a:gd name="T70" fmla="*/ 3 w 293"/>
                  <a:gd name="T71" fmla="*/ 38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3" h="293">
                    <a:moveTo>
                      <a:pt x="3" y="38"/>
                    </a:moveTo>
                    <a:cubicBezTo>
                      <a:pt x="0" y="28"/>
                      <a:pt x="6" y="18"/>
                      <a:pt x="16" y="15"/>
                    </a:cubicBezTo>
                    <a:cubicBezTo>
                      <a:pt x="26" y="12"/>
                      <a:pt x="37" y="18"/>
                      <a:pt x="39" y="28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63" y="60"/>
                      <a:pt x="77" y="56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103" y="50"/>
                      <a:pt x="115" y="49"/>
                      <a:pt x="127" y="48"/>
                    </a:cubicBezTo>
                    <a:cubicBezTo>
                      <a:pt x="127" y="19"/>
                      <a:pt x="127" y="19"/>
                      <a:pt x="127" y="19"/>
                    </a:cubicBezTo>
                    <a:cubicBezTo>
                      <a:pt x="127" y="8"/>
                      <a:pt x="136" y="0"/>
                      <a:pt x="146" y="0"/>
                    </a:cubicBezTo>
                    <a:cubicBezTo>
                      <a:pt x="157" y="0"/>
                      <a:pt x="165" y="8"/>
                      <a:pt x="165" y="19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78" y="49"/>
                      <a:pt x="190" y="50"/>
                      <a:pt x="202" y="53"/>
                    </a:cubicBezTo>
                    <a:cubicBezTo>
                      <a:pt x="202" y="53"/>
                      <a:pt x="202" y="53"/>
                      <a:pt x="202" y="53"/>
                    </a:cubicBezTo>
                    <a:cubicBezTo>
                      <a:pt x="202" y="53"/>
                      <a:pt x="202" y="53"/>
                      <a:pt x="202" y="53"/>
                    </a:cubicBezTo>
                    <a:cubicBezTo>
                      <a:pt x="216" y="56"/>
                      <a:pt x="229" y="60"/>
                      <a:pt x="242" y="65"/>
                    </a:cubicBezTo>
                    <a:cubicBezTo>
                      <a:pt x="253" y="28"/>
                      <a:pt x="253" y="28"/>
                      <a:pt x="253" y="28"/>
                    </a:cubicBezTo>
                    <a:cubicBezTo>
                      <a:pt x="256" y="18"/>
                      <a:pt x="267" y="12"/>
                      <a:pt x="277" y="15"/>
                    </a:cubicBezTo>
                    <a:cubicBezTo>
                      <a:pt x="287" y="18"/>
                      <a:pt x="293" y="28"/>
                      <a:pt x="290" y="38"/>
                    </a:cubicBezTo>
                    <a:cubicBezTo>
                      <a:pt x="220" y="278"/>
                      <a:pt x="220" y="278"/>
                      <a:pt x="220" y="278"/>
                    </a:cubicBezTo>
                    <a:cubicBezTo>
                      <a:pt x="217" y="288"/>
                      <a:pt x="206" y="293"/>
                      <a:pt x="196" y="290"/>
                    </a:cubicBezTo>
                    <a:cubicBezTo>
                      <a:pt x="186" y="288"/>
                      <a:pt x="180" y="277"/>
                      <a:pt x="183" y="267"/>
                    </a:cubicBezTo>
                    <a:cubicBezTo>
                      <a:pt x="232" y="102"/>
                      <a:pt x="232" y="102"/>
                      <a:pt x="232" y="102"/>
                    </a:cubicBezTo>
                    <a:cubicBezTo>
                      <a:pt x="220" y="97"/>
                      <a:pt x="207" y="93"/>
                      <a:pt x="194" y="90"/>
                    </a:cubicBezTo>
                    <a:cubicBezTo>
                      <a:pt x="194" y="90"/>
                      <a:pt x="194" y="90"/>
                      <a:pt x="194" y="90"/>
                    </a:cubicBezTo>
                    <a:cubicBezTo>
                      <a:pt x="185" y="88"/>
                      <a:pt x="175" y="87"/>
                      <a:pt x="165" y="86"/>
                    </a:cubicBezTo>
                    <a:cubicBezTo>
                      <a:pt x="165" y="132"/>
                      <a:pt x="165" y="132"/>
                      <a:pt x="165" y="132"/>
                    </a:cubicBezTo>
                    <a:cubicBezTo>
                      <a:pt x="165" y="143"/>
                      <a:pt x="157" y="151"/>
                      <a:pt x="146" y="151"/>
                    </a:cubicBezTo>
                    <a:cubicBezTo>
                      <a:pt x="136" y="151"/>
                      <a:pt x="127" y="143"/>
                      <a:pt x="127" y="132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18" y="87"/>
                      <a:pt x="108" y="88"/>
                      <a:pt x="99" y="90"/>
                    </a:cubicBezTo>
                    <a:cubicBezTo>
                      <a:pt x="99" y="90"/>
                      <a:pt x="99" y="90"/>
                      <a:pt x="99" y="90"/>
                    </a:cubicBezTo>
                    <a:cubicBezTo>
                      <a:pt x="85" y="93"/>
                      <a:pt x="73" y="97"/>
                      <a:pt x="61" y="102"/>
                    </a:cubicBezTo>
                    <a:cubicBezTo>
                      <a:pt x="109" y="267"/>
                      <a:pt x="109" y="267"/>
                      <a:pt x="109" y="267"/>
                    </a:cubicBezTo>
                    <a:cubicBezTo>
                      <a:pt x="112" y="277"/>
                      <a:pt x="106" y="288"/>
                      <a:pt x="96" y="290"/>
                    </a:cubicBezTo>
                    <a:cubicBezTo>
                      <a:pt x="86" y="293"/>
                      <a:pt x="76" y="288"/>
                      <a:pt x="73" y="278"/>
                    </a:cubicBezTo>
                    <a:cubicBezTo>
                      <a:pt x="3" y="38"/>
                      <a:pt x="3" y="38"/>
                      <a:pt x="3" y="38"/>
                    </a:cubicBezTo>
                    <a:close/>
                  </a:path>
                </a:pathLst>
              </a:custGeom>
              <a:solidFill>
                <a:srgbClr val="05DA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5939063" y="3225062"/>
            <a:ext cx="313874" cy="267068"/>
            <a:chOff x="5185149" y="3757771"/>
            <a:chExt cx="667095" cy="567616"/>
          </a:xfrm>
        </p:grpSpPr>
        <p:sp>
          <p:nvSpPr>
            <p:cNvPr id="12" name="Freeform 16"/>
            <p:cNvSpPr>
              <a:spLocks noEditPoints="1"/>
            </p:cNvSpPr>
            <p:nvPr/>
          </p:nvSpPr>
          <p:spPr bwMode="auto">
            <a:xfrm>
              <a:off x="5185149" y="3757771"/>
              <a:ext cx="623206" cy="567616"/>
            </a:xfrm>
            <a:custGeom>
              <a:avLst/>
              <a:gdLst>
                <a:gd name="T0" fmla="*/ 499 w 721"/>
                <a:gd name="T1" fmla="*/ 196 h 657"/>
                <a:gd name="T2" fmla="*/ 637 w 721"/>
                <a:gd name="T3" fmla="*/ 322 h 657"/>
                <a:gd name="T4" fmla="*/ 646 w 721"/>
                <a:gd name="T5" fmla="*/ 329 h 657"/>
                <a:gd name="T6" fmla="*/ 672 w 721"/>
                <a:gd name="T7" fmla="*/ 353 h 657"/>
                <a:gd name="T8" fmla="*/ 686 w 721"/>
                <a:gd name="T9" fmla="*/ 367 h 657"/>
                <a:gd name="T10" fmla="*/ 669 w 721"/>
                <a:gd name="T11" fmla="*/ 472 h 657"/>
                <a:gd name="T12" fmla="*/ 611 w 721"/>
                <a:gd name="T13" fmla="*/ 550 h 657"/>
                <a:gd name="T14" fmla="*/ 539 w 721"/>
                <a:gd name="T15" fmla="*/ 598 h 657"/>
                <a:gd name="T16" fmla="*/ 439 w 721"/>
                <a:gd name="T17" fmla="*/ 633 h 657"/>
                <a:gd name="T18" fmla="*/ 433 w 721"/>
                <a:gd name="T19" fmla="*/ 629 h 657"/>
                <a:gd name="T20" fmla="*/ 449 w 721"/>
                <a:gd name="T21" fmla="*/ 594 h 657"/>
                <a:gd name="T22" fmla="*/ 481 w 721"/>
                <a:gd name="T23" fmla="*/ 606 h 657"/>
                <a:gd name="T24" fmla="*/ 501 w 721"/>
                <a:gd name="T25" fmla="*/ 591 h 657"/>
                <a:gd name="T26" fmla="*/ 501 w 721"/>
                <a:gd name="T27" fmla="*/ 577 h 657"/>
                <a:gd name="T28" fmla="*/ 452 w 721"/>
                <a:gd name="T29" fmla="*/ 538 h 657"/>
                <a:gd name="T30" fmla="*/ 449 w 721"/>
                <a:gd name="T31" fmla="*/ 511 h 657"/>
                <a:gd name="T32" fmla="*/ 475 w 721"/>
                <a:gd name="T33" fmla="*/ 508 h 657"/>
                <a:gd name="T34" fmla="*/ 530 w 721"/>
                <a:gd name="T35" fmla="*/ 551 h 657"/>
                <a:gd name="T36" fmla="*/ 567 w 721"/>
                <a:gd name="T37" fmla="*/ 557 h 657"/>
                <a:gd name="T38" fmla="*/ 572 w 721"/>
                <a:gd name="T39" fmla="*/ 549 h 657"/>
                <a:gd name="T40" fmla="*/ 570 w 721"/>
                <a:gd name="T41" fmla="*/ 532 h 657"/>
                <a:gd name="T42" fmla="*/ 506 w 721"/>
                <a:gd name="T43" fmla="*/ 481 h 657"/>
                <a:gd name="T44" fmla="*/ 503 w 721"/>
                <a:gd name="T45" fmla="*/ 455 h 657"/>
                <a:gd name="T46" fmla="*/ 529 w 721"/>
                <a:gd name="T47" fmla="*/ 451 h 657"/>
                <a:gd name="T48" fmla="*/ 596 w 721"/>
                <a:gd name="T49" fmla="*/ 504 h 657"/>
                <a:gd name="T50" fmla="*/ 598 w 721"/>
                <a:gd name="T51" fmla="*/ 505 h 657"/>
                <a:gd name="T52" fmla="*/ 620 w 721"/>
                <a:gd name="T53" fmla="*/ 467 h 657"/>
                <a:gd name="T54" fmla="*/ 549 w 721"/>
                <a:gd name="T55" fmla="*/ 414 h 657"/>
                <a:gd name="T56" fmla="*/ 546 w 721"/>
                <a:gd name="T57" fmla="*/ 388 h 657"/>
                <a:gd name="T58" fmla="*/ 572 w 721"/>
                <a:gd name="T59" fmla="*/ 384 h 657"/>
                <a:gd name="T60" fmla="*/ 642 w 721"/>
                <a:gd name="T61" fmla="*/ 437 h 657"/>
                <a:gd name="T62" fmla="*/ 663 w 721"/>
                <a:gd name="T63" fmla="*/ 429 h 657"/>
                <a:gd name="T64" fmla="*/ 659 w 721"/>
                <a:gd name="T65" fmla="*/ 394 h 657"/>
                <a:gd name="T66" fmla="*/ 645 w 721"/>
                <a:gd name="T67" fmla="*/ 379 h 657"/>
                <a:gd name="T68" fmla="*/ 457 w 721"/>
                <a:gd name="T69" fmla="*/ 209 h 657"/>
                <a:gd name="T70" fmla="*/ 462 w 721"/>
                <a:gd name="T71" fmla="*/ 198 h 657"/>
                <a:gd name="T72" fmla="*/ 496 w 721"/>
                <a:gd name="T73" fmla="*/ 196 h 657"/>
                <a:gd name="T74" fmla="*/ 499 w 721"/>
                <a:gd name="T75" fmla="*/ 196 h 657"/>
                <a:gd name="T76" fmla="*/ 86 w 721"/>
                <a:gd name="T77" fmla="*/ 355 h 657"/>
                <a:gd name="T78" fmla="*/ 59 w 721"/>
                <a:gd name="T79" fmla="*/ 262 h 657"/>
                <a:gd name="T80" fmla="*/ 35 w 721"/>
                <a:gd name="T81" fmla="*/ 239 h 657"/>
                <a:gd name="T82" fmla="*/ 0 w 721"/>
                <a:gd name="T83" fmla="*/ 176 h 657"/>
                <a:gd name="T84" fmla="*/ 16 w 721"/>
                <a:gd name="T85" fmla="*/ 135 h 657"/>
                <a:gd name="T86" fmla="*/ 116 w 721"/>
                <a:gd name="T87" fmla="*/ 27 h 657"/>
                <a:gd name="T88" fmla="*/ 199 w 721"/>
                <a:gd name="T89" fmla="*/ 20 h 657"/>
                <a:gd name="T90" fmla="*/ 242 w 721"/>
                <a:gd name="T91" fmla="*/ 46 h 657"/>
                <a:gd name="T92" fmla="*/ 254 w 721"/>
                <a:gd name="T93" fmla="*/ 50 h 657"/>
                <a:gd name="T94" fmla="*/ 350 w 721"/>
                <a:gd name="T95" fmla="*/ 33 h 657"/>
                <a:gd name="T96" fmla="*/ 284 w 721"/>
                <a:gd name="T97" fmla="*/ 82 h 657"/>
                <a:gd name="T98" fmla="*/ 260 w 721"/>
                <a:gd name="T99" fmla="*/ 87 h 657"/>
                <a:gd name="T100" fmla="*/ 195 w 721"/>
                <a:gd name="T101" fmla="*/ 64 h 657"/>
                <a:gd name="T102" fmla="*/ 176 w 721"/>
                <a:gd name="T103" fmla="*/ 50 h 657"/>
                <a:gd name="T104" fmla="*/ 144 w 721"/>
                <a:gd name="T105" fmla="*/ 53 h 657"/>
                <a:gd name="T106" fmla="*/ 44 w 721"/>
                <a:gd name="T107" fmla="*/ 161 h 657"/>
                <a:gd name="T108" fmla="*/ 44 w 721"/>
                <a:gd name="T109" fmla="*/ 193 h 657"/>
                <a:gd name="T110" fmla="*/ 69 w 721"/>
                <a:gd name="T111" fmla="*/ 220 h 657"/>
                <a:gd name="T112" fmla="*/ 97 w 721"/>
                <a:gd name="T113" fmla="*/ 257 h 657"/>
                <a:gd name="T114" fmla="*/ 115 w 721"/>
                <a:gd name="T115" fmla="*/ 330 h 657"/>
                <a:gd name="T116" fmla="*/ 86 w 721"/>
                <a:gd name="T117" fmla="*/ 355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21" h="657">
                  <a:moveTo>
                    <a:pt x="499" y="196"/>
                  </a:moveTo>
                  <a:cubicBezTo>
                    <a:pt x="545" y="237"/>
                    <a:pt x="592" y="279"/>
                    <a:pt x="637" y="322"/>
                  </a:cubicBezTo>
                  <a:cubicBezTo>
                    <a:pt x="640" y="325"/>
                    <a:pt x="643" y="327"/>
                    <a:pt x="646" y="329"/>
                  </a:cubicBezTo>
                  <a:cubicBezTo>
                    <a:pt x="672" y="353"/>
                    <a:pt x="672" y="353"/>
                    <a:pt x="672" y="353"/>
                  </a:cubicBezTo>
                  <a:cubicBezTo>
                    <a:pt x="686" y="367"/>
                    <a:pt x="686" y="367"/>
                    <a:pt x="686" y="367"/>
                  </a:cubicBezTo>
                  <a:cubicBezTo>
                    <a:pt x="721" y="403"/>
                    <a:pt x="707" y="456"/>
                    <a:pt x="669" y="472"/>
                  </a:cubicBezTo>
                  <a:cubicBezTo>
                    <a:pt x="685" y="513"/>
                    <a:pt x="652" y="552"/>
                    <a:pt x="611" y="550"/>
                  </a:cubicBezTo>
                  <a:cubicBezTo>
                    <a:pt x="606" y="584"/>
                    <a:pt x="574" y="607"/>
                    <a:pt x="539" y="598"/>
                  </a:cubicBezTo>
                  <a:cubicBezTo>
                    <a:pt x="529" y="641"/>
                    <a:pt x="479" y="657"/>
                    <a:pt x="439" y="633"/>
                  </a:cubicBezTo>
                  <a:cubicBezTo>
                    <a:pt x="433" y="629"/>
                    <a:pt x="433" y="629"/>
                    <a:pt x="433" y="629"/>
                  </a:cubicBezTo>
                  <a:cubicBezTo>
                    <a:pt x="441" y="619"/>
                    <a:pt x="446" y="607"/>
                    <a:pt x="449" y="594"/>
                  </a:cubicBezTo>
                  <a:cubicBezTo>
                    <a:pt x="460" y="601"/>
                    <a:pt x="468" y="607"/>
                    <a:pt x="481" y="606"/>
                  </a:cubicBezTo>
                  <a:cubicBezTo>
                    <a:pt x="490" y="605"/>
                    <a:pt x="499" y="600"/>
                    <a:pt x="501" y="591"/>
                  </a:cubicBezTo>
                  <a:cubicBezTo>
                    <a:pt x="502" y="587"/>
                    <a:pt x="502" y="583"/>
                    <a:pt x="501" y="577"/>
                  </a:cubicBezTo>
                  <a:cubicBezTo>
                    <a:pt x="452" y="538"/>
                    <a:pt x="452" y="538"/>
                    <a:pt x="452" y="538"/>
                  </a:cubicBezTo>
                  <a:cubicBezTo>
                    <a:pt x="444" y="531"/>
                    <a:pt x="442" y="519"/>
                    <a:pt x="449" y="511"/>
                  </a:cubicBezTo>
                  <a:cubicBezTo>
                    <a:pt x="455" y="503"/>
                    <a:pt x="467" y="502"/>
                    <a:pt x="475" y="508"/>
                  </a:cubicBezTo>
                  <a:cubicBezTo>
                    <a:pt x="530" y="551"/>
                    <a:pt x="530" y="551"/>
                    <a:pt x="530" y="551"/>
                  </a:cubicBezTo>
                  <a:cubicBezTo>
                    <a:pt x="543" y="562"/>
                    <a:pt x="556" y="566"/>
                    <a:pt x="567" y="557"/>
                  </a:cubicBezTo>
                  <a:cubicBezTo>
                    <a:pt x="569" y="555"/>
                    <a:pt x="571" y="552"/>
                    <a:pt x="572" y="549"/>
                  </a:cubicBezTo>
                  <a:cubicBezTo>
                    <a:pt x="574" y="544"/>
                    <a:pt x="576" y="536"/>
                    <a:pt x="570" y="532"/>
                  </a:cubicBezTo>
                  <a:cubicBezTo>
                    <a:pt x="506" y="481"/>
                    <a:pt x="506" y="481"/>
                    <a:pt x="506" y="481"/>
                  </a:cubicBezTo>
                  <a:cubicBezTo>
                    <a:pt x="498" y="475"/>
                    <a:pt x="496" y="463"/>
                    <a:pt x="503" y="455"/>
                  </a:cubicBezTo>
                  <a:cubicBezTo>
                    <a:pt x="509" y="446"/>
                    <a:pt x="521" y="445"/>
                    <a:pt x="529" y="451"/>
                  </a:cubicBezTo>
                  <a:cubicBezTo>
                    <a:pt x="596" y="504"/>
                    <a:pt x="596" y="504"/>
                    <a:pt x="596" y="504"/>
                  </a:cubicBezTo>
                  <a:cubicBezTo>
                    <a:pt x="597" y="504"/>
                    <a:pt x="597" y="505"/>
                    <a:pt x="598" y="505"/>
                  </a:cubicBezTo>
                  <a:cubicBezTo>
                    <a:pt x="620" y="525"/>
                    <a:pt x="656" y="496"/>
                    <a:pt x="620" y="467"/>
                  </a:cubicBezTo>
                  <a:cubicBezTo>
                    <a:pt x="549" y="414"/>
                    <a:pt x="549" y="414"/>
                    <a:pt x="549" y="414"/>
                  </a:cubicBezTo>
                  <a:cubicBezTo>
                    <a:pt x="541" y="408"/>
                    <a:pt x="539" y="396"/>
                    <a:pt x="546" y="388"/>
                  </a:cubicBezTo>
                  <a:cubicBezTo>
                    <a:pt x="552" y="379"/>
                    <a:pt x="564" y="378"/>
                    <a:pt x="572" y="384"/>
                  </a:cubicBezTo>
                  <a:cubicBezTo>
                    <a:pt x="642" y="437"/>
                    <a:pt x="642" y="437"/>
                    <a:pt x="642" y="437"/>
                  </a:cubicBezTo>
                  <a:cubicBezTo>
                    <a:pt x="649" y="441"/>
                    <a:pt x="659" y="436"/>
                    <a:pt x="663" y="429"/>
                  </a:cubicBezTo>
                  <a:cubicBezTo>
                    <a:pt x="671" y="419"/>
                    <a:pt x="670" y="405"/>
                    <a:pt x="659" y="394"/>
                  </a:cubicBezTo>
                  <a:cubicBezTo>
                    <a:pt x="645" y="379"/>
                    <a:pt x="645" y="379"/>
                    <a:pt x="645" y="379"/>
                  </a:cubicBezTo>
                  <a:cubicBezTo>
                    <a:pt x="457" y="209"/>
                    <a:pt x="457" y="209"/>
                    <a:pt x="457" y="209"/>
                  </a:cubicBezTo>
                  <a:cubicBezTo>
                    <a:pt x="453" y="205"/>
                    <a:pt x="456" y="198"/>
                    <a:pt x="462" y="198"/>
                  </a:cubicBezTo>
                  <a:cubicBezTo>
                    <a:pt x="473" y="198"/>
                    <a:pt x="485" y="198"/>
                    <a:pt x="496" y="196"/>
                  </a:cubicBezTo>
                  <a:cubicBezTo>
                    <a:pt x="497" y="196"/>
                    <a:pt x="498" y="196"/>
                    <a:pt x="499" y="196"/>
                  </a:cubicBezTo>
                  <a:close/>
                  <a:moveTo>
                    <a:pt x="86" y="355"/>
                  </a:moveTo>
                  <a:cubicBezTo>
                    <a:pt x="66" y="330"/>
                    <a:pt x="64" y="295"/>
                    <a:pt x="59" y="262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17" y="219"/>
                    <a:pt x="0" y="205"/>
                    <a:pt x="0" y="176"/>
                  </a:cubicBezTo>
                  <a:cubicBezTo>
                    <a:pt x="0" y="161"/>
                    <a:pt x="6" y="147"/>
                    <a:pt x="16" y="135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38" y="3"/>
                    <a:pt x="174" y="0"/>
                    <a:pt x="199" y="20"/>
                  </a:cubicBezTo>
                  <a:cubicBezTo>
                    <a:pt x="215" y="31"/>
                    <a:pt x="221" y="38"/>
                    <a:pt x="242" y="46"/>
                  </a:cubicBezTo>
                  <a:cubicBezTo>
                    <a:pt x="248" y="48"/>
                    <a:pt x="253" y="50"/>
                    <a:pt x="254" y="50"/>
                  </a:cubicBezTo>
                  <a:cubicBezTo>
                    <a:pt x="284" y="46"/>
                    <a:pt x="316" y="32"/>
                    <a:pt x="350" y="33"/>
                  </a:cubicBezTo>
                  <a:cubicBezTo>
                    <a:pt x="337" y="42"/>
                    <a:pt x="286" y="82"/>
                    <a:pt x="284" y="82"/>
                  </a:cubicBezTo>
                  <a:cubicBezTo>
                    <a:pt x="276" y="84"/>
                    <a:pt x="268" y="86"/>
                    <a:pt x="260" y="87"/>
                  </a:cubicBezTo>
                  <a:cubicBezTo>
                    <a:pt x="241" y="90"/>
                    <a:pt x="208" y="74"/>
                    <a:pt x="195" y="64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66" y="42"/>
                    <a:pt x="152" y="44"/>
                    <a:pt x="144" y="53"/>
                  </a:cubicBezTo>
                  <a:cubicBezTo>
                    <a:pt x="44" y="161"/>
                    <a:pt x="44" y="161"/>
                    <a:pt x="44" y="161"/>
                  </a:cubicBezTo>
                  <a:cubicBezTo>
                    <a:pt x="36" y="170"/>
                    <a:pt x="36" y="184"/>
                    <a:pt x="44" y="193"/>
                  </a:cubicBezTo>
                  <a:cubicBezTo>
                    <a:pt x="53" y="203"/>
                    <a:pt x="59" y="210"/>
                    <a:pt x="69" y="220"/>
                  </a:cubicBezTo>
                  <a:cubicBezTo>
                    <a:pt x="80" y="230"/>
                    <a:pt x="95" y="244"/>
                    <a:pt x="97" y="257"/>
                  </a:cubicBezTo>
                  <a:cubicBezTo>
                    <a:pt x="100" y="280"/>
                    <a:pt x="102" y="313"/>
                    <a:pt x="115" y="330"/>
                  </a:cubicBezTo>
                  <a:cubicBezTo>
                    <a:pt x="102" y="337"/>
                    <a:pt x="95" y="344"/>
                    <a:pt x="86" y="3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7"/>
            <p:cNvSpPr>
              <a:spLocks noEditPoints="1"/>
            </p:cNvSpPr>
            <p:nvPr/>
          </p:nvSpPr>
          <p:spPr bwMode="auto">
            <a:xfrm>
              <a:off x="5256831" y="3757773"/>
              <a:ext cx="595413" cy="551157"/>
            </a:xfrm>
            <a:custGeom>
              <a:avLst/>
              <a:gdLst>
                <a:gd name="T0" fmla="*/ 319 w 689"/>
                <a:gd name="T1" fmla="*/ 543 h 638"/>
                <a:gd name="T2" fmla="*/ 262 w 689"/>
                <a:gd name="T3" fmla="*/ 538 h 638"/>
                <a:gd name="T4" fmla="*/ 258 w 689"/>
                <a:gd name="T5" fmla="*/ 538 h 638"/>
                <a:gd name="T6" fmla="*/ 257 w 689"/>
                <a:gd name="T7" fmla="*/ 535 h 638"/>
                <a:gd name="T8" fmla="*/ 241 w 689"/>
                <a:gd name="T9" fmla="*/ 489 h 638"/>
                <a:gd name="T10" fmla="*/ 241 w 689"/>
                <a:gd name="T11" fmla="*/ 489 h 638"/>
                <a:gd name="T12" fmla="*/ 185 w 689"/>
                <a:gd name="T13" fmla="*/ 484 h 638"/>
                <a:gd name="T14" fmla="*/ 181 w 689"/>
                <a:gd name="T15" fmla="*/ 484 h 638"/>
                <a:gd name="T16" fmla="*/ 180 w 689"/>
                <a:gd name="T17" fmla="*/ 481 h 638"/>
                <a:gd name="T18" fmla="*/ 164 w 689"/>
                <a:gd name="T19" fmla="*/ 435 h 638"/>
                <a:gd name="T20" fmla="*/ 164 w 689"/>
                <a:gd name="T21" fmla="*/ 435 h 638"/>
                <a:gd name="T22" fmla="*/ 117 w 689"/>
                <a:gd name="T23" fmla="*/ 425 h 638"/>
                <a:gd name="T24" fmla="*/ 113 w 689"/>
                <a:gd name="T25" fmla="*/ 425 h 638"/>
                <a:gd name="T26" fmla="*/ 113 w 689"/>
                <a:gd name="T27" fmla="*/ 421 h 638"/>
                <a:gd name="T28" fmla="*/ 100 w 689"/>
                <a:gd name="T29" fmla="*/ 365 h 638"/>
                <a:gd name="T30" fmla="*/ 100 w 689"/>
                <a:gd name="T31" fmla="*/ 365 h 638"/>
                <a:gd name="T32" fmla="*/ 32 w 689"/>
                <a:gd name="T33" fmla="*/ 370 h 638"/>
                <a:gd name="T34" fmla="*/ 18 w 689"/>
                <a:gd name="T35" fmla="*/ 386 h 638"/>
                <a:gd name="T36" fmla="*/ 23 w 689"/>
                <a:gd name="T37" fmla="*/ 455 h 638"/>
                <a:gd name="T38" fmla="*/ 23 w 689"/>
                <a:gd name="T39" fmla="*/ 455 h 638"/>
                <a:gd name="T40" fmla="*/ 66 w 689"/>
                <a:gd name="T41" fmla="*/ 465 h 638"/>
                <a:gd name="T42" fmla="*/ 70 w 689"/>
                <a:gd name="T43" fmla="*/ 466 h 638"/>
                <a:gd name="T44" fmla="*/ 69 w 689"/>
                <a:gd name="T45" fmla="*/ 470 h 638"/>
                <a:gd name="T46" fmla="*/ 76 w 689"/>
                <a:gd name="T47" fmla="*/ 536 h 638"/>
                <a:gd name="T48" fmla="*/ 76 w 689"/>
                <a:gd name="T49" fmla="*/ 536 h 638"/>
                <a:gd name="T50" fmla="*/ 142 w 689"/>
                <a:gd name="T51" fmla="*/ 534 h 638"/>
                <a:gd name="T52" fmla="*/ 145 w 689"/>
                <a:gd name="T53" fmla="*/ 534 h 638"/>
                <a:gd name="T54" fmla="*/ 147 w 689"/>
                <a:gd name="T55" fmla="*/ 537 h 638"/>
                <a:gd name="T56" fmla="*/ 164 w 689"/>
                <a:gd name="T57" fmla="*/ 578 h 638"/>
                <a:gd name="T58" fmla="*/ 164 w 689"/>
                <a:gd name="T59" fmla="*/ 578 h 638"/>
                <a:gd name="T60" fmla="*/ 230 w 689"/>
                <a:gd name="T61" fmla="*/ 576 h 638"/>
                <a:gd name="T62" fmla="*/ 233 w 689"/>
                <a:gd name="T63" fmla="*/ 576 h 638"/>
                <a:gd name="T64" fmla="*/ 235 w 689"/>
                <a:gd name="T65" fmla="*/ 579 h 638"/>
                <a:gd name="T66" fmla="*/ 252 w 689"/>
                <a:gd name="T67" fmla="*/ 621 h 638"/>
                <a:gd name="T68" fmla="*/ 320 w 689"/>
                <a:gd name="T69" fmla="*/ 615 h 638"/>
                <a:gd name="T70" fmla="*/ 324 w 689"/>
                <a:gd name="T71" fmla="*/ 611 h 638"/>
                <a:gd name="T72" fmla="*/ 319 w 689"/>
                <a:gd name="T73" fmla="*/ 543 h 638"/>
                <a:gd name="T74" fmla="*/ 449 w 689"/>
                <a:gd name="T75" fmla="*/ 177 h 638"/>
                <a:gd name="T76" fmla="*/ 576 w 689"/>
                <a:gd name="T77" fmla="*/ 299 h 638"/>
                <a:gd name="T78" fmla="*/ 597 w 689"/>
                <a:gd name="T79" fmla="*/ 306 h 638"/>
                <a:gd name="T80" fmla="*/ 616 w 689"/>
                <a:gd name="T81" fmla="*/ 293 h 638"/>
                <a:gd name="T82" fmla="*/ 636 w 689"/>
                <a:gd name="T83" fmla="*/ 234 h 638"/>
                <a:gd name="T84" fmla="*/ 649 w 689"/>
                <a:gd name="T85" fmla="*/ 209 h 638"/>
                <a:gd name="T86" fmla="*/ 671 w 689"/>
                <a:gd name="T87" fmla="*/ 186 h 638"/>
                <a:gd name="T88" fmla="*/ 672 w 689"/>
                <a:gd name="T89" fmla="*/ 121 h 638"/>
                <a:gd name="T90" fmla="*/ 580 w 689"/>
                <a:gd name="T91" fmla="*/ 21 h 638"/>
                <a:gd name="T92" fmla="*/ 515 w 689"/>
                <a:gd name="T93" fmla="*/ 16 h 638"/>
                <a:gd name="T94" fmla="*/ 493 w 689"/>
                <a:gd name="T95" fmla="*/ 34 h 638"/>
                <a:gd name="T96" fmla="*/ 457 w 689"/>
                <a:gd name="T97" fmla="*/ 44 h 638"/>
                <a:gd name="T98" fmla="*/ 390 w 689"/>
                <a:gd name="T99" fmla="*/ 36 h 638"/>
                <a:gd name="T100" fmla="*/ 274 w 689"/>
                <a:gd name="T101" fmla="*/ 67 h 638"/>
                <a:gd name="T102" fmla="*/ 139 w 689"/>
                <a:gd name="T103" fmla="*/ 171 h 638"/>
                <a:gd name="T104" fmla="*/ 203 w 689"/>
                <a:gd name="T105" fmla="*/ 222 h 638"/>
                <a:gd name="T106" fmla="*/ 301 w 689"/>
                <a:gd name="T107" fmla="*/ 161 h 638"/>
                <a:gd name="T108" fmla="*/ 346 w 689"/>
                <a:gd name="T109" fmla="*/ 158 h 638"/>
                <a:gd name="T110" fmla="*/ 408 w 689"/>
                <a:gd name="T111" fmla="*/ 165 h 638"/>
                <a:gd name="T112" fmla="*/ 449 w 689"/>
                <a:gd name="T113" fmla="*/ 17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89" h="638">
                  <a:moveTo>
                    <a:pt x="319" y="543"/>
                  </a:moveTo>
                  <a:cubicBezTo>
                    <a:pt x="302" y="529"/>
                    <a:pt x="279" y="528"/>
                    <a:pt x="262" y="538"/>
                  </a:cubicBezTo>
                  <a:cubicBezTo>
                    <a:pt x="261" y="539"/>
                    <a:pt x="259" y="539"/>
                    <a:pt x="258" y="538"/>
                  </a:cubicBezTo>
                  <a:cubicBezTo>
                    <a:pt x="257" y="537"/>
                    <a:pt x="257" y="536"/>
                    <a:pt x="257" y="535"/>
                  </a:cubicBezTo>
                  <a:cubicBezTo>
                    <a:pt x="260" y="518"/>
                    <a:pt x="255" y="500"/>
                    <a:pt x="241" y="489"/>
                  </a:cubicBezTo>
                  <a:cubicBezTo>
                    <a:pt x="241" y="489"/>
                    <a:pt x="241" y="489"/>
                    <a:pt x="241" y="489"/>
                  </a:cubicBezTo>
                  <a:cubicBezTo>
                    <a:pt x="225" y="475"/>
                    <a:pt x="202" y="473"/>
                    <a:pt x="185" y="484"/>
                  </a:cubicBezTo>
                  <a:cubicBezTo>
                    <a:pt x="183" y="485"/>
                    <a:pt x="182" y="484"/>
                    <a:pt x="181" y="484"/>
                  </a:cubicBezTo>
                  <a:cubicBezTo>
                    <a:pt x="180" y="483"/>
                    <a:pt x="180" y="482"/>
                    <a:pt x="180" y="481"/>
                  </a:cubicBezTo>
                  <a:cubicBezTo>
                    <a:pt x="183" y="464"/>
                    <a:pt x="177" y="446"/>
                    <a:pt x="164" y="435"/>
                  </a:cubicBezTo>
                  <a:cubicBezTo>
                    <a:pt x="164" y="435"/>
                    <a:pt x="164" y="435"/>
                    <a:pt x="164" y="435"/>
                  </a:cubicBezTo>
                  <a:cubicBezTo>
                    <a:pt x="150" y="423"/>
                    <a:pt x="132" y="420"/>
                    <a:pt x="117" y="425"/>
                  </a:cubicBezTo>
                  <a:cubicBezTo>
                    <a:pt x="115" y="426"/>
                    <a:pt x="114" y="425"/>
                    <a:pt x="113" y="425"/>
                  </a:cubicBezTo>
                  <a:cubicBezTo>
                    <a:pt x="112" y="424"/>
                    <a:pt x="112" y="422"/>
                    <a:pt x="113" y="421"/>
                  </a:cubicBezTo>
                  <a:cubicBezTo>
                    <a:pt x="121" y="402"/>
                    <a:pt x="116" y="379"/>
                    <a:pt x="100" y="365"/>
                  </a:cubicBezTo>
                  <a:cubicBezTo>
                    <a:pt x="100" y="365"/>
                    <a:pt x="100" y="365"/>
                    <a:pt x="100" y="365"/>
                  </a:cubicBezTo>
                  <a:cubicBezTo>
                    <a:pt x="80" y="347"/>
                    <a:pt x="49" y="350"/>
                    <a:pt x="32" y="370"/>
                  </a:cubicBezTo>
                  <a:cubicBezTo>
                    <a:pt x="18" y="386"/>
                    <a:pt x="18" y="386"/>
                    <a:pt x="18" y="386"/>
                  </a:cubicBezTo>
                  <a:cubicBezTo>
                    <a:pt x="0" y="406"/>
                    <a:pt x="2" y="437"/>
                    <a:pt x="23" y="455"/>
                  </a:cubicBezTo>
                  <a:cubicBezTo>
                    <a:pt x="23" y="455"/>
                    <a:pt x="23" y="455"/>
                    <a:pt x="23" y="455"/>
                  </a:cubicBezTo>
                  <a:cubicBezTo>
                    <a:pt x="35" y="465"/>
                    <a:pt x="51" y="469"/>
                    <a:pt x="66" y="465"/>
                  </a:cubicBezTo>
                  <a:cubicBezTo>
                    <a:pt x="68" y="465"/>
                    <a:pt x="69" y="465"/>
                    <a:pt x="70" y="466"/>
                  </a:cubicBezTo>
                  <a:cubicBezTo>
                    <a:pt x="70" y="467"/>
                    <a:pt x="70" y="469"/>
                    <a:pt x="69" y="470"/>
                  </a:cubicBezTo>
                  <a:cubicBezTo>
                    <a:pt x="54" y="490"/>
                    <a:pt x="57" y="519"/>
                    <a:pt x="76" y="536"/>
                  </a:cubicBezTo>
                  <a:cubicBezTo>
                    <a:pt x="76" y="536"/>
                    <a:pt x="76" y="536"/>
                    <a:pt x="76" y="536"/>
                  </a:cubicBezTo>
                  <a:cubicBezTo>
                    <a:pt x="95" y="553"/>
                    <a:pt x="124" y="552"/>
                    <a:pt x="142" y="534"/>
                  </a:cubicBezTo>
                  <a:cubicBezTo>
                    <a:pt x="143" y="533"/>
                    <a:pt x="144" y="533"/>
                    <a:pt x="145" y="534"/>
                  </a:cubicBezTo>
                  <a:cubicBezTo>
                    <a:pt x="147" y="534"/>
                    <a:pt x="147" y="535"/>
                    <a:pt x="147" y="537"/>
                  </a:cubicBezTo>
                  <a:cubicBezTo>
                    <a:pt x="146" y="552"/>
                    <a:pt x="151" y="568"/>
                    <a:pt x="164" y="578"/>
                  </a:cubicBezTo>
                  <a:cubicBezTo>
                    <a:pt x="164" y="578"/>
                    <a:pt x="164" y="578"/>
                    <a:pt x="164" y="578"/>
                  </a:cubicBezTo>
                  <a:cubicBezTo>
                    <a:pt x="183" y="595"/>
                    <a:pt x="212" y="594"/>
                    <a:pt x="230" y="576"/>
                  </a:cubicBezTo>
                  <a:cubicBezTo>
                    <a:pt x="231" y="575"/>
                    <a:pt x="232" y="575"/>
                    <a:pt x="233" y="576"/>
                  </a:cubicBezTo>
                  <a:cubicBezTo>
                    <a:pt x="234" y="576"/>
                    <a:pt x="235" y="577"/>
                    <a:pt x="235" y="579"/>
                  </a:cubicBezTo>
                  <a:cubicBezTo>
                    <a:pt x="233" y="594"/>
                    <a:pt x="239" y="610"/>
                    <a:pt x="252" y="621"/>
                  </a:cubicBezTo>
                  <a:cubicBezTo>
                    <a:pt x="272" y="638"/>
                    <a:pt x="303" y="636"/>
                    <a:pt x="320" y="615"/>
                  </a:cubicBezTo>
                  <a:cubicBezTo>
                    <a:pt x="324" y="611"/>
                    <a:pt x="324" y="611"/>
                    <a:pt x="324" y="611"/>
                  </a:cubicBezTo>
                  <a:cubicBezTo>
                    <a:pt x="341" y="591"/>
                    <a:pt x="339" y="560"/>
                    <a:pt x="319" y="543"/>
                  </a:cubicBezTo>
                  <a:close/>
                  <a:moveTo>
                    <a:pt x="449" y="177"/>
                  </a:moveTo>
                  <a:cubicBezTo>
                    <a:pt x="489" y="216"/>
                    <a:pt x="535" y="260"/>
                    <a:pt x="576" y="299"/>
                  </a:cubicBezTo>
                  <a:cubicBezTo>
                    <a:pt x="582" y="305"/>
                    <a:pt x="589" y="307"/>
                    <a:pt x="597" y="306"/>
                  </a:cubicBezTo>
                  <a:cubicBezTo>
                    <a:pt x="605" y="305"/>
                    <a:pt x="612" y="300"/>
                    <a:pt x="616" y="293"/>
                  </a:cubicBezTo>
                  <a:cubicBezTo>
                    <a:pt x="626" y="275"/>
                    <a:pt x="632" y="256"/>
                    <a:pt x="636" y="234"/>
                  </a:cubicBezTo>
                  <a:cubicBezTo>
                    <a:pt x="638" y="224"/>
                    <a:pt x="642" y="216"/>
                    <a:pt x="649" y="209"/>
                  </a:cubicBezTo>
                  <a:cubicBezTo>
                    <a:pt x="671" y="186"/>
                    <a:pt x="671" y="186"/>
                    <a:pt x="671" y="186"/>
                  </a:cubicBezTo>
                  <a:cubicBezTo>
                    <a:pt x="688" y="168"/>
                    <a:pt x="689" y="139"/>
                    <a:pt x="672" y="121"/>
                  </a:cubicBezTo>
                  <a:cubicBezTo>
                    <a:pt x="580" y="21"/>
                    <a:pt x="580" y="21"/>
                    <a:pt x="580" y="21"/>
                  </a:cubicBezTo>
                  <a:cubicBezTo>
                    <a:pt x="563" y="3"/>
                    <a:pt x="534" y="0"/>
                    <a:pt x="515" y="16"/>
                  </a:cubicBezTo>
                  <a:cubicBezTo>
                    <a:pt x="493" y="34"/>
                    <a:pt x="493" y="34"/>
                    <a:pt x="493" y="34"/>
                  </a:cubicBezTo>
                  <a:cubicBezTo>
                    <a:pt x="483" y="42"/>
                    <a:pt x="471" y="45"/>
                    <a:pt x="457" y="44"/>
                  </a:cubicBezTo>
                  <a:cubicBezTo>
                    <a:pt x="435" y="41"/>
                    <a:pt x="412" y="38"/>
                    <a:pt x="390" y="36"/>
                  </a:cubicBezTo>
                  <a:cubicBezTo>
                    <a:pt x="347" y="30"/>
                    <a:pt x="308" y="41"/>
                    <a:pt x="274" y="67"/>
                  </a:cubicBezTo>
                  <a:cubicBezTo>
                    <a:pt x="229" y="101"/>
                    <a:pt x="184" y="136"/>
                    <a:pt x="139" y="171"/>
                  </a:cubicBezTo>
                  <a:cubicBezTo>
                    <a:pt x="95" y="207"/>
                    <a:pt x="151" y="255"/>
                    <a:pt x="203" y="222"/>
                  </a:cubicBezTo>
                  <a:cubicBezTo>
                    <a:pt x="301" y="161"/>
                    <a:pt x="301" y="161"/>
                    <a:pt x="301" y="161"/>
                  </a:cubicBezTo>
                  <a:cubicBezTo>
                    <a:pt x="315" y="153"/>
                    <a:pt x="331" y="152"/>
                    <a:pt x="346" y="158"/>
                  </a:cubicBezTo>
                  <a:cubicBezTo>
                    <a:pt x="364" y="167"/>
                    <a:pt x="388" y="168"/>
                    <a:pt x="408" y="165"/>
                  </a:cubicBezTo>
                  <a:cubicBezTo>
                    <a:pt x="423" y="162"/>
                    <a:pt x="437" y="166"/>
                    <a:pt x="449" y="177"/>
                  </a:cubicBezTo>
                  <a:close/>
                </a:path>
              </a:pathLst>
            </a:custGeom>
            <a:solidFill>
              <a:srgbClr val="BB105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412509" y="3178742"/>
            <a:ext cx="275532" cy="359708"/>
            <a:chOff x="6548410" y="5124435"/>
            <a:chExt cx="538723" cy="703303"/>
          </a:xfrm>
          <a:solidFill>
            <a:schemeClr val="bg1"/>
          </a:solidFill>
        </p:grpSpPr>
        <p:sp>
          <p:nvSpPr>
            <p:cNvPr id="18" name="Freeform 21"/>
            <p:cNvSpPr>
              <a:spLocks noEditPoints="1"/>
            </p:cNvSpPr>
            <p:nvPr/>
          </p:nvSpPr>
          <p:spPr bwMode="auto">
            <a:xfrm>
              <a:off x="6597785" y="5124435"/>
              <a:ext cx="439975" cy="450949"/>
            </a:xfrm>
            <a:custGeom>
              <a:avLst/>
              <a:gdLst>
                <a:gd name="T0" fmla="*/ 16 w 509"/>
                <a:gd name="T1" fmla="*/ 394 h 522"/>
                <a:gd name="T2" fmla="*/ 111 w 509"/>
                <a:gd name="T3" fmla="*/ 413 h 522"/>
                <a:gd name="T4" fmla="*/ 129 w 509"/>
                <a:gd name="T5" fmla="*/ 414 h 522"/>
                <a:gd name="T6" fmla="*/ 254 w 509"/>
                <a:gd name="T7" fmla="*/ 394 h 522"/>
                <a:gd name="T8" fmla="*/ 380 w 509"/>
                <a:gd name="T9" fmla="*/ 414 h 522"/>
                <a:gd name="T10" fmla="*/ 398 w 509"/>
                <a:gd name="T11" fmla="*/ 413 h 522"/>
                <a:gd name="T12" fmla="*/ 493 w 509"/>
                <a:gd name="T13" fmla="*/ 394 h 522"/>
                <a:gd name="T14" fmla="*/ 509 w 509"/>
                <a:gd name="T15" fmla="*/ 410 h 522"/>
                <a:gd name="T16" fmla="*/ 509 w 509"/>
                <a:gd name="T17" fmla="*/ 432 h 522"/>
                <a:gd name="T18" fmla="*/ 254 w 509"/>
                <a:gd name="T19" fmla="*/ 522 h 522"/>
                <a:gd name="T20" fmla="*/ 0 w 509"/>
                <a:gd name="T21" fmla="*/ 432 h 522"/>
                <a:gd name="T22" fmla="*/ 0 w 509"/>
                <a:gd name="T23" fmla="*/ 410 h 522"/>
                <a:gd name="T24" fmla="*/ 16 w 509"/>
                <a:gd name="T25" fmla="*/ 394 h 522"/>
                <a:gd name="T26" fmla="*/ 385 w 509"/>
                <a:gd name="T27" fmla="*/ 337 h 522"/>
                <a:gd name="T28" fmla="*/ 366 w 509"/>
                <a:gd name="T29" fmla="*/ 334 h 522"/>
                <a:gd name="T30" fmla="*/ 254 w 509"/>
                <a:gd name="T31" fmla="*/ 356 h 522"/>
                <a:gd name="T32" fmla="*/ 142 w 509"/>
                <a:gd name="T33" fmla="*/ 334 h 522"/>
                <a:gd name="T34" fmla="*/ 124 w 509"/>
                <a:gd name="T35" fmla="*/ 337 h 522"/>
                <a:gd name="T36" fmla="*/ 83 w 509"/>
                <a:gd name="T37" fmla="*/ 305 h 522"/>
                <a:gd name="T38" fmla="*/ 70 w 509"/>
                <a:gd name="T39" fmla="*/ 80 h 522"/>
                <a:gd name="T40" fmla="*/ 150 w 509"/>
                <a:gd name="T41" fmla="*/ 0 h 522"/>
                <a:gd name="T42" fmla="*/ 199 w 509"/>
                <a:gd name="T43" fmla="*/ 7 h 522"/>
                <a:gd name="T44" fmla="*/ 254 w 509"/>
                <a:gd name="T45" fmla="*/ 0 h 522"/>
                <a:gd name="T46" fmla="*/ 310 w 509"/>
                <a:gd name="T47" fmla="*/ 7 h 522"/>
                <a:gd name="T48" fmla="*/ 359 w 509"/>
                <a:gd name="T49" fmla="*/ 0 h 522"/>
                <a:gd name="T50" fmla="*/ 439 w 509"/>
                <a:gd name="T51" fmla="*/ 80 h 522"/>
                <a:gd name="T52" fmla="*/ 426 w 509"/>
                <a:gd name="T53" fmla="*/ 305 h 522"/>
                <a:gd name="T54" fmla="*/ 385 w 509"/>
                <a:gd name="T55" fmla="*/ 337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9" h="522">
                  <a:moveTo>
                    <a:pt x="16" y="394"/>
                  </a:moveTo>
                  <a:cubicBezTo>
                    <a:pt x="65" y="394"/>
                    <a:pt x="88" y="405"/>
                    <a:pt x="111" y="413"/>
                  </a:cubicBezTo>
                  <a:cubicBezTo>
                    <a:pt x="117" y="415"/>
                    <a:pt x="122" y="416"/>
                    <a:pt x="129" y="414"/>
                  </a:cubicBezTo>
                  <a:cubicBezTo>
                    <a:pt x="157" y="407"/>
                    <a:pt x="205" y="394"/>
                    <a:pt x="254" y="394"/>
                  </a:cubicBezTo>
                  <a:cubicBezTo>
                    <a:pt x="304" y="394"/>
                    <a:pt x="352" y="407"/>
                    <a:pt x="380" y="414"/>
                  </a:cubicBezTo>
                  <a:cubicBezTo>
                    <a:pt x="387" y="416"/>
                    <a:pt x="392" y="415"/>
                    <a:pt x="398" y="413"/>
                  </a:cubicBezTo>
                  <a:cubicBezTo>
                    <a:pt x="421" y="405"/>
                    <a:pt x="444" y="394"/>
                    <a:pt x="493" y="394"/>
                  </a:cubicBezTo>
                  <a:cubicBezTo>
                    <a:pt x="501" y="394"/>
                    <a:pt x="509" y="402"/>
                    <a:pt x="509" y="410"/>
                  </a:cubicBezTo>
                  <a:cubicBezTo>
                    <a:pt x="509" y="432"/>
                    <a:pt x="509" y="432"/>
                    <a:pt x="509" y="432"/>
                  </a:cubicBezTo>
                  <a:cubicBezTo>
                    <a:pt x="509" y="492"/>
                    <a:pt x="366" y="522"/>
                    <a:pt x="254" y="522"/>
                  </a:cubicBezTo>
                  <a:cubicBezTo>
                    <a:pt x="143" y="522"/>
                    <a:pt x="0" y="492"/>
                    <a:pt x="0" y="432"/>
                  </a:cubicBezTo>
                  <a:cubicBezTo>
                    <a:pt x="0" y="410"/>
                    <a:pt x="0" y="410"/>
                    <a:pt x="0" y="410"/>
                  </a:cubicBezTo>
                  <a:cubicBezTo>
                    <a:pt x="0" y="401"/>
                    <a:pt x="7" y="394"/>
                    <a:pt x="16" y="394"/>
                  </a:cubicBezTo>
                  <a:close/>
                  <a:moveTo>
                    <a:pt x="385" y="337"/>
                  </a:moveTo>
                  <a:cubicBezTo>
                    <a:pt x="378" y="336"/>
                    <a:pt x="373" y="333"/>
                    <a:pt x="366" y="334"/>
                  </a:cubicBezTo>
                  <a:cubicBezTo>
                    <a:pt x="338" y="341"/>
                    <a:pt x="305" y="356"/>
                    <a:pt x="254" y="356"/>
                  </a:cubicBezTo>
                  <a:cubicBezTo>
                    <a:pt x="204" y="356"/>
                    <a:pt x="171" y="341"/>
                    <a:pt x="142" y="334"/>
                  </a:cubicBezTo>
                  <a:cubicBezTo>
                    <a:pt x="136" y="333"/>
                    <a:pt x="131" y="336"/>
                    <a:pt x="124" y="337"/>
                  </a:cubicBezTo>
                  <a:cubicBezTo>
                    <a:pt x="107" y="338"/>
                    <a:pt x="84" y="323"/>
                    <a:pt x="83" y="305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68" y="36"/>
                    <a:pt x="106" y="0"/>
                    <a:pt x="150" y="0"/>
                  </a:cubicBezTo>
                  <a:cubicBezTo>
                    <a:pt x="171" y="0"/>
                    <a:pt x="184" y="7"/>
                    <a:pt x="199" y="7"/>
                  </a:cubicBezTo>
                  <a:cubicBezTo>
                    <a:pt x="214" y="7"/>
                    <a:pt x="233" y="0"/>
                    <a:pt x="254" y="0"/>
                  </a:cubicBezTo>
                  <a:cubicBezTo>
                    <a:pt x="276" y="0"/>
                    <a:pt x="295" y="7"/>
                    <a:pt x="310" y="7"/>
                  </a:cubicBezTo>
                  <a:cubicBezTo>
                    <a:pt x="325" y="7"/>
                    <a:pt x="338" y="0"/>
                    <a:pt x="359" y="0"/>
                  </a:cubicBezTo>
                  <a:cubicBezTo>
                    <a:pt x="403" y="0"/>
                    <a:pt x="439" y="36"/>
                    <a:pt x="439" y="80"/>
                  </a:cubicBezTo>
                  <a:cubicBezTo>
                    <a:pt x="439" y="155"/>
                    <a:pt x="426" y="230"/>
                    <a:pt x="426" y="305"/>
                  </a:cubicBezTo>
                  <a:cubicBezTo>
                    <a:pt x="426" y="323"/>
                    <a:pt x="402" y="338"/>
                    <a:pt x="385" y="337"/>
                  </a:cubicBezTo>
                  <a:close/>
                </a:path>
              </a:pathLst>
            </a:custGeom>
            <a:solidFill>
              <a:srgbClr val="BB1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2"/>
            <p:cNvSpPr>
              <a:spLocks noEditPoints="1"/>
            </p:cNvSpPr>
            <p:nvPr/>
          </p:nvSpPr>
          <p:spPr bwMode="auto">
            <a:xfrm>
              <a:off x="6548410" y="5257563"/>
              <a:ext cx="538723" cy="570175"/>
            </a:xfrm>
            <a:custGeom>
              <a:avLst/>
              <a:gdLst>
                <a:gd name="T0" fmla="*/ 100 w 623"/>
                <a:gd name="T1" fmla="*/ 153 h 660"/>
                <a:gd name="T2" fmla="*/ 73 w 623"/>
                <a:gd name="T3" fmla="*/ 183 h 660"/>
                <a:gd name="T4" fmla="*/ 43 w 623"/>
                <a:gd name="T5" fmla="*/ 156 h 660"/>
                <a:gd name="T6" fmla="*/ 30 w 623"/>
                <a:gd name="T7" fmla="*/ 45 h 660"/>
                <a:gd name="T8" fmla="*/ 94 w 623"/>
                <a:gd name="T9" fmla="*/ 41 h 660"/>
                <a:gd name="T10" fmla="*/ 100 w 623"/>
                <a:gd name="T11" fmla="*/ 153 h 660"/>
                <a:gd name="T12" fmla="*/ 76 w 623"/>
                <a:gd name="T13" fmla="*/ 502 h 660"/>
                <a:gd name="T14" fmla="*/ 57 w 623"/>
                <a:gd name="T15" fmla="*/ 521 h 660"/>
                <a:gd name="T16" fmla="*/ 38 w 623"/>
                <a:gd name="T17" fmla="*/ 502 h 660"/>
                <a:gd name="T18" fmla="*/ 38 w 623"/>
                <a:gd name="T19" fmla="*/ 487 h 660"/>
                <a:gd name="T20" fmla="*/ 78 w 623"/>
                <a:gd name="T21" fmla="*/ 440 h 660"/>
                <a:gd name="T22" fmla="*/ 289 w 623"/>
                <a:gd name="T23" fmla="*/ 406 h 660"/>
                <a:gd name="T24" fmla="*/ 334 w 623"/>
                <a:gd name="T25" fmla="*/ 406 h 660"/>
                <a:gd name="T26" fmla="*/ 545 w 623"/>
                <a:gd name="T27" fmla="*/ 440 h 660"/>
                <a:gd name="T28" fmla="*/ 585 w 623"/>
                <a:gd name="T29" fmla="*/ 487 h 660"/>
                <a:gd name="T30" fmla="*/ 585 w 623"/>
                <a:gd name="T31" fmla="*/ 502 h 660"/>
                <a:gd name="T32" fmla="*/ 566 w 623"/>
                <a:gd name="T33" fmla="*/ 521 h 660"/>
                <a:gd name="T34" fmla="*/ 547 w 623"/>
                <a:gd name="T35" fmla="*/ 502 h 660"/>
                <a:gd name="T36" fmla="*/ 547 w 623"/>
                <a:gd name="T37" fmla="*/ 490 h 660"/>
                <a:gd name="T38" fmla="*/ 538 w 623"/>
                <a:gd name="T39" fmla="*/ 481 h 660"/>
                <a:gd name="T40" fmla="*/ 341 w 623"/>
                <a:gd name="T41" fmla="*/ 468 h 660"/>
                <a:gd name="T42" fmla="*/ 334 w 623"/>
                <a:gd name="T43" fmla="*/ 470 h 660"/>
                <a:gd name="T44" fmla="*/ 331 w 623"/>
                <a:gd name="T45" fmla="*/ 477 h 660"/>
                <a:gd name="T46" fmla="*/ 331 w 623"/>
                <a:gd name="T47" fmla="*/ 502 h 660"/>
                <a:gd name="T48" fmla="*/ 311 w 623"/>
                <a:gd name="T49" fmla="*/ 521 h 660"/>
                <a:gd name="T50" fmla="*/ 292 w 623"/>
                <a:gd name="T51" fmla="*/ 502 h 660"/>
                <a:gd name="T52" fmla="*/ 292 w 623"/>
                <a:gd name="T53" fmla="*/ 477 h 660"/>
                <a:gd name="T54" fmla="*/ 289 w 623"/>
                <a:gd name="T55" fmla="*/ 470 h 660"/>
                <a:gd name="T56" fmla="*/ 282 w 623"/>
                <a:gd name="T57" fmla="*/ 468 h 660"/>
                <a:gd name="T58" fmla="*/ 85 w 623"/>
                <a:gd name="T59" fmla="*/ 481 h 660"/>
                <a:gd name="T60" fmla="*/ 76 w 623"/>
                <a:gd name="T61" fmla="*/ 490 h 660"/>
                <a:gd name="T62" fmla="*/ 76 w 623"/>
                <a:gd name="T63" fmla="*/ 502 h 660"/>
                <a:gd name="T64" fmla="*/ 566 w 623"/>
                <a:gd name="T65" fmla="*/ 545 h 660"/>
                <a:gd name="T66" fmla="*/ 623 w 623"/>
                <a:gd name="T67" fmla="*/ 602 h 660"/>
                <a:gd name="T68" fmla="*/ 566 w 623"/>
                <a:gd name="T69" fmla="*/ 660 h 660"/>
                <a:gd name="T70" fmla="*/ 509 w 623"/>
                <a:gd name="T71" fmla="*/ 602 h 660"/>
                <a:gd name="T72" fmla="*/ 566 w 623"/>
                <a:gd name="T73" fmla="*/ 545 h 660"/>
                <a:gd name="T74" fmla="*/ 57 w 623"/>
                <a:gd name="T75" fmla="*/ 545 h 660"/>
                <a:gd name="T76" fmla="*/ 114 w 623"/>
                <a:gd name="T77" fmla="*/ 602 h 660"/>
                <a:gd name="T78" fmla="*/ 57 w 623"/>
                <a:gd name="T79" fmla="*/ 660 h 660"/>
                <a:gd name="T80" fmla="*/ 0 w 623"/>
                <a:gd name="T81" fmla="*/ 602 h 660"/>
                <a:gd name="T82" fmla="*/ 57 w 623"/>
                <a:gd name="T83" fmla="*/ 545 h 660"/>
                <a:gd name="T84" fmla="*/ 311 w 623"/>
                <a:gd name="T85" fmla="*/ 545 h 660"/>
                <a:gd name="T86" fmla="*/ 369 w 623"/>
                <a:gd name="T87" fmla="*/ 602 h 660"/>
                <a:gd name="T88" fmla="*/ 311 w 623"/>
                <a:gd name="T89" fmla="*/ 660 h 660"/>
                <a:gd name="T90" fmla="*/ 254 w 623"/>
                <a:gd name="T91" fmla="*/ 602 h 660"/>
                <a:gd name="T92" fmla="*/ 311 w 623"/>
                <a:gd name="T93" fmla="*/ 545 h 660"/>
                <a:gd name="T94" fmla="*/ 580 w 623"/>
                <a:gd name="T95" fmla="*/ 156 h 660"/>
                <a:gd name="T96" fmla="*/ 550 w 623"/>
                <a:gd name="T97" fmla="*/ 183 h 660"/>
                <a:gd name="T98" fmla="*/ 523 w 623"/>
                <a:gd name="T99" fmla="*/ 153 h 660"/>
                <a:gd name="T100" fmla="*/ 529 w 623"/>
                <a:gd name="T101" fmla="*/ 41 h 660"/>
                <a:gd name="T102" fmla="*/ 593 w 623"/>
                <a:gd name="T103" fmla="*/ 45 h 660"/>
                <a:gd name="T104" fmla="*/ 580 w 623"/>
                <a:gd name="T105" fmla="*/ 156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3" h="660">
                  <a:moveTo>
                    <a:pt x="100" y="153"/>
                  </a:moveTo>
                  <a:cubicBezTo>
                    <a:pt x="101" y="169"/>
                    <a:pt x="89" y="182"/>
                    <a:pt x="73" y="183"/>
                  </a:cubicBezTo>
                  <a:cubicBezTo>
                    <a:pt x="57" y="184"/>
                    <a:pt x="44" y="172"/>
                    <a:pt x="43" y="15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29" y="12"/>
                    <a:pt x="91" y="0"/>
                    <a:pt x="94" y="41"/>
                  </a:cubicBezTo>
                  <a:cubicBezTo>
                    <a:pt x="100" y="153"/>
                    <a:pt x="100" y="153"/>
                    <a:pt x="100" y="153"/>
                  </a:cubicBezTo>
                  <a:close/>
                  <a:moveTo>
                    <a:pt x="76" y="502"/>
                  </a:moveTo>
                  <a:cubicBezTo>
                    <a:pt x="76" y="513"/>
                    <a:pt x="68" y="521"/>
                    <a:pt x="57" y="521"/>
                  </a:cubicBezTo>
                  <a:cubicBezTo>
                    <a:pt x="47" y="521"/>
                    <a:pt x="38" y="513"/>
                    <a:pt x="38" y="502"/>
                  </a:cubicBezTo>
                  <a:cubicBezTo>
                    <a:pt x="38" y="487"/>
                    <a:pt x="38" y="487"/>
                    <a:pt x="38" y="487"/>
                  </a:cubicBezTo>
                  <a:cubicBezTo>
                    <a:pt x="38" y="464"/>
                    <a:pt x="55" y="444"/>
                    <a:pt x="78" y="440"/>
                  </a:cubicBezTo>
                  <a:cubicBezTo>
                    <a:pt x="289" y="406"/>
                    <a:pt x="289" y="406"/>
                    <a:pt x="289" y="406"/>
                  </a:cubicBezTo>
                  <a:cubicBezTo>
                    <a:pt x="304" y="406"/>
                    <a:pt x="319" y="406"/>
                    <a:pt x="334" y="406"/>
                  </a:cubicBezTo>
                  <a:cubicBezTo>
                    <a:pt x="545" y="440"/>
                    <a:pt x="545" y="440"/>
                    <a:pt x="545" y="440"/>
                  </a:cubicBezTo>
                  <a:cubicBezTo>
                    <a:pt x="568" y="444"/>
                    <a:pt x="585" y="464"/>
                    <a:pt x="585" y="487"/>
                  </a:cubicBezTo>
                  <a:cubicBezTo>
                    <a:pt x="585" y="502"/>
                    <a:pt x="585" y="502"/>
                    <a:pt x="585" y="502"/>
                  </a:cubicBezTo>
                  <a:cubicBezTo>
                    <a:pt x="585" y="513"/>
                    <a:pt x="576" y="521"/>
                    <a:pt x="566" y="521"/>
                  </a:cubicBezTo>
                  <a:cubicBezTo>
                    <a:pt x="555" y="521"/>
                    <a:pt x="547" y="513"/>
                    <a:pt x="547" y="502"/>
                  </a:cubicBezTo>
                  <a:cubicBezTo>
                    <a:pt x="547" y="498"/>
                    <a:pt x="547" y="494"/>
                    <a:pt x="547" y="490"/>
                  </a:cubicBezTo>
                  <a:cubicBezTo>
                    <a:pt x="547" y="485"/>
                    <a:pt x="543" y="481"/>
                    <a:pt x="538" y="481"/>
                  </a:cubicBezTo>
                  <a:cubicBezTo>
                    <a:pt x="341" y="468"/>
                    <a:pt x="341" y="468"/>
                    <a:pt x="341" y="468"/>
                  </a:cubicBezTo>
                  <a:cubicBezTo>
                    <a:pt x="338" y="468"/>
                    <a:pt x="336" y="468"/>
                    <a:pt x="334" y="470"/>
                  </a:cubicBezTo>
                  <a:cubicBezTo>
                    <a:pt x="332" y="472"/>
                    <a:pt x="331" y="475"/>
                    <a:pt x="331" y="477"/>
                  </a:cubicBezTo>
                  <a:cubicBezTo>
                    <a:pt x="331" y="502"/>
                    <a:pt x="331" y="502"/>
                    <a:pt x="331" y="502"/>
                  </a:cubicBezTo>
                  <a:cubicBezTo>
                    <a:pt x="331" y="513"/>
                    <a:pt x="322" y="521"/>
                    <a:pt x="311" y="521"/>
                  </a:cubicBezTo>
                  <a:cubicBezTo>
                    <a:pt x="301" y="521"/>
                    <a:pt x="292" y="513"/>
                    <a:pt x="292" y="502"/>
                  </a:cubicBezTo>
                  <a:cubicBezTo>
                    <a:pt x="292" y="477"/>
                    <a:pt x="292" y="477"/>
                    <a:pt x="292" y="477"/>
                  </a:cubicBezTo>
                  <a:cubicBezTo>
                    <a:pt x="292" y="475"/>
                    <a:pt x="291" y="472"/>
                    <a:pt x="289" y="470"/>
                  </a:cubicBezTo>
                  <a:cubicBezTo>
                    <a:pt x="287" y="468"/>
                    <a:pt x="285" y="468"/>
                    <a:pt x="282" y="468"/>
                  </a:cubicBezTo>
                  <a:cubicBezTo>
                    <a:pt x="85" y="481"/>
                    <a:pt x="85" y="481"/>
                    <a:pt x="85" y="481"/>
                  </a:cubicBezTo>
                  <a:cubicBezTo>
                    <a:pt x="80" y="481"/>
                    <a:pt x="76" y="485"/>
                    <a:pt x="76" y="490"/>
                  </a:cubicBezTo>
                  <a:cubicBezTo>
                    <a:pt x="76" y="502"/>
                    <a:pt x="76" y="502"/>
                    <a:pt x="76" y="502"/>
                  </a:cubicBezTo>
                  <a:close/>
                  <a:moveTo>
                    <a:pt x="566" y="545"/>
                  </a:moveTo>
                  <a:cubicBezTo>
                    <a:pt x="597" y="545"/>
                    <a:pt x="623" y="571"/>
                    <a:pt x="623" y="602"/>
                  </a:cubicBezTo>
                  <a:cubicBezTo>
                    <a:pt x="623" y="634"/>
                    <a:pt x="597" y="660"/>
                    <a:pt x="566" y="660"/>
                  </a:cubicBezTo>
                  <a:cubicBezTo>
                    <a:pt x="534" y="660"/>
                    <a:pt x="509" y="634"/>
                    <a:pt x="509" y="602"/>
                  </a:cubicBezTo>
                  <a:cubicBezTo>
                    <a:pt x="509" y="571"/>
                    <a:pt x="534" y="545"/>
                    <a:pt x="566" y="545"/>
                  </a:cubicBezTo>
                  <a:close/>
                  <a:moveTo>
                    <a:pt x="57" y="545"/>
                  </a:moveTo>
                  <a:cubicBezTo>
                    <a:pt x="89" y="545"/>
                    <a:pt x="114" y="571"/>
                    <a:pt x="114" y="602"/>
                  </a:cubicBezTo>
                  <a:cubicBezTo>
                    <a:pt x="114" y="634"/>
                    <a:pt x="89" y="660"/>
                    <a:pt x="57" y="660"/>
                  </a:cubicBezTo>
                  <a:cubicBezTo>
                    <a:pt x="26" y="660"/>
                    <a:pt x="0" y="634"/>
                    <a:pt x="0" y="602"/>
                  </a:cubicBezTo>
                  <a:cubicBezTo>
                    <a:pt x="0" y="571"/>
                    <a:pt x="26" y="545"/>
                    <a:pt x="57" y="545"/>
                  </a:cubicBezTo>
                  <a:close/>
                  <a:moveTo>
                    <a:pt x="311" y="545"/>
                  </a:moveTo>
                  <a:cubicBezTo>
                    <a:pt x="343" y="545"/>
                    <a:pt x="369" y="571"/>
                    <a:pt x="369" y="602"/>
                  </a:cubicBezTo>
                  <a:cubicBezTo>
                    <a:pt x="369" y="634"/>
                    <a:pt x="343" y="660"/>
                    <a:pt x="311" y="660"/>
                  </a:cubicBezTo>
                  <a:cubicBezTo>
                    <a:pt x="280" y="660"/>
                    <a:pt x="254" y="634"/>
                    <a:pt x="254" y="602"/>
                  </a:cubicBezTo>
                  <a:cubicBezTo>
                    <a:pt x="254" y="571"/>
                    <a:pt x="280" y="545"/>
                    <a:pt x="311" y="545"/>
                  </a:cubicBezTo>
                  <a:close/>
                  <a:moveTo>
                    <a:pt x="580" y="156"/>
                  </a:moveTo>
                  <a:cubicBezTo>
                    <a:pt x="579" y="172"/>
                    <a:pt x="566" y="184"/>
                    <a:pt x="550" y="183"/>
                  </a:cubicBezTo>
                  <a:cubicBezTo>
                    <a:pt x="534" y="182"/>
                    <a:pt x="522" y="169"/>
                    <a:pt x="523" y="153"/>
                  </a:cubicBezTo>
                  <a:cubicBezTo>
                    <a:pt x="529" y="41"/>
                    <a:pt x="529" y="41"/>
                    <a:pt x="529" y="41"/>
                  </a:cubicBezTo>
                  <a:cubicBezTo>
                    <a:pt x="532" y="0"/>
                    <a:pt x="594" y="12"/>
                    <a:pt x="593" y="45"/>
                  </a:cubicBezTo>
                  <a:cubicBezTo>
                    <a:pt x="580" y="156"/>
                    <a:pt x="580" y="156"/>
                    <a:pt x="58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831441" y="3194159"/>
            <a:ext cx="346218" cy="328874"/>
            <a:chOff x="5099014" y="3772690"/>
            <a:chExt cx="591389" cy="561764"/>
          </a:xfrm>
        </p:grpSpPr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099014" y="3772690"/>
              <a:ext cx="591389" cy="561764"/>
            </a:xfrm>
            <a:custGeom>
              <a:avLst/>
              <a:gdLst>
                <a:gd name="T0" fmla="*/ 359 w 684"/>
                <a:gd name="T1" fmla="*/ 57 h 650"/>
                <a:gd name="T2" fmla="*/ 331 w 684"/>
                <a:gd name="T3" fmla="*/ 28 h 650"/>
                <a:gd name="T4" fmla="*/ 360 w 684"/>
                <a:gd name="T5" fmla="*/ 0 h 650"/>
                <a:gd name="T6" fmla="*/ 360 w 684"/>
                <a:gd name="T7" fmla="*/ 0 h 650"/>
                <a:gd name="T8" fmla="*/ 360 w 684"/>
                <a:gd name="T9" fmla="*/ 0 h 650"/>
                <a:gd name="T10" fmla="*/ 360 w 684"/>
                <a:gd name="T11" fmla="*/ 0 h 650"/>
                <a:gd name="T12" fmla="*/ 361 w 684"/>
                <a:gd name="T13" fmla="*/ 0 h 650"/>
                <a:gd name="T14" fmla="*/ 361 w 684"/>
                <a:gd name="T15" fmla="*/ 0 h 650"/>
                <a:gd name="T16" fmla="*/ 589 w 684"/>
                <a:gd name="T17" fmla="*/ 95 h 650"/>
                <a:gd name="T18" fmla="*/ 684 w 684"/>
                <a:gd name="T19" fmla="*/ 325 h 650"/>
                <a:gd name="T20" fmla="*/ 589 w 684"/>
                <a:gd name="T21" fmla="*/ 554 h 650"/>
                <a:gd name="T22" fmla="*/ 359 w 684"/>
                <a:gd name="T23" fmla="*/ 650 h 650"/>
                <a:gd name="T24" fmla="*/ 130 w 684"/>
                <a:gd name="T25" fmla="*/ 554 h 650"/>
                <a:gd name="T26" fmla="*/ 34 w 684"/>
                <a:gd name="T27" fmla="*/ 325 h 650"/>
                <a:gd name="T28" fmla="*/ 43 w 684"/>
                <a:gd name="T29" fmla="*/ 253 h 650"/>
                <a:gd name="T30" fmla="*/ 56 w 684"/>
                <a:gd name="T31" fmla="*/ 210 h 650"/>
                <a:gd name="T32" fmla="*/ 15 w 684"/>
                <a:gd name="T33" fmla="*/ 193 h 650"/>
                <a:gd name="T34" fmla="*/ 5 w 684"/>
                <a:gd name="T35" fmla="*/ 187 h 650"/>
                <a:gd name="T36" fmla="*/ 1 w 684"/>
                <a:gd name="T37" fmla="*/ 176 h 650"/>
                <a:gd name="T38" fmla="*/ 2 w 684"/>
                <a:gd name="T39" fmla="*/ 165 h 650"/>
                <a:gd name="T40" fmla="*/ 9 w 684"/>
                <a:gd name="T41" fmla="*/ 155 h 650"/>
                <a:gd name="T42" fmla="*/ 124 w 684"/>
                <a:gd name="T43" fmla="*/ 66 h 650"/>
                <a:gd name="T44" fmla="*/ 134 w 684"/>
                <a:gd name="T45" fmla="*/ 61 h 650"/>
                <a:gd name="T46" fmla="*/ 146 w 684"/>
                <a:gd name="T47" fmla="*/ 63 h 650"/>
                <a:gd name="T48" fmla="*/ 155 w 684"/>
                <a:gd name="T49" fmla="*/ 70 h 650"/>
                <a:gd name="T50" fmla="*/ 159 w 684"/>
                <a:gd name="T51" fmla="*/ 80 h 650"/>
                <a:gd name="T52" fmla="*/ 180 w 684"/>
                <a:gd name="T53" fmla="*/ 224 h 650"/>
                <a:gd name="T54" fmla="*/ 178 w 684"/>
                <a:gd name="T55" fmla="*/ 236 h 650"/>
                <a:gd name="T56" fmla="*/ 171 w 684"/>
                <a:gd name="T57" fmla="*/ 245 h 650"/>
                <a:gd name="T58" fmla="*/ 161 w 684"/>
                <a:gd name="T59" fmla="*/ 249 h 650"/>
                <a:gd name="T60" fmla="*/ 149 w 684"/>
                <a:gd name="T61" fmla="*/ 248 h 650"/>
                <a:gd name="T62" fmla="*/ 108 w 684"/>
                <a:gd name="T63" fmla="*/ 231 h 650"/>
                <a:gd name="T64" fmla="*/ 98 w 684"/>
                <a:gd name="T65" fmla="*/ 266 h 650"/>
                <a:gd name="T66" fmla="*/ 92 w 684"/>
                <a:gd name="T67" fmla="*/ 325 h 650"/>
                <a:gd name="T68" fmla="*/ 170 w 684"/>
                <a:gd name="T69" fmla="*/ 514 h 650"/>
                <a:gd name="T70" fmla="*/ 359 w 684"/>
                <a:gd name="T71" fmla="*/ 592 h 650"/>
                <a:gd name="T72" fmla="*/ 549 w 684"/>
                <a:gd name="T73" fmla="*/ 514 h 650"/>
                <a:gd name="T74" fmla="*/ 627 w 684"/>
                <a:gd name="T75" fmla="*/ 325 h 650"/>
                <a:gd name="T76" fmla="*/ 549 w 684"/>
                <a:gd name="T77" fmla="*/ 136 h 650"/>
                <a:gd name="T78" fmla="*/ 360 w 684"/>
                <a:gd name="T79" fmla="*/ 57 h 650"/>
                <a:gd name="T80" fmla="*/ 360 w 684"/>
                <a:gd name="T81" fmla="*/ 57 h 650"/>
                <a:gd name="T82" fmla="*/ 360 w 684"/>
                <a:gd name="T83" fmla="*/ 57 h 650"/>
                <a:gd name="T84" fmla="*/ 360 w 684"/>
                <a:gd name="T85" fmla="*/ 57 h 650"/>
                <a:gd name="T86" fmla="*/ 359 w 684"/>
                <a:gd name="T87" fmla="*/ 57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4" h="650">
                  <a:moveTo>
                    <a:pt x="359" y="57"/>
                  </a:moveTo>
                  <a:cubicBezTo>
                    <a:pt x="343" y="57"/>
                    <a:pt x="331" y="44"/>
                    <a:pt x="331" y="28"/>
                  </a:cubicBezTo>
                  <a:cubicBezTo>
                    <a:pt x="331" y="13"/>
                    <a:pt x="344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450" y="0"/>
                    <a:pt x="531" y="37"/>
                    <a:pt x="589" y="95"/>
                  </a:cubicBezTo>
                  <a:cubicBezTo>
                    <a:pt x="648" y="154"/>
                    <a:pt x="684" y="235"/>
                    <a:pt x="684" y="325"/>
                  </a:cubicBezTo>
                  <a:cubicBezTo>
                    <a:pt x="684" y="414"/>
                    <a:pt x="648" y="496"/>
                    <a:pt x="589" y="554"/>
                  </a:cubicBezTo>
                  <a:cubicBezTo>
                    <a:pt x="530" y="613"/>
                    <a:pt x="449" y="650"/>
                    <a:pt x="359" y="650"/>
                  </a:cubicBezTo>
                  <a:cubicBezTo>
                    <a:pt x="270" y="650"/>
                    <a:pt x="188" y="613"/>
                    <a:pt x="130" y="554"/>
                  </a:cubicBezTo>
                  <a:cubicBezTo>
                    <a:pt x="71" y="496"/>
                    <a:pt x="34" y="414"/>
                    <a:pt x="34" y="325"/>
                  </a:cubicBezTo>
                  <a:cubicBezTo>
                    <a:pt x="34" y="301"/>
                    <a:pt x="37" y="277"/>
                    <a:pt x="43" y="253"/>
                  </a:cubicBezTo>
                  <a:cubicBezTo>
                    <a:pt x="46" y="238"/>
                    <a:pt x="50" y="224"/>
                    <a:pt x="56" y="210"/>
                  </a:cubicBezTo>
                  <a:cubicBezTo>
                    <a:pt x="15" y="193"/>
                    <a:pt x="15" y="193"/>
                    <a:pt x="15" y="193"/>
                  </a:cubicBezTo>
                  <a:cubicBezTo>
                    <a:pt x="11" y="192"/>
                    <a:pt x="8" y="190"/>
                    <a:pt x="5" y="187"/>
                  </a:cubicBezTo>
                  <a:cubicBezTo>
                    <a:pt x="3" y="183"/>
                    <a:pt x="1" y="180"/>
                    <a:pt x="1" y="176"/>
                  </a:cubicBezTo>
                  <a:cubicBezTo>
                    <a:pt x="0" y="172"/>
                    <a:pt x="1" y="168"/>
                    <a:pt x="2" y="165"/>
                  </a:cubicBezTo>
                  <a:cubicBezTo>
                    <a:pt x="4" y="161"/>
                    <a:pt x="6" y="158"/>
                    <a:pt x="9" y="155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7" y="63"/>
                    <a:pt x="131" y="62"/>
                    <a:pt x="134" y="61"/>
                  </a:cubicBezTo>
                  <a:cubicBezTo>
                    <a:pt x="138" y="61"/>
                    <a:pt x="142" y="61"/>
                    <a:pt x="146" y="63"/>
                  </a:cubicBezTo>
                  <a:cubicBezTo>
                    <a:pt x="149" y="64"/>
                    <a:pt x="153" y="67"/>
                    <a:pt x="155" y="70"/>
                  </a:cubicBezTo>
                  <a:cubicBezTo>
                    <a:pt x="157" y="73"/>
                    <a:pt x="159" y="76"/>
                    <a:pt x="159" y="80"/>
                  </a:cubicBezTo>
                  <a:cubicBezTo>
                    <a:pt x="180" y="224"/>
                    <a:pt x="180" y="224"/>
                    <a:pt x="180" y="224"/>
                  </a:cubicBezTo>
                  <a:cubicBezTo>
                    <a:pt x="180" y="228"/>
                    <a:pt x="180" y="232"/>
                    <a:pt x="178" y="236"/>
                  </a:cubicBezTo>
                  <a:cubicBezTo>
                    <a:pt x="177" y="239"/>
                    <a:pt x="175" y="242"/>
                    <a:pt x="171" y="245"/>
                  </a:cubicBezTo>
                  <a:cubicBezTo>
                    <a:pt x="168" y="247"/>
                    <a:pt x="165" y="249"/>
                    <a:pt x="161" y="249"/>
                  </a:cubicBezTo>
                  <a:cubicBezTo>
                    <a:pt x="157" y="250"/>
                    <a:pt x="153" y="249"/>
                    <a:pt x="149" y="248"/>
                  </a:cubicBezTo>
                  <a:cubicBezTo>
                    <a:pt x="108" y="231"/>
                    <a:pt x="108" y="231"/>
                    <a:pt x="108" y="231"/>
                  </a:cubicBezTo>
                  <a:cubicBezTo>
                    <a:pt x="104" y="243"/>
                    <a:pt x="101" y="254"/>
                    <a:pt x="98" y="266"/>
                  </a:cubicBezTo>
                  <a:cubicBezTo>
                    <a:pt x="94" y="285"/>
                    <a:pt x="92" y="305"/>
                    <a:pt x="92" y="325"/>
                  </a:cubicBezTo>
                  <a:cubicBezTo>
                    <a:pt x="92" y="399"/>
                    <a:pt x="122" y="466"/>
                    <a:pt x="170" y="514"/>
                  </a:cubicBezTo>
                  <a:cubicBezTo>
                    <a:pt x="219" y="562"/>
                    <a:pt x="285" y="592"/>
                    <a:pt x="359" y="592"/>
                  </a:cubicBezTo>
                  <a:cubicBezTo>
                    <a:pt x="433" y="592"/>
                    <a:pt x="500" y="562"/>
                    <a:pt x="549" y="514"/>
                  </a:cubicBezTo>
                  <a:cubicBezTo>
                    <a:pt x="597" y="466"/>
                    <a:pt x="627" y="399"/>
                    <a:pt x="627" y="325"/>
                  </a:cubicBezTo>
                  <a:cubicBezTo>
                    <a:pt x="627" y="251"/>
                    <a:pt x="597" y="184"/>
                    <a:pt x="549" y="136"/>
                  </a:cubicBezTo>
                  <a:cubicBezTo>
                    <a:pt x="501" y="87"/>
                    <a:pt x="434" y="57"/>
                    <a:pt x="360" y="57"/>
                  </a:cubicBezTo>
                  <a:cubicBezTo>
                    <a:pt x="360" y="57"/>
                    <a:pt x="360" y="57"/>
                    <a:pt x="360" y="57"/>
                  </a:cubicBezTo>
                  <a:cubicBezTo>
                    <a:pt x="360" y="57"/>
                    <a:pt x="360" y="57"/>
                    <a:pt x="360" y="57"/>
                  </a:cubicBezTo>
                  <a:cubicBezTo>
                    <a:pt x="360" y="57"/>
                    <a:pt x="360" y="57"/>
                    <a:pt x="360" y="57"/>
                  </a:cubicBezTo>
                  <a:cubicBezTo>
                    <a:pt x="359" y="57"/>
                    <a:pt x="359" y="57"/>
                    <a:pt x="359" y="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5268348" y="3850225"/>
              <a:ext cx="217976" cy="344885"/>
            </a:xfrm>
            <a:custGeom>
              <a:avLst/>
              <a:gdLst>
                <a:gd name="T0" fmla="*/ 51 w 252"/>
                <a:gd name="T1" fmla="*/ 388 h 399"/>
                <a:gd name="T2" fmla="*/ 11 w 252"/>
                <a:gd name="T3" fmla="*/ 388 h 399"/>
                <a:gd name="T4" fmla="*/ 11 w 252"/>
                <a:gd name="T5" fmla="*/ 347 h 399"/>
                <a:gd name="T6" fmla="*/ 84 w 252"/>
                <a:gd name="T7" fmla="*/ 274 h 399"/>
                <a:gd name="T8" fmla="*/ 75 w 252"/>
                <a:gd name="T9" fmla="*/ 235 h 399"/>
                <a:gd name="T10" fmla="*/ 101 w 252"/>
                <a:gd name="T11" fmla="*/ 172 h 399"/>
                <a:gd name="T12" fmla="*/ 144 w 252"/>
                <a:gd name="T13" fmla="*/ 149 h 399"/>
                <a:gd name="T14" fmla="*/ 144 w 252"/>
                <a:gd name="T15" fmla="*/ 19 h 399"/>
                <a:gd name="T16" fmla="*/ 163 w 252"/>
                <a:gd name="T17" fmla="*/ 0 h 399"/>
                <a:gd name="T18" fmla="*/ 183 w 252"/>
                <a:gd name="T19" fmla="*/ 19 h 399"/>
                <a:gd name="T20" fmla="*/ 183 w 252"/>
                <a:gd name="T21" fmla="*/ 149 h 399"/>
                <a:gd name="T22" fmla="*/ 226 w 252"/>
                <a:gd name="T23" fmla="*/ 172 h 399"/>
                <a:gd name="T24" fmla="*/ 252 w 252"/>
                <a:gd name="T25" fmla="*/ 235 h 399"/>
                <a:gd name="T26" fmla="*/ 226 w 252"/>
                <a:gd name="T27" fmla="*/ 297 h 399"/>
                <a:gd name="T28" fmla="*/ 163 w 252"/>
                <a:gd name="T29" fmla="*/ 323 h 399"/>
                <a:gd name="T30" fmla="*/ 125 w 252"/>
                <a:gd name="T31" fmla="*/ 314 h 399"/>
                <a:gd name="T32" fmla="*/ 51 w 252"/>
                <a:gd name="T33" fmla="*/ 388 h 399"/>
                <a:gd name="T34" fmla="*/ 190 w 252"/>
                <a:gd name="T35" fmla="*/ 208 h 399"/>
                <a:gd name="T36" fmla="*/ 163 w 252"/>
                <a:gd name="T37" fmla="*/ 197 h 399"/>
                <a:gd name="T38" fmla="*/ 137 w 252"/>
                <a:gd name="T39" fmla="*/ 208 h 399"/>
                <a:gd name="T40" fmla="*/ 126 w 252"/>
                <a:gd name="T41" fmla="*/ 235 h 399"/>
                <a:gd name="T42" fmla="*/ 137 w 252"/>
                <a:gd name="T43" fmla="*/ 261 h 399"/>
                <a:gd name="T44" fmla="*/ 163 w 252"/>
                <a:gd name="T45" fmla="*/ 272 h 399"/>
                <a:gd name="T46" fmla="*/ 190 w 252"/>
                <a:gd name="T47" fmla="*/ 261 h 399"/>
                <a:gd name="T48" fmla="*/ 201 w 252"/>
                <a:gd name="T49" fmla="*/ 235 h 399"/>
                <a:gd name="T50" fmla="*/ 190 w 252"/>
                <a:gd name="T51" fmla="*/ 208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399">
                  <a:moveTo>
                    <a:pt x="51" y="388"/>
                  </a:moveTo>
                  <a:cubicBezTo>
                    <a:pt x="40" y="399"/>
                    <a:pt x="22" y="399"/>
                    <a:pt x="11" y="388"/>
                  </a:cubicBezTo>
                  <a:cubicBezTo>
                    <a:pt x="0" y="377"/>
                    <a:pt x="0" y="359"/>
                    <a:pt x="11" y="347"/>
                  </a:cubicBezTo>
                  <a:cubicBezTo>
                    <a:pt x="84" y="274"/>
                    <a:pt x="84" y="274"/>
                    <a:pt x="84" y="274"/>
                  </a:cubicBezTo>
                  <a:cubicBezTo>
                    <a:pt x="78" y="262"/>
                    <a:pt x="75" y="249"/>
                    <a:pt x="75" y="235"/>
                  </a:cubicBezTo>
                  <a:cubicBezTo>
                    <a:pt x="75" y="210"/>
                    <a:pt x="85" y="188"/>
                    <a:pt x="101" y="172"/>
                  </a:cubicBezTo>
                  <a:cubicBezTo>
                    <a:pt x="113" y="161"/>
                    <a:pt x="128" y="152"/>
                    <a:pt x="144" y="149"/>
                  </a:cubicBezTo>
                  <a:cubicBezTo>
                    <a:pt x="144" y="19"/>
                    <a:pt x="144" y="19"/>
                    <a:pt x="144" y="19"/>
                  </a:cubicBezTo>
                  <a:cubicBezTo>
                    <a:pt x="144" y="8"/>
                    <a:pt x="153" y="0"/>
                    <a:pt x="163" y="0"/>
                  </a:cubicBezTo>
                  <a:cubicBezTo>
                    <a:pt x="174" y="0"/>
                    <a:pt x="183" y="8"/>
                    <a:pt x="183" y="19"/>
                  </a:cubicBezTo>
                  <a:cubicBezTo>
                    <a:pt x="183" y="149"/>
                    <a:pt x="183" y="149"/>
                    <a:pt x="183" y="149"/>
                  </a:cubicBezTo>
                  <a:cubicBezTo>
                    <a:pt x="199" y="152"/>
                    <a:pt x="214" y="161"/>
                    <a:pt x="226" y="172"/>
                  </a:cubicBezTo>
                  <a:cubicBezTo>
                    <a:pt x="242" y="188"/>
                    <a:pt x="252" y="210"/>
                    <a:pt x="252" y="235"/>
                  </a:cubicBezTo>
                  <a:cubicBezTo>
                    <a:pt x="252" y="259"/>
                    <a:pt x="242" y="281"/>
                    <a:pt x="226" y="297"/>
                  </a:cubicBezTo>
                  <a:cubicBezTo>
                    <a:pt x="210" y="313"/>
                    <a:pt x="188" y="323"/>
                    <a:pt x="163" y="323"/>
                  </a:cubicBezTo>
                  <a:cubicBezTo>
                    <a:pt x="150" y="323"/>
                    <a:pt x="136" y="320"/>
                    <a:pt x="125" y="314"/>
                  </a:cubicBezTo>
                  <a:cubicBezTo>
                    <a:pt x="51" y="388"/>
                    <a:pt x="51" y="388"/>
                    <a:pt x="51" y="388"/>
                  </a:cubicBezTo>
                  <a:close/>
                  <a:moveTo>
                    <a:pt x="190" y="208"/>
                  </a:moveTo>
                  <a:cubicBezTo>
                    <a:pt x="183" y="201"/>
                    <a:pt x="174" y="197"/>
                    <a:pt x="163" y="197"/>
                  </a:cubicBezTo>
                  <a:cubicBezTo>
                    <a:pt x="153" y="197"/>
                    <a:pt x="144" y="201"/>
                    <a:pt x="137" y="208"/>
                  </a:cubicBezTo>
                  <a:cubicBezTo>
                    <a:pt x="130" y="215"/>
                    <a:pt x="126" y="224"/>
                    <a:pt x="126" y="235"/>
                  </a:cubicBezTo>
                  <a:cubicBezTo>
                    <a:pt x="126" y="245"/>
                    <a:pt x="130" y="254"/>
                    <a:pt x="137" y="261"/>
                  </a:cubicBezTo>
                  <a:cubicBezTo>
                    <a:pt x="144" y="268"/>
                    <a:pt x="153" y="272"/>
                    <a:pt x="163" y="272"/>
                  </a:cubicBezTo>
                  <a:cubicBezTo>
                    <a:pt x="174" y="272"/>
                    <a:pt x="183" y="268"/>
                    <a:pt x="190" y="261"/>
                  </a:cubicBezTo>
                  <a:cubicBezTo>
                    <a:pt x="197" y="254"/>
                    <a:pt x="201" y="245"/>
                    <a:pt x="201" y="235"/>
                  </a:cubicBezTo>
                  <a:cubicBezTo>
                    <a:pt x="201" y="224"/>
                    <a:pt x="197" y="215"/>
                    <a:pt x="190" y="208"/>
                  </a:cubicBezTo>
                  <a:close/>
                </a:path>
              </a:pathLst>
            </a:custGeom>
            <a:solidFill>
              <a:srgbClr val="BB1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8" name="任意多边形 47"/>
          <p:cNvSpPr/>
          <p:nvPr/>
        </p:nvSpPr>
        <p:spPr>
          <a:xfrm>
            <a:off x="3615571" y="869271"/>
            <a:ext cx="4960858" cy="2331130"/>
          </a:xfrm>
          <a:custGeom>
            <a:avLst/>
            <a:gdLst>
              <a:gd name="connsiteX0" fmla="*/ 0 w 6013450"/>
              <a:gd name="connsiteY0" fmla="*/ 2819400 h 2825750"/>
              <a:gd name="connsiteX1" fmla="*/ 3016250 w 6013450"/>
              <a:gd name="connsiteY1" fmla="*/ 0 h 2825750"/>
              <a:gd name="connsiteX2" fmla="*/ 6013450 w 6013450"/>
              <a:gd name="connsiteY2" fmla="*/ 282575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3450" h="2825750">
                <a:moveTo>
                  <a:pt x="0" y="2819400"/>
                </a:moveTo>
                <a:lnTo>
                  <a:pt x="3016250" y="0"/>
                </a:lnTo>
                <a:lnTo>
                  <a:pt x="6013450" y="2825750"/>
                </a:lnTo>
              </a:path>
            </a:pathLst>
          </a:custGeom>
          <a:gradFill>
            <a:gsLst>
              <a:gs pos="0">
                <a:srgbClr val="3BF2FB">
                  <a:alpha val="15000"/>
                </a:srgbClr>
              </a:gs>
              <a:gs pos="60000">
                <a:srgbClr val="3BF2FB">
                  <a:alpha val="0"/>
                </a:srgbClr>
              </a:gs>
            </a:gsLst>
            <a:lin ang="5400000" scaled="0"/>
          </a:gradFill>
          <a:ln w="12700">
            <a:gradFill>
              <a:gsLst>
                <a:gs pos="0">
                  <a:srgbClr val="3BF2FB"/>
                </a:gs>
                <a:gs pos="60000">
                  <a:srgbClr val="3BF2FB">
                    <a:alpha val="0"/>
                  </a:srgbClr>
                </a:gs>
              </a:gsLst>
              <a:lin ang="5400000" scaled="1"/>
            </a:gra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图表页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12700" y="1271373"/>
            <a:ext cx="1705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rgbClr val="3BF2F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z="16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z="16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600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234778" y="1602259"/>
            <a:ext cx="2199503" cy="0"/>
          </a:xfrm>
          <a:prstGeom prst="line">
            <a:avLst/>
          </a:prstGeom>
          <a:ln w="6350"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35239" y="1649970"/>
            <a:ext cx="2836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10118848" y="439554"/>
            <a:ext cx="1776207" cy="1908069"/>
            <a:chOff x="9179048" y="439554"/>
            <a:chExt cx="1776207" cy="1908069"/>
          </a:xfrm>
        </p:grpSpPr>
        <p:sp>
          <p:nvSpPr>
            <p:cNvPr id="58" name="椭圆 57"/>
            <p:cNvSpPr>
              <a:spLocks noChangeAspect="1"/>
            </p:cNvSpPr>
            <p:nvPr/>
          </p:nvSpPr>
          <p:spPr>
            <a:xfrm>
              <a:off x="9179048" y="439554"/>
              <a:ext cx="1576800" cy="1576800"/>
            </a:xfrm>
            <a:prstGeom prst="ellipse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  <a14:imgEffect>
                          <a14:brightnessContrast bright="-29000"/>
                        </a14:imgEffect>
                      </a14:imgLayer>
                    </a14:imgProps>
                  </a:ext>
                </a:extLst>
              </a:blip>
              <a:tile tx="0" ty="0" sx="100000" sy="100000" flip="none" algn="ctr"/>
            </a:blipFill>
            <a:ln w="19050">
              <a:gradFill>
                <a:gsLst>
                  <a:gs pos="0">
                    <a:srgbClr val="3BF2FB"/>
                  </a:gs>
                  <a:gs pos="100000">
                    <a:srgbClr val="3BF2FB">
                      <a:alpha val="5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9878851" y="2138277"/>
              <a:ext cx="209346" cy="209346"/>
              <a:chOff x="10372657" y="2360372"/>
              <a:chExt cx="209346" cy="209346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10431720" y="2418123"/>
                <a:ext cx="92824" cy="83338"/>
                <a:chOff x="10482008" y="3024507"/>
                <a:chExt cx="258340" cy="231940"/>
              </a:xfrm>
              <a:noFill/>
            </p:grpSpPr>
            <p:sp>
              <p:nvSpPr>
                <p:cNvPr id="63" name="Freeform 620"/>
                <p:cNvSpPr>
                  <a:spLocks/>
                </p:cNvSpPr>
                <p:nvPr/>
              </p:nvSpPr>
              <p:spPr bwMode="auto">
                <a:xfrm>
                  <a:off x="10482008" y="3069292"/>
                  <a:ext cx="258340" cy="187155"/>
                </a:xfrm>
                <a:custGeom>
                  <a:avLst/>
                  <a:gdLst>
                    <a:gd name="T0" fmla="*/ 232 w 232"/>
                    <a:gd name="T1" fmla="*/ 160 h 168"/>
                    <a:gd name="T2" fmla="*/ 224 w 232"/>
                    <a:gd name="T3" fmla="*/ 168 h 168"/>
                    <a:gd name="T4" fmla="*/ 8 w 232"/>
                    <a:gd name="T5" fmla="*/ 168 h 168"/>
                    <a:gd name="T6" fmla="*/ 0 w 232"/>
                    <a:gd name="T7" fmla="*/ 160 h 168"/>
                    <a:gd name="T8" fmla="*/ 0 w 232"/>
                    <a:gd name="T9" fmla="*/ 8 h 168"/>
                    <a:gd name="T10" fmla="*/ 8 w 232"/>
                    <a:gd name="T11" fmla="*/ 0 h 168"/>
                    <a:gd name="T12" fmla="*/ 224 w 232"/>
                    <a:gd name="T13" fmla="*/ 0 h 168"/>
                    <a:gd name="T14" fmla="*/ 232 w 232"/>
                    <a:gd name="T15" fmla="*/ 8 h 168"/>
                    <a:gd name="T16" fmla="*/ 232 w 232"/>
                    <a:gd name="T17" fmla="*/ 160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2" h="168">
                      <a:moveTo>
                        <a:pt x="232" y="160"/>
                      </a:moveTo>
                      <a:cubicBezTo>
                        <a:pt x="232" y="164"/>
                        <a:pt x="228" y="168"/>
                        <a:pt x="224" y="168"/>
                      </a:cubicBezTo>
                      <a:cubicBezTo>
                        <a:pt x="8" y="168"/>
                        <a:pt x="8" y="168"/>
                        <a:pt x="8" y="168"/>
                      </a:cubicBezTo>
                      <a:cubicBezTo>
                        <a:pt x="4" y="168"/>
                        <a:pt x="0" y="164"/>
                        <a:pt x="0" y="160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224" y="0"/>
                        <a:pt x="224" y="0"/>
                        <a:pt x="224" y="0"/>
                      </a:cubicBezTo>
                      <a:cubicBezTo>
                        <a:pt x="228" y="0"/>
                        <a:pt x="232" y="4"/>
                        <a:pt x="232" y="8"/>
                      </a:cubicBezTo>
                      <a:lnTo>
                        <a:pt x="232" y="160"/>
                      </a:lnTo>
                      <a:close/>
                    </a:path>
                  </a:pathLst>
                </a:custGeom>
                <a:grpFill/>
                <a:ln w="3175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" name="Freeform 621"/>
                <p:cNvSpPr>
                  <a:spLocks/>
                </p:cNvSpPr>
                <p:nvPr/>
              </p:nvSpPr>
              <p:spPr bwMode="auto">
                <a:xfrm>
                  <a:off x="10571107" y="3024507"/>
                  <a:ext cx="80142" cy="44785"/>
                </a:xfrm>
                <a:custGeom>
                  <a:avLst/>
                  <a:gdLst>
                    <a:gd name="T0" fmla="*/ 0 w 72"/>
                    <a:gd name="T1" fmla="*/ 40 h 40"/>
                    <a:gd name="T2" fmla="*/ 0 w 72"/>
                    <a:gd name="T3" fmla="*/ 4 h 40"/>
                    <a:gd name="T4" fmla="*/ 4 w 72"/>
                    <a:gd name="T5" fmla="*/ 0 h 40"/>
                    <a:gd name="T6" fmla="*/ 68 w 72"/>
                    <a:gd name="T7" fmla="*/ 0 h 40"/>
                    <a:gd name="T8" fmla="*/ 72 w 72"/>
                    <a:gd name="T9" fmla="*/ 4 h 40"/>
                    <a:gd name="T10" fmla="*/ 72 w 72"/>
                    <a:gd name="T11" fmla="*/ 4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2" h="40">
                      <a:moveTo>
                        <a:pt x="0" y="40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2" y="0"/>
                        <a:pt x="4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70" y="0"/>
                        <a:pt x="72" y="2"/>
                        <a:pt x="72" y="4"/>
                      </a:cubicBezTo>
                      <a:cubicBezTo>
                        <a:pt x="72" y="40"/>
                        <a:pt x="72" y="40"/>
                        <a:pt x="72" y="40"/>
                      </a:cubicBezTo>
                    </a:path>
                  </a:pathLst>
                </a:custGeom>
                <a:grpFill/>
                <a:ln w="3175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" name="Line 622"/>
                <p:cNvSpPr>
                  <a:spLocks noChangeShapeType="1"/>
                </p:cNvSpPr>
                <p:nvPr/>
              </p:nvSpPr>
              <p:spPr bwMode="auto">
                <a:xfrm>
                  <a:off x="10571107" y="3042421"/>
                  <a:ext cx="80142" cy="0"/>
                </a:xfrm>
                <a:prstGeom prst="line">
                  <a:avLst/>
                </a:prstGeom>
                <a:grpFill/>
                <a:ln w="3175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Line 623"/>
                <p:cNvSpPr>
                  <a:spLocks noChangeShapeType="1"/>
                </p:cNvSpPr>
                <p:nvPr/>
              </p:nvSpPr>
              <p:spPr bwMode="auto">
                <a:xfrm>
                  <a:off x="10513122" y="3122563"/>
                  <a:ext cx="191869" cy="0"/>
                </a:xfrm>
                <a:prstGeom prst="line">
                  <a:avLst/>
                </a:prstGeom>
                <a:grpFill/>
                <a:ln w="3175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Line 624"/>
                <p:cNvSpPr>
                  <a:spLocks noChangeShapeType="1"/>
                </p:cNvSpPr>
                <p:nvPr/>
              </p:nvSpPr>
              <p:spPr bwMode="auto">
                <a:xfrm>
                  <a:off x="10513122" y="3167348"/>
                  <a:ext cx="191869" cy="0"/>
                </a:xfrm>
                <a:prstGeom prst="line">
                  <a:avLst/>
                </a:prstGeom>
                <a:grpFill/>
                <a:ln w="3175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Line 625"/>
                <p:cNvSpPr>
                  <a:spLocks noChangeShapeType="1"/>
                </p:cNvSpPr>
                <p:nvPr/>
              </p:nvSpPr>
              <p:spPr bwMode="auto">
                <a:xfrm>
                  <a:off x="10513122" y="3211662"/>
                  <a:ext cx="191869" cy="0"/>
                </a:xfrm>
                <a:prstGeom prst="line">
                  <a:avLst/>
                </a:prstGeom>
                <a:grpFill/>
                <a:ln w="3175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" name="椭圆 61"/>
              <p:cNvSpPr/>
              <p:nvPr/>
            </p:nvSpPr>
            <p:spPr>
              <a:xfrm>
                <a:off x="10372657" y="2360372"/>
                <a:ext cx="209346" cy="209346"/>
              </a:xfrm>
              <a:prstGeom prst="ellipse">
                <a:avLst/>
              </a:prstGeom>
              <a:noFill/>
              <a:ln w="6350">
                <a:solidFill>
                  <a:schemeClr val="bg1"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10414401" y="1980801"/>
              <a:ext cx="209346" cy="209346"/>
              <a:chOff x="11004646" y="2153628"/>
              <a:chExt cx="209346" cy="209346"/>
            </a:xfrm>
          </p:grpSpPr>
          <p:grpSp>
            <p:nvGrpSpPr>
              <p:cNvPr id="70" name="组合 69"/>
              <p:cNvGrpSpPr/>
              <p:nvPr/>
            </p:nvGrpSpPr>
            <p:grpSpPr>
              <a:xfrm>
                <a:off x="11055338" y="2215437"/>
                <a:ext cx="107962" cy="85728"/>
                <a:chOff x="11018958" y="3043364"/>
                <a:chExt cx="254097" cy="201769"/>
              </a:xfrm>
            </p:grpSpPr>
            <p:sp>
              <p:nvSpPr>
                <p:cNvPr id="72" name="Freeform 600"/>
                <p:cNvSpPr>
                  <a:spLocks/>
                </p:cNvSpPr>
                <p:nvPr/>
              </p:nvSpPr>
              <p:spPr bwMode="auto">
                <a:xfrm>
                  <a:off x="11018958" y="3125863"/>
                  <a:ext cx="67885" cy="46671"/>
                </a:xfrm>
                <a:custGeom>
                  <a:avLst/>
                  <a:gdLst>
                    <a:gd name="T0" fmla="*/ 0 w 144"/>
                    <a:gd name="T1" fmla="*/ 0 h 99"/>
                    <a:gd name="T2" fmla="*/ 66 w 144"/>
                    <a:gd name="T3" fmla="*/ 99 h 99"/>
                    <a:gd name="T4" fmla="*/ 144 w 144"/>
                    <a:gd name="T5" fmla="*/ 1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4" h="99">
                      <a:moveTo>
                        <a:pt x="0" y="0"/>
                      </a:moveTo>
                      <a:lnTo>
                        <a:pt x="66" y="99"/>
                      </a:lnTo>
                      <a:lnTo>
                        <a:pt x="144" y="10"/>
                      </a:lnTo>
                    </a:path>
                  </a:pathLst>
                </a:custGeom>
                <a:noFill/>
                <a:ln w="3175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" name="Freeform 601"/>
                <p:cNvSpPr>
                  <a:spLocks/>
                </p:cNvSpPr>
                <p:nvPr/>
              </p:nvSpPr>
              <p:spPr bwMode="auto">
                <a:xfrm>
                  <a:off x="11205170" y="3128220"/>
                  <a:ext cx="67885" cy="46671"/>
                </a:xfrm>
                <a:custGeom>
                  <a:avLst/>
                  <a:gdLst>
                    <a:gd name="T0" fmla="*/ 144 w 144"/>
                    <a:gd name="T1" fmla="*/ 99 h 99"/>
                    <a:gd name="T2" fmla="*/ 78 w 144"/>
                    <a:gd name="T3" fmla="*/ 0 h 99"/>
                    <a:gd name="T4" fmla="*/ 0 w 144"/>
                    <a:gd name="T5" fmla="*/ 92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4" h="99">
                      <a:moveTo>
                        <a:pt x="144" y="99"/>
                      </a:moveTo>
                      <a:lnTo>
                        <a:pt x="78" y="0"/>
                      </a:lnTo>
                      <a:lnTo>
                        <a:pt x="0" y="92"/>
                      </a:lnTo>
                    </a:path>
                  </a:pathLst>
                </a:custGeom>
                <a:noFill/>
                <a:ln w="3175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Freeform 602"/>
                <p:cNvSpPr>
                  <a:spLocks/>
                </p:cNvSpPr>
                <p:nvPr/>
              </p:nvSpPr>
              <p:spPr bwMode="auto">
                <a:xfrm>
                  <a:off x="11079300" y="3128220"/>
                  <a:ext cx="171598" cy="116913"/>
                </a:xfrm>
                <a:custGeom>
                  <a:avLst/>
                  <a:gdLst>
                    <a:gd name="T0" fmla="*/ 146 w 154"/>
                    <a:gd name="T1" fmla="*/ 0 h 105"/>
                    <a:gd name="T2" fmla="*/ 80 w 154"/>
                    <a:gd name="T3" fmla="*/ 98 h 105"/>
                    <a:gd name="T4" fmla="*/ 0 w 154"/>
                    <a:gd name="T5" fmla="*/ 76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4" h="105">
                      <a:moveTo>
                        <a:pt x="146" y="0"/>
                      </a:moveTo>
                      <a:cubicBezTo>
                        <a:pt x="154" y="45"/>
                        <a:pt x="122" y="88"/>
                        <a:pt x="80" y="98"/>
                      </a:cubicBezTo>
                      <a:cubicBezTo>
                        <a:pt x="50" y="105"/>
                        <a:pt x="20" y="96"/>
                        <a:pt x="0" y="76"/>
                      </a:cubicBezTo>
                    </a:path>
                  </a:pathLst>
                </a:custGeom>
                <a:noFill/>
                <a:ln w="3175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Freeform 603"/>
                <p:cNvSpPr>
                  <a:spLocks/>
                </p:cNvSpPr>
                <p:nvPr/>
              </p:nvSpPr>
              <p:spPr bwMode="auto">
                <a:xfrm>
                  <a:off x="11035929" y="3043364"/>
                  <a:ext cx="181498" cy="129170"/>
                </a:xfrm>
                <a:custGeom>
                  <a:avLst/>
                  <a:gdLst>
                    <a:gd name="T0" fmla="*/ 13 w 163"/>
                    <a:gd name="T1" fmla="*/ 116 h 116"/>
                    <a:gd name="T2" fmla="*/ 79 w 163"/>
                    <a:gd name="T3" fmla="*/ 8 h 116"/>
                    <a:gd name="T4" fmla="*/ 163 w 163"/>
                    <a:gd name="T5" fmla="*/ 34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63" h="116">
                      <a:moveTo>
                        <a:pt x="13" y="116"/>
                      </a:moveTo>
                      <a:cubicBezTo>
                        <a:pt x="0" y="67"/>
                        <a:pt x="33" y="18"/>
                        <a:pt x="79" y="8"/>
                      </a:cubicBezTo>
                      <a:cubicBezTo>
                        <a:pt x="111" y="0"/>
                        <a:pt x="143" y="11"/>
                        <a:pt x="163" y="34"/>
                      </a:cubicBezTo>
                    </a:path>
                  </a:pathLst>
                </a:custGeom>
                <a:noFill/>
                <a:ln w="3175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1" name="椭圆 70"/>
              <p:cNvSpPr/>
              <p:nvPr/>
            </p:nvSpPr>
            <p:spPr>
              <a:xfrm>
                <a:off x="11004646" y="2153628"/>
                <a:ext cx="209346" cy="209346"/>
              </a:xfrm>
              <a:prstGeom prst="ellipse">
                <a:avLst/>
              </a:prstGeom>
              <a:noFill/>
              <a:ln w="6350">
                <a:solidFill>
                  <a:schemeClr val="bg1"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10745909" y="1611537"/>
              <a:ext cx="209346" cy="209346"/>
              <a:chOff x="11306379" y="1801485"/>
              <a:chExt cx="209346" cy="209346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11371398" y="1865083"/>
                <a:ext cx="79308" cy="82150"/>
                <a:chOff x="11551665" y="3015550"/>
                <a:chExt cx="249854" cy="258811"/>
              </a:xfrm>
            </p:grpSpPr>
            <p:sp>
              <p:nvSpPr>
                <p:cNvPr id="79" name="Freeform 617"/>
                <p:cNvSpPr>
                  <a:spLocks/>
                </p:cNvSpPr>
                <p:nvPr/>
              </p:nvSpPr>
              <p:spPr bwMode="auto">
                <a:xfrm>
                  <a:off x="11551665" y="3042421"/>
                  <a:ext cx="249854" cy="124927"/>
                </a:xfrm>
                <a:custGeom>
                  <a:avLst/>
                  <a:gdLst>
                    <a:gd name="T0" fmla="*/ 0 w 224"/>
                    <a:gd name="T1" fmla="*/ 112 h 112"/>
                    <a:gd name="T2" fmla="*/ 28 w 224"/>
                    <a:gd name="T3" fmla="*/ 88 h 112"/>
                    <a:gd name="T4" fmla="*/ 56 w 224"/>
                    <a:gd name="T5" fmla="*/ 112 h 112"/>
                    <a:gd name="T6" fmla="*/ 84 w 224"/>
                    <a:gd name="T7" fmla="*/ 88 h 112"/>
                    <a:gd name="T8" fmla="*/ 112 w 224"/>
                    <a:gd name="T9" fmla="*/ 112 h 112"/>
                    <a:gd name="T10" fmla="*/ 140 w 224"/>
                    <a:gd name="T11" fmla="*/ 88 h 112"/>
                    <a:gd name="T12" fmla="*/ 168 w 224"/>
                    <a:gd name="T13" fmla="*/ 112 h 112"/>
                    <a:gd name="T14" fmla="*/ 196 w 224"/>
                    <a:gd name="T15" fmla="*/ 88 h 112"/>
                    <a:gd name="T16" fmla="*/ 224 w 224"/>
                    <a:gd name="T17" fmla="*/ 112 h 112"/>
                    <a:gd name="T18" fmla="*/ 112 w 224"/>
                    <a:gd name="T19" fmla="*/ 0 h 112"/>
                    <a:gd name="T20" fmla="*/ 0 w 224"/>
                    <a:gd name="T21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4" h="112">
                      <a:moveTo>
                        <a:pt x="0" y="112"/>
                      </a:moveTo>
                      <a:cubicBezTo>
                        <a:pt x="0" y="97"/>
                        <a:pt x="13" y="88"/>
                        <a:pt x="28" y="88"/>
                      </a:cubicBezTo>
                      <a:cubicBezTo>
                        <a:pt x="43" y="88"/>
                        <a:pt x="56" y="100"/>
                        <a:pt x="56" y="112"/>
                      </a:cubicBezTo>
                      <a:cubicBezTo>
                        <a:pt x="56" y="100"/>
                        <a:pt x="69" y="88"/>
                        <a:pt x="84" y="88"/>
                      </a:cubicBezTo>
                      <a:cubicBezTo>
                        <a:pt x="99" y="88"/>
                        <a:pt x="112" y="100"/>
                        <a:pt x="112" y="112"/>
                      </a:cubicBezTo>
                      <a:cubicBezTo>
                        <a:pt x="112" y="100"/>
                        <a:pt x="125" y="88"/>
                        <a:pt x="140" y="88"/>
                      </a:cubicBezTo>
                      <a:cubicBezTo>
                        <a:pt x="155" y="88"/>
                        <a:pt x="168" y="100"/>
                        <a:pt x="168" y="112"/>
                      </a:cubicBezTo>
                      <a:cubicBezTo>
                        <a:pt x="168" y="100"/>
                        <a:pt x="181" y="88"/>
                        <a:pt x="196" y="88"/>
                      </a:cubicBezTo>
                      <a:cubicBezTo>
                        <a:pt x="211" y="88"/>
                        <a:pt x="224" y="97"/>
                        <a:pt x="224" y="112"/>
                      </a:cubicBezTo>
                      <a:cubicBezTo>
                        <a:pt x="224" y="50"/>
                        <a:pt x="174" y="0"/>
                        <a:pt x="112" y="0"/>
                      </a:cubicBezTo>
                      <a:cubicBezTo>
                        <a:pt x="50" y="0"/>
                        <a:pt x="0" y="50"/>
                        <a:pt x="0" y="112"/>
                      </a:cubicBezTo>
                      <a:close/>
                    </a:path>
                  </a:pathLst>
                </a:custGeom>
                <a:noFill/>
                <a:ln w="3175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" name="Freeform 618"/>
                <p:cNvSpPr>
                  <a:spLocks/>
                </p:cNvSpPr>
                <p:nvPr/>
              </p:nvSpPr>
              <p:spPr bwMode="auto">
                <a:xfrm>
                  <a:off x="11676592" y="3167348"/>
                  <a:ext cx="35357" cy="107013"/>
                </a:xfrm>
                <a:custGeom>
                  <a:avLst/>
                  <a:gdLst>
                    <a:gd name="T0" fmla="*/ 32 w 32"/>
                    <a:gd name="T1" fmla="*/ 80 h 96"/>
                    <a:gd name="T2" fmla="*/ 16 w 32"/>
                    <a:gd name="T3" fmla="*/ 96 h 96"/>
                    <a:gd name="T4" fmla="*/ 0 w 32"/>
                    <a:gd name="T5" fmla="*/ 80 h 96"/>
                    <a:gd name="T6" fmla="*/ 0 w 32"/>
                    <a:gd name="T7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" h="96">
                      <a:moveTo>
                        <a:pt x="32" y="80"/>
                      </a:moveTo>
                      <a:cubicBezTo>
                        <a:pt x="32" y="89"/>
                        <a:pt x="25" y="96"/>
                        <a:pt x="16" y="96"/>
                      </a:cubicBezTo>
                      <a:cubicBezTo>
                        <a:pt x="7" y="96"/>
                        <a:pt x="0" y="89"/>
                        <a:pt x="0" y="8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noFill/>
                <a:ln w="3175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" name="Line 619"/>
                <p:cNvSpPr>
                  <a:spLocks noChangeShapeType="1"/>
                </p:cNvSpPr>
                <p:nvPr/>
              </p:nvSpPr>
              <p:spPr bwMode="auto">
                <a:xfrm flipV="1">
                  <a:off x="11676592" y="3015550"/>
                  <a:ext cx="0" cy="26871"/>
                </a:xfrm>
                <a:prstGeom prst="line">
                  <a:avLst/>
                </a:prstGeom>
                <a:noFill/>
                <a:ln w="3175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8" name="椭圆 77"/>
              <p:cNvSpPr/>
              <p:nvPr/>
            </p:nvSpPr>
            <p:spPr>
              <a:xfrm>
                <a:off x="11306379" y="1801485"/>
                <a:ext cx="209346" cy="209346"/>
              </a:xfrm>
              <a:prstGeom prst="ellipse">
                <a:avLst/>
              </a:prstGeom>
              <a:noFill/>
              <a:ln w="6350">
                <a:solidFill>
                  <a:schemeClr val="bg1"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0" name="文本框 89"/>
          <p:cNvSpPr txBox="1"/>
          <p:nvPr/>
        </p:nvSpPr>
        <p:spPr>
          <a:xfrm>
            <a:off x="9144000" y="774700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rgbClr val="D4126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Iron</a:t>
            </a:r>
            <a:r>
              <a:rPr lang="en-US" altLang="zh-CN" sz="16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 Man</a:t>
            </a:r>
            <a:endParaRPr lang="zh-CN" altLang="en-US" sz="1600" dirty="0">
              <a:solidFill>
                <a:schemeClr val="bg1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8128000" y="1041400"/>
            <a:ext cx="1917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massa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..</a:t>
            </a:r>
          </a:p>
          <a:p>
            <a:endParaRPr lang="en-US" altLang="zh-CN" sz="1200" dirty="0" smtClean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zh-CN" altLang="en-US" sz="1200" dirty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15643" y="3860527"/>
            <a:ext cx="1092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ea typeface="思源黑体 CN Light" panose="020B0300000000000000" pitchFamily="34" charset="-122"/>
              </a:rPr>
              <a:t>2016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  <a:ea typeface="思源黑体 CN Light" panose="020B0300000000000000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367688" y="4309108"/>
            <a:ext cx="1588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3101975" y="3860527"/>
            <a:ext cx="1092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ea typeface="思源黑体 CN Light" panose="020B0300000000000000" pitchFamily="34" charset="-122"/>
              </a:rPr>
              <a:t>2017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  <a:ea typeface="思源黑体 CN Light" panose="020B0300000000000000" pitchFamily="34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2854020" y="4309108"/>
            <a:ext cx="1588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549900" y="3860527"/>
            <a:ext cx="1092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ea typeface="思源黑体 CN Light" panose="020B0300000000000000" pitchFamily="34" charset="-122"/>
              </a:rPr>
              <a:t>2018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  <a:ea typeface="思源黑体 CN Light" panose="020B0300000000000000" pitchFamily="34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5301945" y="4309108"/>
            <a:ext cx="1588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7997825" y="3860527"/>
            <a:ext cx="1092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ea typeface="思源黑体 CN Light" panose="020B0300000000000000" pitchFamily="34" charset="-122"/>
              </a:rPr>
              <a:t>2019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  <a:ea typeface="思源黑体 CN Light" panose="020B0300000000000000" pitchFamily="34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7749870" y="4309108"/>
            <a:ext cx="1588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10197795" y="4309108"/>
            <a:ext cx="1588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10445750" y="3860527"/>
            <a:ext cx="1092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ea typeface="思源黑体 CN Light" panose="020B0300000000000000" pitchFamily="34" charset="-122"/>
              </a:rPr>
              <a:t>2020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  <a:ea typeface="思源黑体 CN Light" panose="020B0300000000000000" pitchFamily="34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625475" y="5978173"/>
            <a:ext cx="109410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  <a:alpha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68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5143" y="182014"/>
            <a:ext cx="3187814" cy="687327"/>
            <a:chOff x="165715" y="169657"/>
            <a:chExt cx="1733578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65715" y="169657"/>
              <a:ext cx="173357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创意</a:t>
              </a:r>
              <a:r>
                <a:rPr lang="zh-CN" altLang="en-US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点</a:t>
              </a:r>
              <a:r>
                <a:rPr lang="en-US" altLang="zh-CN" sz="1600" spc="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269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CREATIVE POINT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6" name="圆角矩形 5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845276" y="2100018"/>
            <a:ext cx="850144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               </a:t>
            </a:r>
            <a:r>
              <a:rPr lang="en-US" altLang="zh-CN" sz="8000" dirty="0" smtClean="0">
                <a:solidFill>
                  <a:srgbClr val="02DAE3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</a:t>
            </a:r>
            <a:endParaRPr lang="zh-CN" altLang="en-US" sz="8000" dirty="0">
              <a:solidFill>
                <a:srgbClr val="02DAE3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5910689" y="4641254"/>
            <a:ext cx="271766" cy="234282"/>
          </a:xfrm>
          <a:prstGeom prst="triangle">
            <a:avLst/>
          </a:prstGeom>
          <a:noFill/>
          <a:ln w="15875">
            <a:solidFill>
              <a:srgbClr val="05DA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08721" y="5517756"/>
            <a:ext cx="237455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3200" spc="2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想象力</a:t>
            </a:r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3200" spc="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58206" y="6043996"/>
            <a:ext cx="847558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400" dirty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381527" y="1123247"/>
            <a:ext cx="3208343" cy="1123791"/>
            <a:chOff x="381527" y="1133407"/>
            <a:chExt cx="3208343" cy="1123791"/>
          </a:xfrm>
        </p:grpSpPr>
        <p:sp>
          <p:nvSpPr>
            <p:cNvPr id="19" name="椭圆 18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4" name="组合 133"/>
          <p:cNvGrpSpPr/>
          <p:nvPr/>
        </p:nvGrpSpPr>
        <p:grpSpPr>
          <a:xfrm rot="21089056" flipV="1">
            <a:off x="8335966" y="3521360"/>
            <a:ext cx="3208343" cy="1123791"/>
            <a:chOff x="381527" y="1133407"/>
            <a:chExt cx="3208343" cy="1123791"/>
          </a:xfrm>
        </p:grpSpPr>
        <p:sp>
          <p:nvSpPr>
            <p:cNvPr id="135" name="椭圆 134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908721" y="4890757"/>
            <a:ext cx="2284559" cy="338554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perspectiveRelaxed" fov="2700000">
                <a:rot lat="18873593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alpha val="66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Tips</a:t>
            </a:r>
            <a:r>
              <a:rPr lang="zh-CN" altLang="en-US" sz="1600" dirty="0" smtClean="0">
                <a:solidFill>
                  <a:schemeClr val="bg1">
                    <a:alpha val="66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：阴影 </a:t>
            </a:r>
            <a:r>
              <a:rPr lang="en-US" altLang="zh-CN" sz="1600" dirty="0" smtClean="0">
                <a:solidFill>
                  <a:schemeClr val="bg1">
                    <a:alpha val="66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-&gt; </a:t>
            </a:r>
            <a:r>
              <a:rPr lang="zh-CN" altLang="en-US" sz="1600" dirty="0" smtClean="0">
                <a:solidFill>
                  <a:schemeClr val="bg1">
                    <a:alpha val="66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透视</a:t>
            </a:r>
            <a:endParaRPr lang="zh-CN" altLang="en-US" sz="1600" dirty="0">
              <a:solidFill>
                <a:schemeClr val="bg1">
                  <a:alpha val="66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752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 117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119" name="直接连接符 118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本框 119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图表页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122" name="任意多边形 121"/>
          <p:cNvSpPr/>
          <p:nvPr/>
        </p:nvSpPr>
        <p:spPr>
          <a:xfrm>
            <a:off x="2937046" y="115843"/>
            <a:ext cx="6317908" cy="2968816"/>
          </a:xfrm>
          <a:custGeom>
            <a:avLst/>
            <a:gdLst>
              <a:gd name="connsiteX0" fmla="*/ 0 w 6013450"/>
              <a:gd name="connsiteY0" fmla="*/ 2819400 h 2825750"/>
              <a:gd name="connsiteX1" fmla="*/ 3016250 w 6013450"/>
              <a:gd name="connsiteY1" fmla="*/ 0 h 2825750"/>
              <a:gd name="connsiteX2" fmla="*/ 6013450 w 6013450"/>
              <a:gd name="connsiteY2" fmla="*/ 282575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3450" h="2825750">
                <a:moveTo>
                  <a:pt x="0" y="2819400"/>
                </a:moveTo>
                <a:lnTo>
                  <a:pt x="3016250" y="0"/>
                </a:lnTo>
                <a:lnTo>
                  <a:pt x="6013450" y="2825750"/>
                </a:lnTo>
              </a:path>
            </a:pathLst>
          </a:custGeom>
          <a:gradFill>
            <a:gsLst>
              <a:gs pos="0">
                <a:srgbClr val="3BF2FB">
                  <a:alpha val="20000"/>
                </a:srgbClr>
              </a:gs>
              <a:gs pos="85000">
                <a:srgbClr val="3BF2FB">
                  <a:alpha val="0"/>
                </a:srgbClr>
              </a:gs>
            </a:gsLst>
            <a:lin ang="5400000" scaled="0"/>
          </a:gradFill>
          <a:ln w="12700">
            <a:gradFill>
              <a:gsLst>
                <a:gs pos="0">
                  <a:srgbClr val="3BF2FB"/>
                </a:gs>
                <a:gs pos="85000">
                  <a:srgbClr val="3BF2FB">
                    <a:alpha val="0"/>
                  </a:srgbClr>
                </a:gs>
              </a:gsLst>
              <a:lin ang="5400000" scaled="1"/>
            </a:gra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任意多边形 122"/>
          <p:cNvSpPr/>
          <p:nvPr/>
        </p:nvSpPr>
        <p:spPr>
          <a:xfrm flipH="1" flipV="1">
            <a:off x="2937046" y="3369139"/>
            <a:ext cx="6317908" cy="2968816"/>
          </a:xfrm>
          <a:custGeom>
            <a:avLst/>
            <a:gdLst>
              <a:gd name="connsiteX0" fmla="*/ 0 w 6013450"/>
              <a:gd name="connsiteY0" fmla="*/ 2819400 h 2825750"/>
              <a:gd name="connsiteX1" fmla="*/ 3016250 w 6013450"/>
              <a:gd name="connsiteY1" fmla="*/ 0 h 2825750"/>
              <a:gd name="connsiteX2" fmla="*/ 6013450 w 6013450"/>
              <a:gd name="connsiteY2" fmla="*/ 282575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3450" h="2825750">
                <a:moveTo>
                  <a:pt x="0" y="2819400"/>
                </a:moveTo>
                <a:lnTo>
                  <a:pt x="3016250" y="0"/>
                </a:lnTo>
                <a:lnTo>
                  <a:pt x="6013450" y="2825750"/>
                </a:lnTo>
              </a:path>
            </a:pathLst>
          </a:custGeom>
          <a:gradFill>
            <a:gsLst>
              <a:gs pos="0">
                <a:srgbClr val="3BF2FB">
                  <a:alpha val="20000"/>
                </a:srgbClr>
              </a:gs>
              <a:gs pos="85000">
                <a:srgbClr val="3BF2FB">
                  <a:alpha val="0"/>
                </a:srgbClr>
              </a:gs>
            </a:gsLst>
            <a:lin ang="5400000" scaled="0"/>
          </a:gradFill>
          <a:ln w="12700">
            <a:gradFill>
              <a:gsLst>
                <a:gs pos="0">
                  <a:srgbClr val="3BF2FB"/>
                </a:gs>
                <a:gs pos="85000">
                  <a:srgbClr val="3BF2FB">
                    <a:alpha val="0"/>
                  </a:srgbClr>
                </a:gs>
              </a:gsLst>
              <a:lin ang="5400000" scaled="1"/>
            </a:gra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4" name="组合 123"/>
          <p:cNvGrpSpPr/>
          <p:nvPr/>
        </p:nvGrpSpPr>
        <p:grpSpPr>
          <a:xfrm>
            <a:off x="1428098" y="1929116"/>
            <a:ext cx="781328" cy="781328"/>
            <a:chOff x="796786" y="2967932"/>
            <a:chExt cx="781328" cy="781328"/>
          </a:xfrm>
        </p:grpSpPr>
        <p:sp useBgFill="1">
          <p:nvSpPr>
            <p:cNvPr id="125" name="椭圆 124"/>
            <p:cNvSpPr/>
            <p:nvPr/>
          </p:nvSpPr>
          <p:spPr>
            <a:xfrm>
              <a:off x="796786" y="2967932"/>
              <a:ext cx="781328" cy="781328"/>
            </a:xfrm>
            <a:prstGeom prst="ellipse">
              <a:avLst/>
            </a:prstGeom>
            <a:ln w="15875">
              <a:gradFill>
                <a:gsLst>
                  <a:gs pos="0">
                    <a:srgbClr val="3BF2FB"/>
                  </a:gs>
                  <a:gs pos="60000">
                    <a:srgbClr val="00B0F0"/>
                  </a:gs>
                  <a:gs pos="80000">
                    <a:srgbClr val="3BF2FB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6" name="组合 125"/>
            <p:cNvGrpSpPr/>
            <p:nvPr/>
          </p:nvGrpSpPr>
          <p:grpSpPr>
            <a:xfrm>
              <a:off x="1056603" y="3208942"/>
              <a:ext cx="261694" cy="299309"/>
              <a:chOff x="2351113" y="4405341"/>
              <a:chExt cx="242891" cy="277801"/>
            </a:xfrm>
          </p:grpSpPr>
          <p:sp>
            <p:nvSpPr>
              <p:cNvPr id="127" name="Freeform 214"/>
              <p:cNvSpPr>
                <a:spLocks/>
              </p:cNvSpPr>
              <p:nvPr/>
            </p:nvSpPr>
            <p:spPr bwMode="auto">
              <a:xfrm>
                <a:off x="2351113" y="4405341"/>
                <a:ext cx="242891" cy="128589"/>
              </a:xfrm>
              <a:custGeom>
                <a:avLst/>
                <a:gdLst>
                  <a:gd name="T0" fmla="*/ 232 w 251"/>
                  <a:gd name="T1" fmla="*/ 75 h 133"/>
                  <a:gd name="T2" fmla="*/ 232 w 251"/>
                  <a:gd name="T3" fmla="*/ 72 h 133"/>
                  <a:gd name="T4" fmla="*/ 186 w 251"/>
                  <a:gd name="T5" fmla="*/ 26 h 133"/>
                  <a:gd name="T6" fmla="*/ 163 w 251"/>
                  <a:gd name="T7" fmla="*/ 32 h 133"/>
                  <a:gd name="T8" fmla="*/ 111 w 251"/>
                  <a:gd name="T9" fmla="*/ 0 h 133"/>
                  <a:gd name="T10" fmla="*/ 60 w 251"/>
                  <a:gd name="T11" fmla="*/ 33 h 133"/>
                  <a:gd name="T12" fmla="*/ 44 w 251"/>
                  <a:gd name="T13" fmla="*/ 27 h 133"/>
                  <a:gd name="T14" fmla="*/ 17 w 251"/>
                  <a:gd name="T15" fmla="*/ 53 h 133"/>
                  <a:gd name="T16" fmla="*/ 19 w 251"/>
                  <a:gd name="T17" fmla="*/ 61 h 133"/>
                  <a:gd name="T18" fmla="*/ 0 w 251"/>
                  <a:gd name="T19" fmla="*/ 95 h 133"/>
                  <a:gd name="T20" fmla="*/ 38 w 251"/>
                  <a:gd name="T21" fmla="*/ 133 h 133"/>
                  <a:gd name="T22" fmla="*/ 38 w 251"/>
                  <a:gd name="T23" fmla="*/ 133 h 133"/>
                  <a:gd name="T24" fmla="*/ 38 w 251"/>
                  <a:gd name="T25" fmla="*/ 133 h 133"/>
                  <a:gd name="T26" fmla="*/ 38 w 251"/>
                  <a:gd name="T27" fmla="*/ 133 h 133"/>
                  <a:gd name="T28" fmla="*/ 38 w 251"/>
                  <a:gd name="T29" fmla="*/ 133 h 133"/>
                  <a:gd name="T30" fmla="*/ 218 w 251"/>
                  <a:gd name="T31" fmla="*/ 133 h 133"/>
                  <a:gd name="T32" fmla="*/ 220 w 251"/>
                  <a:gd name="T33" fmla="*/ 133 h 133"/>
                  <a:gd name="T34" fmla="*/ 251 w 251"/>
                  <a:gd name="T35" fmla="*/ 103 h 133"/>
                  <a:gd name="T36" fmla="*/ 232 w 251"/>
                  <a:gd name="T37" fmla="*/ 75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1" h="133">
                    <a:moveTo>
                      <a:pt x="232" y="75"/>
                    </a:moveTo>
                    <a:cubicBezTo>
                      <a:pt x="232" y="74"/>
                      <a:pt x="232" y="73"/>
                      <a:pt x="232" y="72"/>
                    </a:cubicBezTo>
                    <a:cubicBezTo>
                      <a:pt x="232" y="47"/>
                      <a:pt x="211" y="26"/>
                      <a:pt x="186" y="26"/>
                    </a:cubicBezTo>
                    <a:cubicBezTo>
                      <a:pt x="177" y="26"/>
                      <a:pt x="170" y="28"/>
                      <a:pt x="163" y="32"/>
                    </a:cubicBezTo>
                    <a:cubicBezTo>
                      <a:pt x="154" y="13"/>
                      <a:pt x="134" y="0"/>
                      <a:pt x="111" y="0"/>
                    </a:cubicBezTo>
                    <a:cubicBezTo>
                      <a:pt x="89" y="0"/>
                      <a:pt x="69" y="13"/>
                      <a:pt x="60" y="33"/>
                    </a:cubicBezTo>
                    <a:cubicBezTo>
                      <a:pt x="55" y="29"/>
                      <a:pt x="50" y="27"/>
                      <a:pt x="44" y="27"/>
                    </a:cubicBezTo>
                    <a:cubicBezTo>
                      <a:pt x="29" y="27"/>
                      <a:pt x="17" y="39"/>
                      <a:pt x="17" y="53"/>
                    </a:cubicBezTo>
                    <a:cubicBezTo>
                      <a:pt x="17" y="56"/>
                      <a:pt x="18" y="59"/>
                      <a:pt x="19" y="61"/>
                    </a:cubicBezTo>
                    <a:cubicBezTo>
                      <a:pt x="7" y="68"/>
                      <a:pt x="0" y="80"/>
                      <a:pt x="0" y="95"/>
                    </a:cubicBezTo>
                    <a:cubicBezTo>
                      <a:pt x="0" y="116"/>
                      <a:pt x="17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218" y="133"/>
                      <a:pt x="218" y="133"/>
                      <a:pt x="218" y="133"/>
                    </a:cubicBezTo>
                    <a:cubicBezTo>
                      <a:pt x="219" y="133"/>
                      <a:pt x="219" y="133"/>
                      <a:pt x="220" y="133"/>
                    </a:cubicBezTo>
                    <a:cubicBezTo>
                      <a:pt x="237" y="133"/>
                      <a:pt x="251" y="120"/>
                      <a:pt x="251" y="103"/>
                    </a:cubicBezTo>
                    <a:cubicBezTo>
                      <a:pt x="251" y="90"/>
                      <a:pt x="243" y="79"/>
                      <a:pt x="232" y="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28" name="Freeform 215"/>
              <p:cNvSpPr>
                <a:spLocks/>
              </p:cNvSpPr>
              <p:nvPr/>
            </p:nvSpPr>
            <p:spPr bwMode="auto">
              <a:xfrm>
                <a:off x="2466994" y="4541853"/>
                <a:ext cx="93664" cy="141289"/>
              </a:xfrm>
              <a:custGeom>
                <a:avLst/>
                <a:gdLst>
                  <a:gd name="T0" fmla="*/ 51 w 59"/>
                  <a:gd name="T1" fmla="*/ 47 h 89"/>
                  <a:gd name="T2" fmla="*/ 0 w 59"/>
                  <a:gd name="T3" fmla="*/ 0 h 89"/>
                  <a:gd name="T4" fmla="*/ 21 w 59"/>
                  <a:gd name="T5" fmla="*/ 37 h 89"/>
                  <a:gd name="T6" fmla="*/ 4 w 59"/>
                  <a:gd name="T7" fmla="*/ 37 h 89"/>
                  <a:gd name="T8" fmla="*/ 59 w 59"/>
                  <a:gd name="T9" fmla="*/ 89 h 89"/>
                  <a:gd name="T10" fmla="*/ 34 w 59"/>
                  <a:gd name="T11" fmla="*/ 47 h 89"/>
                  <a:gd name="T12" fmla="*/ 51 w 59"/>
                  <a:gd name="T13" fmla="*/ 47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89">
                    <a:moveTo>
                      <a:pt x="51" y="47"/>
                    </a:moveTo>
                    <a:lnTo>
                      <a:pt x="0" y="0"/>
                    </a:lnTo>
                    <a:lnTo>
                      <a:pt x="21" y="37"/>
                    </a:lnTo>
                    <a:lnTo>
                      <a:pt x="4" y="37"/>
                    </a:lnTo>
                    <a:lnTo>
                      <a:pt x="59" y="89"/>
                    </a:lnTo>
                    <a:lnTo>
                      <a:pt x="34" y="47"/>
                    </a:lnTo>
                    <a:lnTo>
                      <a:pt x="51" y="47"/>
                    </a:lnTo>
                    <a:close/>
                  </a:path>
                </a:pathLst>
              </a:custGeom>
              <a:solidFill>
                <a:srgbClr val="D40F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216"/>
              <p:cNvSpPr>
                <a:spLocks/>
              </p:cNvSpPr>
              <p:nvPr/>
            </p:nvSpPr>
            <p:spPr bwMode="auto">
              <a:xfrm>
                <a:off x="2413000" y="4557713"/>
                <a:ext cx="49213" cy="74613"/>
              </a:xfrm>
              <a:custGeom>
                <a:avLst/>
                <a:gdLst>
                  <a:gd name="T0" fmla="*/ 26 w 31"/>
                  <a:gd name="T1" fmla="*/ 25 h 47"/>
                  <a:gd name="T2" fmla="*/ 0 w 31"/>
                  <a:gd name="T3" fmla="*/ 0 h 47"/>
                  <a:gd name="T4" fmla="*/ 11 w 31"/>
                  <a:gd name="T5" fmla="*/ 20 h 47"/>
                  <a:gd name="T6" fmla="*/ 2 w 31"/>
                  <a:gd name="T7" fmla="*/ 20 h 47"/>
                  <a:gd name="T8" fmla="*/ 31 w 31"/>
                  <a:gd name="T9" fmla="*/ 47 h 47"/>
                  <a:gd name="T10" fmla="*/ 17 w 31"/>
                  <a:gd name="T11" fmla="*/ 25 h 47"/>
                  <a:gd name="T12" fmla="*/ 26 w 31"/>
                  <a:gd name="T13" fmla="*/ 2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47">
                    <a:moveTo>
                      <a:pt x="26" y="25"/>
                    </a:moveTo>
                    <a:lnTo>
                      <a:pt x="0" y="0"/>
                    </a:lnTo>
                    <a:lnTo>
                      <a:pt x="11" y="20"/>
                    </a:lnTo>
                    <a:lnTo>
                      <a:pt x="2" y="20"/>
                    </a:lnTo>
                    <a:lnTo>
                      <a:pt x="31" y="47"/>
                    </a:lnTo>
                    <a:lnTo>
                      <a:pt x="17" y="25"/>
                    </a:lnTo>
                    <a:lnTo>
                      <a:pt x="26" y="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0" name="组合 129"/>
          <p:cNvGrpSpPr/>
          <p:nvPr/>
        </p:nvGrpSpPr>
        <p:grpSpPr>
          <a:xfrm>
            <a:off x="4595031" y="1222277"/>
            <a:ext cx="1192408" cy="1192408"/>
            <a:chOff x="3251061" y="2967932"/>
            <a:chExt cx="781328" cy="781328"/>
          </a:xfrm>
        </p:grpSpPr>
        <p:sp useBgFill="1">
          <p:nvSpPr>
            <p:cNvPr id="131" name="椭圆 130"/>
            <p:cNvSpPr/>
            <p:nvPr/>
          </p:nvSpPr>
          <p:spPr>
            <a:xfrm>
              <a:off x="3251061" y="2967932"/>
              <a:ext cx="781328" cy="781328"/>
            </a:xfrm>
            <a:prstGeom prst="ellipse">
              <a:avLst/>
            </a:prstGeom>
            <a:ln w="15875">
              <a:gradFill>
                <a:gsLst>
                  <a:gs pos="0">
                    <a:srgbClr val="3BF2FB"/>
                  </a:gs>
                  <a:gs pos="60000">
                    <a:srgbClr val="00B0F0"/>
                  </a:gs>
                  <a:gs pos="80000">
                    <a:srgbClr val="3BF2FB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2" name="组合 131"/>
            <p:cNvGrpSpPr/>
            <p:nvPr/>
          </p:nvGrpSpPr>
          <p:grpSpPr>
            <a:xfrm>
              <a:off x="3480749" y="3198204"/>
              <a:ext cx="321952" cy="320784"/>
              <a:chOff x="3527219" y="3132590"/>
              <a:chExt cx="321952" cy="320784"/>
            </a:xfrm>
            <a:solidFill>
              <a:schemeClr val="bg1"/>
            </a:solidFill>
          </p:grpSpPr>
          <p:sp>
            <p:nvSpPr>
              <p:cNvPr id="133" name="Freeform 9"/>
              <p:cNvSpPr>
                <a:spLocks noEditPoints="1"/>
              </p:cNvSpPr>
              <p:nvPr/>
            </p:nvSpPr>
            <p:spPr bwMode="auto">
              <a:xfrm>
                <a:off x="3570568" y="3132590"/>
                <a:ext cx="235253" cy="320784"/>
              </a:xfrm>
              <a:custGeom>
                <a:avLst/>
                <a:gdLst>
                  <a:gd name="T0" fmla="*/ 222 w 597"/>
                  <a:gd name="T1" fmla="*/ 575 h 814"/>
                  <a:gd name="T2" fmla="*/ 253 w 597"/>
                  <a:gd name="T3" fmla="*/ 598 h 814"/>
                  <a:gd name="T4" fmla="*/ 344 w 597"/>
                  <a:gd name="T5" fmla="*/ 598 h 814"/>
                  <a:gd name="T6" fmla="*/ 375 w 597"/>
                  <a:gd name="T7" fmla="*/ 575 h 814"/>
                  <a:gd name="T8" fmla="*/ 414 w 597"/>
                  <a:gd name="T9" fmla="*/ 509 h 814"/>
                  <a:gd name="T10" fmla="*/ 539 w 597"/>
                  <a:gd name="T11" fmla="*/ 298 h 814"/>
                  <a:gd name="T12" fmla="*/ 298 w 597"/>
                  <a:gd name="T13" fmla="*/ 57 h 814"/>
                  <a:gd name="T14" fmla="*/ 57 w 597"/>
                  <a:gd name="T15" fmla="*/ 298 h 814"/>
                  <a:gd name="T16" fmla="*/ 183 w 597"/>
                  <a:gd name="T17" fmla="*/ 509 h 814"/>
                  <a:gd name="T18" fmla="*/ 222 w 597"/>
                  <a:gd name="T19" fmla="*/ 575 h 814"/>
                  <a:gd name="T20" fmla="*/ 354 w 597"/>
                  <a:gd name="T21" fmla="*/ 782 h 814"/>
                  <a:gd name="T22" fmla="*/ 314 w 597"/>
                  <a:gd name="T23" fmla="*/ 814 h 814"/>
                  <a:gd name="T24" fmla="*/ 282 w 597"/>
                  <a:gd name="T25" fmla="*/ 814 h 814"/>
                  <a:gd name="T26" fmla="*/ 242 w 597"/>
                  <a:gd name="T27" fmla="*/ 782 h 814"/>
                  <a:gd name="T28" fmla="*/ 226 w 597"/>
                  <a:gd name="T29" fmla="*/ 782 h 814"/>
                  <a:gd name="T30" fmla="*/ 165 w 597"/>
                  <a:gd name="T31" fmla="*/ 722 h 814"/>
                  <a:gd name="T32" fmla="*/ 165 w 597"/>
                  <a:gd name="T33" fmla="*/ 576 h 814"/>
                  <a:gd name="T34" fmla="*/ 155 w 597"/>
                  <a:gd name="T35" fmla="*/ 559 h 814"/>
                  <a:gd name="T36" fmla="*/ 0 w 597"/>
                  <a:gd name="T37" fmla="*/ 298 h 814"/>
                  <a:gd name="T38" fmla="*/ 298 w 597"/>
                  <a:gd name="T39" fmla="*/ 0 h 814"/>
                  <a:gd name="T40" fmla="*/ 597 w 597"/>
                  <a:gd name="T41" fmla="*/ 298 h 814"/>
                  <a:gd name="T42" fmla="*/ 441 w 597"/>
                  <a:gd name="T43" fmla="*/ 559 h 814"/>
                  <a:gd name="T44" fmla="*/ 431 w 597"/>
                  <a:gd name="T45" fmla="*/ 576 h 814"/>
                  <a:gd name="T46" fmla="*/ 432 w 597"/>
                  <a:gd name="T47" fmla="*/ 722 h 814"/>
                  <a:gd name="T48" fmla="*/ 371 w 597"/>
                  <a:gd name="T49" fmla="*/ 782 h 814"/>
                  <a:gd name="T50" fmla="*/ 354 w 597"/>
                  <a:gd name="T51" fmla="*/ 782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97" h="814">
                    <a:moveTo>
                      <a:pt x="222" y="575"/>
                    </a:moveTo>
                    <a:cubicBezTo>
                      <a:pt x="224" y="589"/>
                      <a:pt x="238" y="598"/>
                      <a:pt x="253" y="598"/>
                    </a:cubicBezTo>
                    <a:cubicBezTo>
                      <a:pt x="344" y="598"/>
                      <a:pt x="344" y="598"/>
                      <a:pt x="344" y="598"/>
                    </a:cubicBezTo>
                    <a:cubicBezTo>
                      <a:pt x="358" y="598"/>
                      <a:pt x="373" y="589"/>
                      <a:pt x="375" y="575"/>
                    </a:cubicBezTo>
                    <a:cubicBezTo>
                      <a:pt x="377" y="547"/>
                      <a:pt x="390" y="523"/>
                      <a:pt x="414" y="509"/>
                    </a:cubicBezTo>
                    <a:cubicBezTo>
                      <a:pt x="491" y="467"/>
                      <a:pt x="539" y="386"/>
                      <a:pt x="539" y="298"/>
                    </a:cubicBezTo>
                    <a:cubicBezTo>
                      <a:pt x="539" y="165"/>
                      <a:pt x="431" y="57"/>
                      <a:pt x="298" y="57"/>
                    </a:cubicBezTo>
                    <a:cubicBezTo>
                      <a:pt x="165" y="57"/>
                      <a:pt x="57" y="165"/>
                      <a:pt x="57" y="298"/>
                    </a:cubicBezTo>
                    <a:cubicBezTo>
                      <a:pt x="57" y="386"/>
                      <a:pt x="105" y="467"/>
                      <a:pt x="183" y="509"/>
                    </a:cubicBezTo>
                    <a:cubicBezTo>
                      <a:pt x="207" y="523"/>
                      <a:pt x="219" y="547"/>
                      <a:pt x="222" y="575"/>
                    </a:cubicBezTo>
                    <a:close/>
                    <a:moveTo>
                      <a:pt x="354" y="782"/>
                    </a:moveTo>
                    <a:cubicBezTo>
                      <a:pt x="350" y="800"/>
                      <a:pt x="334" y="814"/>
                      <a:pt x="314" y="814"/>
                    </a:cubicBezTo>
                    <a:cubicBezTo>
                      <a:pt x="282" y="814"/>
                      <a:pt x="282" y="814"/>
                      <a:pt x="282" y="814"/>
                    </a:cubicBezTo>
                    <a:cubicBezTo>
                      <a:pt x="263" y="814"/>
                      <a:pt x="247" y="800"/>
                      <a:pt x="242" y="782"/>
                    </a:cubicBezTo>
                    <a:cubicBezTo>
                      <a:pt x="226" y="782"/>
                      <a:pt x="226" y="782"/>
                      <a:pt x="226" y="782"/>
                    </a:cubicBezTo>
                    <a:cubicBezTo>
                      <a:pt x="193" y="782"/>
                      <a:pt x="165" y="755"/>
                      <a:pt x="165" y="722"/>
                    </a:cubicBezTo>
                    <a:cubicBezTo>
                      <a:pt x="165" y="576"/>
                      <a:pt x="165" y="576"/>
                      <a:pt x="165" y="576"/>
                    </a:cubicBezTo>
                    <a:cubicBezTo>
                      <a:pt x="165" y="569"/>
                      <a:pt x="162" y="563"/>
                      <a:pt x="155" y="559"/>
                    </a:cubicBezTo>
                    <a:cubicBezTo>
                      <a:pt x="60" y="507"/>
                      <a:pt x="0" y="407"/>
                      <a:pt x="0" y="298"/>
                    </a:cubicBezTo>
                    <a:cubicBezTo>
                      <a:pt x="0" y="133"/>
                      <a:pt x="134" y="0"/>
                      <a:pt x="298" y="0"/>
                    </a:cubicBezTo>
                    <a:cubicBezTo>
                      <a:pt x="463" y="0"/>
                      <a:pt x="597" y="133"/>
                      <a:pt x="597" y="298"/>
                    </a:cubicBezTo>
                    <a:cubicBezTo>
                      <a:pt x="597" y="407"/>
                      <a:pt x="537" y="507"/>
                      <a:pt x="441" y="559"/>
                    </a:cubicBezTo>
                    <a:cubicBezTo>
                      <a:pt x="435" y="563"/>
                      <a:pt x="431" y="569"/>
                      <a:pt x="431" y="576"/>
                    </a:cubicBezTo>
                    <a:cubicBezTo>
                      <a:pt x="432" y="722"/>
                      <a:pt x="432" y="722"/>
                      <a:pt x="432" y="722"/>
                    </a:cubicBezTo>
                    <a:cubicBezTo>
                      <a:pt x="432" y="755"/>
                      <a:pt x="404" y="782"/>
                      <a:pt x="371" y="782"/>
                    </a:cubicBezTo>
                    <a:cubicBezTo>
                      <a:pt x="354" y="782"/>
                      <a:pt x="354" y="782"/>
                      <a:pt x="354" y="7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10"/>
              <p:cNvSpPr>
                <a:spLocks noEditPoints="1"/>
              </p:cNvSpPr>
              <p:nvPr/>
            </p:nvSpPr>
            <p:spPr bwMode="auto">
              <a:xfrm>
                <a:off x="3527219" y="3163768"/>
                <a:ext cx="321952" cy="170229"/>
              </a:xfrm>
              <a:custGeom>
                <a:avLst/>
                <a:gdLst>
                  <a:gd name="T0" fmla="*/ 699 w 817"/>
                  <a:gd name="T1" fmla="*/ 406 h 432"/>
                  <a:gd name="T2" fmla="*/ 692 w 817"/>
                  <a:gd name="T3" fmla="*/ 380 h 432"/>
                  <a:gd name="T4" fmla="*/ 718 w 817"/>
                  <a:gd name="T5" fmla="*/ 373 h 432"/>
                  <a:gd name="T6" fmla="*/ 755 w 817"/>
                  <a:gd name="T7" fmla="*/ 394 h 432"/>
                  <a:gd name="T8" fmla="*/ 762 w 817"/>
                  <a:gd name="T9" fmla="*/ 420 h 432"/>
                  <a:gd name="T10" fmla="*/ 736 w 817"/>
                  <a:gd name="T11" fmla="*/ 427 h 432"/>
                  <a:gd name="T12" fmla="*/ 699 w 817"/>
                  <a:gd name="T13" fmla="*/ 406 h 432"/>
                  <a:gd name="T14" fmla="*/ 718 w 817"/>
                  <a:gd name="T15" fmla="*/ 59 h 432"/>
                  <a:gd name="T16" fmla="*/ 692 w 817"/>
                  <a:gd name="T17" fmla="*/ 52 h 432"/>
                  <a:gd name="T18" fmla="*/ 699 w 817"/>
                  <a:gd name="T19" fmla="*/ 26 h 432"/>
                  <a:gd name="T20" fmla="*/ 736 w 817"/>
                  <a:gd name="T21" fmla="*/ 5 h 432"/>
                  <a:gd name="T22" fmla="*/ 762 w 817"/>
                  <a:gd name="T23" fmla="*/ 12 h 432"/>
                  <a:gd name="T24" fmla="*/ 755 w 817"/>
                  <a:gd name="T25" fmla="*/ 38 h 432"/>
                  <a:gd name="T26" fmla="*/ 718 w 817"/>
                  <a:gd name="T27" fmla="*/ 59 h 432"/>
                  <a:gd name="T28" fmla="*/ 755 w 817"/>
                  <a:gd name="T29" fmla="*/ 235 h 432"/>
                  <a:gd name="T30" fmla="*/ 736 w 817"/>
                  <a:gd name="T31" fmla="*/ 216 h 432"/>
                  <a:gd name="T32" fmla="*/ 755 w 817"/>
                  <a:gd name="T33" fmla="*/ 197 h 432"/>
                  <a:gd name="T34" fmla="*/ 798 w 817"/>
                  <a:gd name="T35" fmla="*/ 197 h 432"/>
                  <a:gd name="T36" fmla="*/ 817 w 817"/>
                  <a:gd name="T37" fmla="*/ 216 h 432"/>
                  <a:gd name="T38" fmla="*/ 798 w 817"/>
                  <a:gd name="T39" fmla="*/ 235 h 432"/>
                  <a:gd name="T40" fmla="*/ 755 w 817"/>
                  <a:gd name="T41" fmla="*/ 235 h 432"/>
                  <a:gd name="T42" fmla="*/ 118 w 817"/>
                  <a:gd name="T43" fmla="*/ 26 h 432"/>
                  <a:gd name="T44" fmla="*/ 124 w 817"/>
                  <a:gd name="T45" fmla="*/ 52 h 432"/>
                  <a:gd name="T46" fmla="*/ 98 w 817"/>
                  <a:gd name="T47" fmla="*/ 59 h 432"/>
                  <a:gd name="T48" fmla="*/ 62 w 817"/>
                  <a:gd name="T49" fmla="*/ 38 h 432"/>
                  <a:gd name="T50" fmla="*/ 55 w 817"/>
                  <a:gd name="T51" fmla="*/ 12 h 432"/>
                  <a:gd name="T52" fmla="*/ 81 w 817"/>
                  <a:gd name="T53" fmla="*/ 5 h 432"/>
                  <a:gd name="T54" fmla="*/ 118 w 817"/>
                  <a:gd name="T55" fmla="*/ 26 h 432"/>
                  <a:gd name="T56" fmla="*/ 98 w 817"/>
                  <a:gd name="T57" fmla="*/ 373 h 432"/>
                  <a:gd name="T58" fmla="*/ 124 w 817"/>
                  <a:gd name="T59" fmla="*/ 380 h 432"/>
                  <a:gd name="T60" fmla="*/ 118 w 817"/>
                  <a:gd name="T61" fmla="*/ 406 h 432"/>
                  <a:gd name="T62" fmla="*/ 81 w 817"/>
                  <a:gd name="T63" fmla="*/ 427 h 432"/>
                  <a:gd name="T64" fmla="*/ 55 w 817"/>
                  <a:gd name="T65" fmla="*/ 420 h 432"/>
                  <a:gd name="T66" fmla="*/ 62 w 817"/>
                  <a:gd name="T67" fmla="*/ 394 h 432"/>
                  <a:gd name="T68" fmla="*/ 98 w 817"/>
                  <a:gd name="T69" fmla="*/ 373 h 432"/>
                  <a:gd name="T70" fmla="*/ 62 w 817"/>
                  <a:gd name="T71" fmla="*/ 197 h 432"/>
                  <a:gd name="T72" fmla="*/ 81 w 817"/>
                  <a:gd name="T73" fmla="*/ 216 h 432"/>
                  <a:gd name="T74" fmla="*/ 62 w 817"/>
                  <a:gd name="T75" fmla="*/ 235 h 432"/>
                  <a:gd name="T76" fmla="*/ 19 w 817"/>
                  <a:gd name="T77" fmla="*/ 235 h 432"/>
                  <a:gd name="T78" fmla="*/ 0 w 817"/>
                  <a:gd name="T79" fmla="*/ 216 h 432"/>
                  <a:gd name="T80" fmla="*/ 19 w 817"/>
                  <a:gd name="T81" fmla="*/ 197 h 432"/>
                  <a:gd name="T82" fmla="*/ 62 w 817"/>
                  <a:gd name="T83" fmla="*/ 197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17" h="432">
                    <a:moveTo>
                      <a:pt x="699" y="406"/>
                    </a:moveTo>
                    <a:cubicBezTo>
                      <a:pt x="690" y="401"/>
                      <a:pt x="687" y="389"/>
                      <a:pt x="692" y="380"/>
                    </a:cubicBezTo>
                    <a:cubicBezTo>
                      <a:pt x="698" y="371"/>
                      <a:pt x="709" y="368"/>
                      <a:pt x="718" y="373"/>
                    </a:cubicBezTo>
                    <a:cubicBezTo>
                      <a:pt x="755" y="394"/>
                      <a:pt x="755" y="394"/>
                      <a:pt x="755" y="394"/>
                    </a:cubicBezTo>
                    <a:cubicBezTo>
                      <a:pt x="764" y="399"/>
                      <a:pt x="767" y="411"/>
                      <a:pt x="762" y="420"/>
                    </a:cubicBezTo>
                    <a:cubicBezTo>
                      <a:pt x="757" y="429"/>
                      <a:pt x="745" y="432"/>
                      <a:pt x="736" y="427"/>
                    </a:cubicBezTo>
                    <a:cubicBezTo>
                      <a:pt x="699" y="406"/>
                      <a:pt x="699" y="406"/>
                      <a:pt x="699" y="406"/>
                    </a:cubicBezTo>
                    <a:close/>
                    <a:moveTo>
                      <a:pt x="718" y="59"/>
                    </a:moveTo>
                    <a:cubicBezTo>
                      <a:pt x="709" y="64"/>
                      <a:pt x="698" y="61"/>
                      <a:pt x="692" y="52"/>
                    </a:cubicBezTo>
                    <a:cubicBezTo>
                      <a:pt x="687" y="43"/>
                      <a:pt x="690" y="31"/>
                      <a:pt x="699" y="26"/>
                    </a:cubicBezTo>
                    <a:cubicBezTo>
                      <a:pt x="736" y="5"/>
                      <a:pt x="736" y="5"/>
                      <a:pt x="736" y="5"/>
                    </a:cubicBezTo>
                    <a:cubicBezTo>
                      <a:pt x="745" y="0"/>
                      <a:pt x="757" y="3"/>
                      <a:pt x="762" y="12"/>
                    </a:cubicBezTo>
                    <a:cubicBezTo>
                      <a:pt x="767" y="21"/>
                      <a:pt x="764" y="32"/>
                      <a:pt x="755" y="38"/>
                    </a:cubicBezTo>
                    <a:cubicBezTo>
                      <a:pt x="718" y="59"/>
                      <a:pt x="718" y="59"/>
                      <a:pt x="718" y="59"/>
                    </a:cubicBezTo>
                    <a:close/>
                    <a:moveTo>
                      <a:pt x="755" y="235"/>
                    </a:moveTo>
                    <a:cubicBezTo>
                      <a:pt x="745" y="235"/>
                      <a:pt x="736" y="226"/>
                      <a:pt x="736" y="216"/>
                    </a:cubicBezTo>
                    <a:cubicBezTo>
                      <a:pt x="736" y="205"/>
                      <a:pt x="745" y="197"/>
                      <a:pt x="755" y="197"/>
                    </a:cubicBezTo>
                    <a:cubicBezTo>
                      <a:pt x="798" y="197"/>
                      <a:pt x="798" y="197"/>
                      <a:pt x="798" y="197"/>
                    </a:cubicBezTo>
                    <a:cubicBezTo>
                      <a:pt x="808" y="197"/>
                      <a:pt x="817" y="205"/>
                      <a:pt x="817" y="216"/>
                    </a:cubicBezTo>
                    <a:cubicBezTo>
                      <a:pt x="817" y="226"/>
                      <a:pt x="808" y="235"/>
                      <a:pt x="798" y="235"/>
                    </a:cubicBezTo>
                    <a:cubicBezTo>
                      <a:pt x="755" y="235"/>
                      <a:pt x="755" y="235"/>
                      <a:pt x="755" y="235"/>
                    </a:cubicBezTo>
                    <a:close/>
                    <a:moveTo>
                      <a:pt x="118" y="26"/>
                    </a:moveTo>
                    <a:cubicBezTo>
                      <a:pt x="127" y="31"/>
                      <a:pt x="130" y="43"/>
                      <a:pt x="124" y="52"/>
                    </a:cubicBezTo>
                    <a:cubicBezTo>
                      <a:pt x="119" y="61"/>
                      <a:pt x="108" y="64"/>
                      <a:pt x="98" y="59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53" y="32"/>
                      <a:pt x="49" y="21"/>
                      <a:pt x="55" y="12"/>
                    </a:cubicBezTo>
                    <a:cubicBezTo>
                      <a:pt x="60" y="3"/>
                      <a:pt x="72" y="0"/>
                      <a:pt x="81" y="5"/>
                    </a:cubicBezTo>
                    <a:cubicBezTo>
                      <a:pt x="118" y="26"/>
                      <a:pt x="118" y="26"/>
                      <a:pt x="118" y="26"/>
                    </a:cubicBezTo>
                    <a:close/>
                    <a:moveTo>
                      <a:pt x="98" y="373"/>
                    </a:moveTo>
                    <a:cubicBezTo>
                      <a:pt x="108" y="368"/>
                      <a:pt x="119" y="371"/>
                      <a:pt x="124" y="380"/>
                    </a:cubicBezTo>
                    <a:cubicBezTo>
                      <a:pt x="130" y="389"/>
                      <a:pt x="127" y="401"/>
                      <a:pt x="118" y="406"/>
                    </a:cubicBezTo>
                    <a:cubicBezTo>
                      <a:pt x="81" y="427"/>
                      <a:pt x="81" y="427"/>
                      <a:pt x="81" y="427"/>
                    </a:cubicBezTo>
                    <a:cubicBezTo>
                      <a:pt x="72" y="432"/>
                      <a:pt x="60" y="429"/>
                      <a:pt x="55" y="420"/>
                    </a:cubicBezTo>
                    <a:cubicBezTo>
                      <a:pt x="49" y="411"/>
                      <a:pt x="53" y="399"/>
                      <a:pt x="62" y="394"/>
                    </a:cubicBezTo>
                    <a:cubicBezTo>
                      <a:pt x="98" y="373"/>
                      <a:pt x="98" y="373"/>
                      <a:pt x="98" y="373"/>
                    </a:cubicBezTo>
                    <a:close/>
                    <a:moveTo>
                      <a:pt x="62" y="197"/>
                    </a:moveTo>
                    <a:cubicBezTo>
                      <a:pt x="72" y="197"/>
                      <a:pt x="81" y="205"/>
                      <a:pt x="81" y="216"/>
                    </a:cubicBezTo>
                    <a:cubicBezTo>
                      <a:pt x="81" y="226"/>
                      <a:pt x="72" y="235"/>
                      <a:pt x="62" y="235"/>
                    </a:cubicBezTo>
                    <a:cubicBezTo>
                      <a:pt x="19" y="235"/>
                      <a:pt x="19" y="235"/>
                      <a:pt x="19" y="235"/>
                    </a:cubicBezTo>
                    <a:cubicBezTo>
                      <a:pt x="9" y="235"/>
                      <a:pt x="0" y="226"/>
                      <a:pt x="0" y="216"/>
                    </a:cubicBezTo>
                    <a:cubicBezTo>
                      <a:pt x="0" y="205"/>
                      <a:pt x="9" y="197"/>
                      <a:pt x="19" y="197"/>
                    </a:cubicBezTo>
                    <a:cubicBezTo>
                      <a:pt x="62" y="197"/>
                      <a:pt x="62" y="197"/>
                      <a:pt x="62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11"/>
              <p:cNvSpPr>
                <a:spLocks/>
              </p:cNvSpPr>
              <p:nvPr/>
            </p:nvSpPr>
            <p:spPr bwMode="auto">
              <a:xfrm>
                <a:off x="3630590" y="3200282"/>
                <a:ext cx="115376" cy="115542"/>
              </a:xfrm>
              <a:custGeom>
                <a:avLst/>
                <a:gdLst>
                  <a:gd name="T0" fmla="*/ 3 w 293"/>
                  <a:gd name="T1" fmla="*/ 38 h 293"/>
                  <a:gd name="T2" fmla="*/ 16 w 293"/>
                  <a:gd name="T3" fmla="*/ 15 h 293"/>
                  <a:gd name="T4" fmla="*/ 39 w 293"/>
                  <a:gd name="T5" fmla="*/ 28 h 293"/>
                  <a:gd name="T6" fmla="*/ 50 w 293"/>
                  <a:gd name="T7" fmla="*/ 65 h 293"/>
                  <a:gd name="T8" fmla="*/ 91 w 293"/>
                  <a:gd name="T9" fmla="*/ 53 h 293"/>
                  <a:gd name="T10" fmla="*/ 91 w 293"/>
                  <a:gd name="T11" fmla="*/ 53 h 293"/>
                  <a:gd name="T12" fmla="*/ 127 w 293"/>
                  <a:gd name="T13" fmla="*/ 48 h 293"/>
                  <a:gd name="T14" fmla="*/ 127 w 293"/>
                  <a:gd name="T15" fmla="*/ 19 h 293"/>
                  <a:gd name="T16" fmla="*/ 146 w 293"/>
                  <a:gd name="T17" fmla="*/ 0 h 293"/>
                  <a:gd name="T18" fmla="*/ 165 w 293"/>
                  <a:gd name="T19" fmla="*/ 19 h 293"/>
                  <a:gd name="T20" fmla="*/ 165 w 293"/>
                  <a:gd name="T21" fmla="*/ 48 h 293"/>
                  <a:gd name="T22" fmla="*/ 202 w 293"/>
                  <a:gd name="T23" fmla="*/ 53 h 293"/>
                  <a:gd name="T24" fmla="*/ 202 w 293"/>
                  <a:gd name="T25" fmla="*/ 53 h 293"/>
                  <a:gd name="T26" fmla="*/ 202 w 293"/>
                  <a:gd name="T27" fmla="*/ 53 h 293"/>
                  <a:gd name="T28" fmla="*/ 242 w 293"/>
                  <a:gd name="T29" fmla="*/ 65 h 293"/>
                  <a:gd name="T30" fmla="*/ 253 w 293"/>
                  <a:gd name="T31" fmla="*/ 28 h 293"/>
                  <a:gd name="T32" fmla="*/ 277 w 293"/>
                  <a:gd name="T33" fmla="*/ 15 h 293"/>
                  <a:gd name="T34" fmla="*/ 290 w 293"/>
                  <a:gd name="T35" fmla="*/ 38 h 293"/>
                  <a:gd name="T36" fmla="*/ 220 w 293"/>
                  <a:gd name="T37" fmla="*/ 278 h 293"/>
                  <a:gd name="T38" fmla="*/ 196 w 293"/>
                  <a:gd name="T39" fmla="*/ 290 h 293"/>
                  <a:gd name="T40" fmla="*/ 183 w 293"/>
                  <a:gd name="T41" fmla="*/ 267 h 293"/>
                  <a:gd name="T42" fmla="*/ 232 w 293"/>
                  <a:gd name="T43" fmla="*/ 102 h 293"/>
                  <a:gd name="T44" fmla="*/ 194 w 293"/>
                  <a:gd name="T45" fmla="*/ 90 h 293"/>
                  <a:gd name="T46" fmla="*/ 194 w 293"/>
                  <a:gd name="T47" fmla="*/ 90 h 293"/>
                  <a:gd name="T48" fmla="*/ 165 w 293"/>
                  <a:gd name="T49" fmla="*/ 86 h 293"/>
                  <a:gd name="T50" fmla="*/ 165 w 293"/>
                  <a:gd name="T51" fmla="*/ 132 h 293"/>
                  <a:gd name="T52" fmla="*/ 146 w 293"/>
                  <a:gd name="T53" fmla="*/ 151 h 293"/>
                  <a:gd name="T54" fmla="*/ 127 w 293"/>
                  <a:gd name="T55" fmla="*/ 132 h 293"/>
                  <a:gd name="T56" fmla="*/ 127 w 293"/>
                  <a:gd name="T57" fmla="*/ 86 h 293"/>
                  <a:gd name="T58" fmla="*/ 99 w 293"/>
                  <a:gd name="T59" fmla="*/ 90 h 293"/>
                  <a:gd name="T60" fmla="*/ 99 w 293"/>
                  <a:gd name="T61" fmla="*/ 90 h 293"/>
                  <a:gd name="T62" fmla="*/ 61 w 293"/>
                  <a:gd name="T63" fmla="*/ 102 h 293"/>
                  <a:gd name="T64" fmla="*/ 109 w 293"/>
                  <a:gd name="T65" fmla="*/ 267 h 293"/>
                  <a:gd name="T66" fmla="*/ 96 w 293"/>
                  <a:gd name="T67" fmla="*/ 290 h 293"/>
                  <a:gd name="T68" fmla="*/ 73 w 293"/>
                  <a:gd name="T69" fmla="*/ 278 h 293"/>
                  <a:gd name="T70" fmla="*/ 3 w 293"/>
                  <a:gd name="T71" fmla="*/ 38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3" h="293">
                    <a:moveTo>
                      <a:pt x="3" y="38"/>
                    </a:moveTo>
                    <a:cubicBezTo>
                      <a:pt x="0" y="28"/>
                      <a:pt x="6" y="18"/>
                      <a:pt x="16" y="15"/>
                    </a:cubicBezTo>
                    <a:cubicBezTo>
                      <a:pt x="26" y="12"/>
                      <a:pt x="37" y="18"/>
                      <a:pt x="39" y="28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63" y="60"/>
                      <a:pt x="77" y="56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103" y="50"/>
                      <a:pt x="115" y="49"/>
                      <a:pt x="127" y="48"/>
                    </a:cubicBezTo>
                    <a:cubicBezTo>
                      <a:pt x="127" y="19"/>
                      <a:pt x="127" y="19"/>
                      <a:pt x="127" y="19"/>
                    </a:cubicBezTo>
                    <a:cubicBezTo>
                      <a:pt x="127" y="8"/>
                      <a:pt x="136" y="0"/>
                      <a:pt x="146" y="0"/>
                    </a:cubicBezTo>
                    <a:cubicBezTo>
                      <a:pt x="157" y="0"/>
                      <a:pt x="165" y="8"/>
                      <a:pt x="165" y="19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78" y="49"/>
                      <a:pt x="190" y="50"/>
                      <a:pt x="202" y="53"/>
                    </a:cubicBezTo>
                    <a:cubicBezTo>
                      <a:pt x="202" y="53"/>
                      <a:pt x="202" y="53"/>
                      <a:pt x="202" y="53"/>
                    </a:cubicBezTo>
                    <a:cubicBezTo>
                      <a:pt x="202" y="53"/>
                      <a:pt x="202" y="53"/>
                      <a:pt x="202" y="53"/>
                    </a:cubicBezTo>
                    <a:cubicBezTo>
                      <a:pt x="216" y="56"/>
                      <a:pt x="229" y="60"/>
                      <a:pt x="242" y="65"/>
                    </a:cubicBezTo>
                    <a:cubicBezTo>
                      <a:pt x="253" y="28"/>
                      <a:pt x="253" y="28"/>
                      <a:pt x="253" y="28"/>
                    </a:cubicBezTo>
                    <a:cubicBezTo>
                      <a:pt x="256" y="18"/>
                      <a:pt x="267" y="12"/>
                      <a:pt x="277" y="15"/>
                    </a:cubicBezTo>
                    <a:cubicBezTo>
                      <a:pt x="287" y="18"/>
                      <a:pt x="293" y="28"/>
                      <a:pt x="290" y="38"/>
                    </a:cubicBezTo>
                    <a:cubicBezTo>
                      <a:pt x="220" y="278"/>
                      <a:pt x="220" y="278"/>
                      <a:pt x="220" y="278"/>
                    </a:cubicBezTo>
                    <a:cubicBezTo>
                      <a:pt x="217" y="288"/>
                      <a:pt x="206" y="293"/>
                      <a:pt x="196" y="290"/>
                    </a:cubicBezTo>
                    <a:cubicBezTo>
                      <a:pt x="186" y="288"/>
                      <a:pt x="180" y="277"/>
                      <a:pt x="183" y="267"/>
                    </a:cubicBezTo>
                    <a:cubicBezTo>
                      <a:pt x="232" y="102"/>
                      <a:pt x="232" y="102"/>
                      <a:pt x="232" y="102"/>
                    </a:cubicBezTo>
                    <a:cubicBezTo>
                      <a:pt x="220" y="97"/>
                      <a:pt x="207" y="93"/>
                      <a:pt x="194" y="90"/>
                    </a:cubicBezTo>
                    <a:cubicBezTo>
                      <a:pt x="194" y="90"/>
                      <a:pt x="194" y="90"/>
                      <a:pt x="194" y="90"/>
                    </a:cubicBezTo>
                    <a:cubicBezTo>
                      <a:pt x="185" y="88"/>
                      <a:pt x="175" y="87"/>
                      <a:pt x="165" y="86"/>
                    </a:cubicBezTo>
                    <a:cubicBezTo>
                      <a:pt x="165" y="132"/>
                      <a:pt x="165" y="132"/>
                      <a:pt x="165" y="132"/>
                    </a:cubicBezTo>
                    <a:cubicBezTo>
                      <a:pt x="165" y="143"/>
                      <a:pt x="157" y="151"/>
                      <a:pt x="146" y="151"/>
                    </a:cubicBezTo>
                    <a:cubicBezTo>
                      <a:pt x="136" y="151"/>
                      <a:pt x="127" y="143"/>
                      <a:pt x="127" y="132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18" y="87"/>
                      <a:pt x="108" y="88"/>
                      <a:pt x="99" y="90"/>
                    </a:cubicBezTo>
                    <a:cubicBezTo>
                      <a:pt x="99" y="90"/>
                      <a:pt x="99" y="90"/>
                      <a:pt x="99" y="90"/>
                    </a:cubicBezTo>
                    <a:cubicBezTo>
                      <a:pt x="85" y="93"/>
                      <a:pt x="73" y="97"/>
                      <a:pt x="61" y="102"/>
                    </a:cubicBezTo>
                    <a:cubicBezTo>
                      <a:pt x="109" y="267"/>
                      <a:pt x="109" y="267"/>
                      <a:pt x="109" y="267"/>
                    </a:cubicBezTo>
                    <a:cubicBezTo>
                      <a:pt x="112" y="277"/>
                      <a:pt x="106" y="288"/>
                      <a:pt x="96" y="290"/>
                    </a:cubicBezTo>
                    <a:cubicBezTo>
                      <a:pt x="86" y="293"/>
                      <a:pt x="76" y="288"/>
                      <a:pt x="73" y="278"/>
                    </a:cubicBezTo>
                    <a:cubicBezTo>
                      <a:pt x="3" y="38"/>
                      <a:pt x="3" y="38"/>
                      <a:pt x="3" y="38"/>
                    </a:cubicBezTo>
                    <a:close/>
                  </a:path>
                </a:pathLst>
              </a:custGeom>
              <a:solidFill>
                <a:srgbClr val="05DA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46" name="组合 145"/>
          <p:cNvGrpSpPr/>
          <p:nvPr/>
        </p:nvGrpSpPr>
        <p:grpSpPr>
          <a:xfrm>
            <a:off x="8246938" y="2531360"/>
            <a:ext cx="1022608" cy="1022608"/>
            <a:chOff x="8159611" y="2967932"/>
            <a:chExt cx="781328" cy="781328"/>
          </a:xfrm>
        </p:grpSpPr>
        <p:sp useBgFill="1">
          <p:nvSpPr>
            <p:cNvPr id="136" name="椭圆 135"/>
            <p:cNvSpPr/>
            <p:nvPr/>
          </p:nvSpPr>
          <p:spPr>
            <a:xfrm>
              <a:off x="8159611" y="2967932"/>
              <a:ext cx="781328" cy="781328"/>
            </a:xfrm>
            <a:prstGeom prst="ellipse">
              <a:avLst/>
            </a:prstGeom>
            <a:ln w="15875">
              <a:gradFill>
                <a:gsLst>
                  <a:gs pos="0">
                    <a:srgbClr val="3BF2FB"/>
                  </a:gs>
                  <a:gs pos="60000">
                    <a:srgbClr val="00B0F0"/>
                  </a:gs>
                  <a:gs pos="80000">
                    <a:srgbClr val="3BF2FB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7" name="组合 136"/>
            <p:cNvGrpSpPr/>
            <p:nvPr/>
          </p:nvGrpSpPr>
          <p:grpSpPr>
            <a:xfrm>
              <a:off x="8412509" y="3178742"/>
              <a:ext cx="275532" cy="359708"/>
              <a:chOff x="6548410" y="5124435"/>
              <a:chExt cx="538723" cy="703303"/>
            </a:xfrm>
            <a:solidFill>
              <a:schemeClr val="bg1"/>
            </a:solidFill>
          </p:grpSpPr>
          <p:sp>
            <p:nvSpPr>
              <p:cNvPr id="138" name="Freeform 21"/>
              <p:cNvSpPr>
                <a:spLocks noEditPoints="1"/>
              </p:cNvSpPr>
              <p:nvPr/>
            </p:nvSpPr>
            <p:spPr bwMode="auto">
              <a:xfrm>
                <a:off x="6597785" y="5124435"/>
                <a:ext cx="439975" cy="450949"/>
              </a:xfrm>
              <a:custGeom>
                <a:avLst/>
                <a:gdLst>
                  <a:gd name="T0" fmla="*/ 16 w 509"/>
                  <a:gd name="T1" fmla="*/ 394 h 522"/>
                  <a:gd name="T2" fmla="*/ 111 w 509"/>
                  <a:gd name="T3" fmla="*/ 413 h 522"/>
                  <a:gd name="T4" fmla="*/ 129 w 509"/>
                  <a:gd name="T5" fmla="*/ 414 h 522"/>
                  <a:gd name="T6" fmla="*/ 254 w 509"/>
                  <a:gd name="T7" fmla="*/ 394 h 522"/>
                  <a:gd name="T8" fmla="*/ 380 w 509"/>
                  <a:gd name="T9" fmla="*/ 414 h 522"/>
                  <a:gd name="T10" fmla="*/ 398 w 509"/>
                  <a:gd name="T11" fmla="*/ 413 h 522"/>
                  <a:gd name="T12" fmla="*/ 493 w 509"/>
                  <a:gd name="T13" fmla="*/ 394 h 522"/>
                  <a:gd name="T14" fmla="*/ 509 w 509"/>
                  <a:gd name="T15" fmla="*/ 410 h 522"/>
                  <a:gd name="T16" fmla="*/ 509 w 509"/>
                  <a:gd name="T17" fmla="*/ 432 h 522"/>
                  <a:gd name="T18" fmla="*/ 254 w 509"/>
                  <a:gd name="T19" fmla="*/ 522 h 522"/>
                  <a:gd name="T20" fmla="*/ 0 w 509"/>
                  <a:gd name="T21" fmla="*/ 432 h 522"/>
                  <a:gd name="T22" fmla="*/ 0 w 509"/>
                  <a:gd name="T23" fmla="*/ 410 h 522"/>
                  <a:gd name="T24" fmla="*/ 16 w 509"/>
                  <a:gd name="T25" fmla="*/ 394 h 522"/>
                  <a:gd name="T26" fmla="*/ 385 w 509"/>
                  <a:gd name="T27" fmla="*/ 337 h 522"/>
                  <a:gd name="T28" fmla="*/ 366 w 509"/>
                  <a:gd name="T29" fmla="*/ 334 h 522"/>
                  <a:gd name="T30" fmla="*/ 254 w 509"/>
                  <a:gd name="T31" fmla="*/ 356 h 522"/>
                  <a:gd name="T32" fmla="*/ 142 w 509"/>
                  <a:gd name="T33" fmla="*/ 334 h 522"/>
                  <a:gd name="T34" fmla="*/ 124 w 509"/>
                  <a:gd name="T35" fmla="*/ 337 h 522"/>
                  <a:gd name="T36" fmla="*/ 83 w 509"/>
                  <a:gd name="T37" fmla="*/ 305 h 522"/>
                  <a:gd name="T38" fmla="*/ 70 w 509"/>
                  <a:gd name="T39" fmla="*/ 80 h 522"/>
                  <a:gd name="T40" fmla="*/ 150 w 509"/>
                  <a:gd name="T41" fmla="*/ 0 h 522"/>
                  <a:gd name="T42" fmla="*/ 199 w 509"/>
                  <a:gd name="T43" fmla="*/ 7 h 522"/>
                  <a:gd name="T44" fmla="*/ 254 w 509"/>
                  <a:gd name="T45" fmla="*/ 0 h 522"/>
                  <a:gd name="T46" fmla="*/ 310 w 509"/>
                  <a:gd name="T47" fmla="*/ 7 h 522"/>
                  <a:gd name="T48" fmla="*/ 359 w 509"/>
                  <a:gd name="T49" fmla="*/ 0 h 522"/>
                  <a:gd name="T50" fmla="*/ 439 w 509"/>
                  <a:gd name="T51" fmla="*/ 80 h 522"/>
                  <a:gd name="T52" fmla="*/ 426 w 509"/>
                  <a:gd name="T53" fmla="*/ 305 h 522"/>
                  <a:gd name="T54" fmla="*/ 385 w 509"/>
                  <a:gd name="T55" fmla="*/ 337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09" h="522">
                    <a:moveTo>
                      <a:pt x="16" y="394"/>
                    </a:moveTo>
                    <a:cubicBezTo>
                      <a:pt x="65" y="394"/>
                      <a:pt x="88" y="405"/>
                      <a:pt x="111" y="413"/>
                    </a:cubicBezTo>
                    <a:cubicBezTo>
                      <a:pt x="117" y="415"/>
                      <a:pt x="122" y="416"/>
                      <a:pt x="129" y="414"/>
                    </a:cubicBezTo>
                    <a:cubicBezTo>
                      <a:pt x="157" y="407"/>
                      <a:pt x="205" y="394"/>
                      <a:pt x="254" y="394"/>
                    </a:cubicBezTo>
                    <a:cubicBezTo>
                      <a:pt x="304" y="394"/>
                      <a:pt x="352" y="407"/>
                      <a:pt x="380" y="414"/>
                    </a:cubicBezTo>
                    <a:cubicBezTo>
                      <a:pt x="387" y="416"/>
                      <a:pt x="392" y="415"/>
                      <a:pt x="398" y="413"/>
                    </a:cubicBezTo>
                    <a:cubicBezTo>
                      <a:pt x="421" y="405"/>
                      <a:pt x="444" y="394"/>
                      <a:pt x="493" y="394"/>
                    </a:cubicBezTo>
                    <a:cubicBezTo>
                      <a:pt x="501" y="394"/>
                      <a:pt x="509" y="402"/>
                      <a:pt x="509" y="410"/>
                    </a:cubicBezTo>
                    <a:cubicBezTo>
                      <a:pt x="509" y="432"/>
                      <a:pt x="509" y="432"/>
                      <a:pt x="509" y="432"/>
                    </a:cubicBezTo>
                    <a:cubicBezTo>
                      <a:pt x="509" y="492"/>
                      <a:pt x="366" y="522"/>
                      <a:pt x="254" y="522"/>
                    </a:cubicBezTo>
                    <a:cubicBezTo>
                      <a:pt x="143" y="522"/>
                      <a:pt x="0" y="492"/>
                      <a:pt x="0" y="432"/>
                    </a:cubicBezTo>
                    <a:cubicBezTo>
                      <a:pt x="0" y="410"/>
                      <a:pt x="0" y="410"/>
                      <a:pt x="0" y="410"/>
                    </a:cubicBezTo>
                    <a:cubicBezTo>
                      <a:pt x="0" y="401"/>
                      <a:pt x="7" y="394"/>
                      <a:pt x="16" y="394"/>
                    </a:cubicBezTo>
                    <a:close/>
                    <a:moveTo>
                      <a:pt x="385" y="337"/>
                    </a:moveTo>
                    <a:cubicBezTo>
                      <a:pt x="378" y="336"/>
                      <a:pt x="373" y="333"/>
                      <a:pt x="366" y="334"/>
                    </a:cubicBezTo>
                    <a:cubicBezTo>
                      <a:pt x="338" y="341"/>
                      <a:pt x="305" y="356"/>
                      <a:pt x="254" y="356"/>
                    </a:cubicBezTo>
                    <a:cubicBezTo>
                      <a:pt x="204" y="356"/>
                      <a:pt x="171" y="341"/>
                      <a:pt x="142" y="334"/>
                    </a:cubicBezTo>
                    <a:cubicBezTo>
                      <a:pt x="136" y="333"/>
                      <a:pt x="131" y="336"/>
                      <a:pt x="124" y="337"/>
                    </a:cubicBezTo>
                    <a:cubicBezTo>
                      <a:pt x="107" y="338"/>
                      <a:pt x="84" y="323"/>
                      <a:pt x="83" y="305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68" y="36"/>
                      <a:pt x="106" y="0"/>
                      <a:pt x="150" y="0"/>
                    </a:cubicBezTo>
                    <a:cubicBezTo>
                      <a:pt x="171" y="0"/>
                      <a:pt x="184" y="7"/>
                      <a:pt x="199" y="7"/>
                    </a:cubicBezTo>
                    <a:cubicBezTo>
                      <a:pt x="214" y="7"/>
                      <a:pt x="233" y="0"/>
                      <a:pt x="254" y="0"/>
                    </a:cubicBezTo>
                    <a:cubicBezTo>
                      <a:pt x="276" y="0"/>
                      <a:pt x="295" y="7"/>
                      <a:pt x="310" y="7"/>
                    </a:cubicBezTo>
                    <a:cubicBezTo>
                      <a:pt x="325" y="7"/>
                      <a:pt x="338" y="0"/>
                      <a:pt x="359" y="0"/>
                    </a:cubicBezTo>
                    <a:cubicBezTo>
                      <a:pt x="403" y="0"/>
                      <a:pt x="439" y="36"/>
                      <a:pt x="439" y="80"/>
                    </a:cubicBezTo>
                    <a:cubicBezTo>
                      <a:pt x="439" y="155"/>
                      <a:pt x="426" y="230"/>
                      <a:pt x="426" y="305"/>
                    </a:cubicBezTo>
                    <a:cubicBezTo>
                      <a:pt x="426" y="323"/>
                      <a:pt x="402" y="338"/>
                      <a:pt x="385" y="337"/>
                    </a:cubicBezTo>
                    <a:close/>
                  </a:path>
                </a:pathLst>
              </a:custGeom>
              <a:solidFill>
                <a:srgbClr val="BB10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22"/>
              <p:cNvSpPr>
                <a:spLocks noEditPoints="1"/>
              </p:cNvSpPr>
              <p:nvPr/>
            </p:nvSpPr>
            <p:spPr bwMode="auto">
              <a:xfrm>
                <a:off x="6548410" y="5257563"/>
                <a:ext cx="538723" cy="570175"/>
              </a:xfrm>
              <a:custGeom>
                <a:avLst/>
                <a:gdLst>
                  <a:gd name="T0" fmla="*/ 100 w 623"/>
                  <a:gd name="T1" fmla="*/ 153 h 660"/>
                  <a:gd name="T2" fmla="*/ 73 w 623"/>
                  <a:gd name="T3" fmla="*/ 183 h 660"/>
                  <a:gd name="T4" fmla="*/ 43 w 623"/>
                  <a:gd name="T5" fmla="*/ 156 h 660"/>
                  <a:gd name="T6" fmla="*/ 30 w 623"/>
                  <a:gd name="T7" fmla="*/ 45 h 660"/>
                  <a:gd name="T8" fmla="*/ 94 w 623"/>
                  <a:gd name="T9" fmla="*/ 41 h 660"/>
                  <a:gd name="T10" fmla="*/ 100 w 623"/>
                  <a:gd name="T11" fmla="*/ 153 h 660"/>
                  <a:gd name="T12" fmla="*/ 76 w 623"/>
                  <a:gd name="T13" fmla="*/ 502 h 660"/>
                  <a:gd name="T14" fmla="*/ 57 w 623"/>
                  <a:gd name="T15" fmla="*/ 521 h 660"/>
                  <a:gd name="T16" fmla="*/ 38 w 623"/>
                  <a:gd name="T17" fmla="*/ 502 h 660"/>
                  <a:gd name="T18" fmla="*/ 38 w 623"/>
                  <a:gd name="T19" fmla="*/ 487 h 660"/>
                  <a:gd name="T20" fmla="*/ 78 w 623"/>
                  <a:gd name="T21" fmla="*/ 440 h 660"/>
                  <a:gd name="T22" fmla="*/ 289 w 623"/>
                  <a:gd name="T23" fmla="*/ 406 h 660"/>
                  <a:gd name="T24" fmla="*/ 334 w 623"/>
                  <a:gd name="T25" fmla="*/ 406 h 660"/>
                  <a:gd name="T26" fmla="*/ 545 w 623"/>
                  <a:gd name="T27" fmla="*/ 440 h 660"/>
                  <a:gd name="T28" fmla="*/ 585 w 623"/>
                  <a:gd name="T29" fmla="*/ 487 h 660"/>
                  <a:gd name="T30" fmla="*/ 585 w 623"/>
                  <a:gd name="T31" fmla="*/ 502 h 660"/>
                  <a:gd name="T32" fmla="*/ 566 w 623"/>
                  <a:gd name="T33" fmla="*/ 521 h 660"/>
                  <a:gd name="T34" fmla="*/ 547 w 623"/>
                  <a:gd name="T35" fmla="*/ 502 h 660"/>
                  <a:gd name="T36" fmla="*/ 547 w 623"/>
                  <a:gd name="T37" fmla="*/ 490 h 660"/>
                  <a:gd name="T38" fmla="*/ 538 w 623"/>
                  <a:gd name="T39" fmla="*/ 481 h 660"/>
                  <a:gd name="T40" fmla="*/ 341 w 623"/>
                  <a:gd name="T41" fmla="*/ 468 h 660"/>
                  <a:gd name="T42" fmla="*/ 334 w 623"/>
                  <a:gd name="T43" fmla="*/ 470 h 660"/>
                  <a:gd name="T44" fmla="*/ 331 w 623"/>
                  <a:gd name="T45" fmla="*/ 477 h 660"/>
                  <a:gd name="T46" fmla="*/ 331 w 623"/>
                  <a:gd name="T47" fmla="*/ 502 h 660"/>
                  <a:gd name="T48" fmla="*/ 311 w 623"/>
                  <a:gd name="T49" fmla="*/ 521 h 660"/>
                  <a:gd name="T50" fmla="*/ 292 w 623"/>
                  <a:gd name="T51" fmla="*/ 502 h 660"/>
                  <a:gd name="T52" fmla="*/ 292 w 623"/>
                  <a:gd name="T53" fmla="*/ 477 h 660"/>
                  <a:gd name="T54" fmla="*/ 289 w 623"/>
                  <a:gd name="T55" fmla="*/ 470 h 660"/>
                  <a:gd name="T56" fmla="*/ 282 w 623"/>
                  <a:gd name="T57" fmla="*/ 468 h 660"/>
                  <a:gd name="T58" fmla="*/ 85 w 623"/>
                  <a:gd name="T59" fmla="*/ 481 h 660"/>
                  <a:gd name="T60" fmla="*/ 76 w 623"/>
                  <a:gd name="T61" fmla="*/ 490 h 660"/>
                  <a:gd name="T62" fmla="*/ 76 w 623"/>
                  <a:gd name="T63" fmla="*/ 502 h 660"/>
                  <a:gd name="T64" fmla="*/ 566 w 623"/>
                  <a:gd name="T65" fmla="*/ 545 h 660"/>
                  <a:gd name="T66" fmla="*/ 623 w 623"/>
                  <a:gd name="T67" fmla="*/ 602 h 660"/>
                  <a:gd name="T68" fmla="*/ 566 w 623"/>
                  <a:gd name="T69" fmla="*/ 660 h 660"/>
                  <a:gd name="T70" fmla="*/ 509 w 623"/>
                  <a:gd name="T71" fmla="*/ 602 h 660"/>
                  <a:gd name="T72" fmla="*/ 566 w 623"/>
                  <a:gd name="T73" fmla="*/ 545 h 660"/>
                  <a:gd name="T74" fmla="*/ 57 w 623"/>
                  <a:gd name="T75" fmla="*/ 545 h 660"/>
                  <a:gd name="T76" fmla="*/ 114 w 623"/>
                  <a:gd name="T77" fmla="*/ 602 h 660"/>
                  <a:gd name="T78" fmla="*/ 57 w 623"/>
                  <a:gd name="T79" fmla="*/ 660 h 660"/>
                  <a:gd name="T80" fmla="*/ 0 w 623"/>
                  <a:gd name="T81" fmla="*/ 602 h 660"/>
                  <a:gd name="T82" fmla="*/ 57 w 623"/>
                  <a:gd name="T83" fmla="*/ 545 h 660"/>
                  <a:gd name="T84" fmla="*/ 311 w 623"/>
                  <a:gd name="T85" fmla="*/ 545 h 660"/>
                  <a:gd name="T86" fmla="*/ 369 w 623"/>
                  <a:gd name="T87" fmla="*/ 602 h 660"/>
                  <a:gd name="T88" fmla="*/ 311 w 623"/>
                  <a:gd name="T89" fmla="*/ 660 h 660"/>
                  <a:gd name="T90" fmla="*/ 254 w 623"/>
                  <a:gd name="T91" fmla="*/ 602 h 660"/>
                  <a:gd name="T92" fmla="*/ 311 w 623"/>
                  <a:gd name="T93" fmla="*/ 545 h 660"/>
                  <a:gd name="T94" fmla="*/ 580 w 623"/>
                  <a:gd name="T95" fmla="*/ 156 h 660"/>
                  <a:gd name="T96" fmla="*/ 550 w 623"/>
                  <a:gd name="T97" fmla="*/ 183 h 660"/>
                  <a:gd name="T98" fmla="*/ 523 w 623"/>
                  <a:gd name="T99" fmla="*/ 153 h 660"/>
                  <a:gd name="T100" fmla="*/ 529 w 623"/>
                  <a:gd name="T101" fmla="*/ 41 h 660"/>
                  <a:gd name="T102" fmla="*/ 593 w 623"/>
                  <a:gd name="T103" fmla="*/ 45 h 660"/>
                  <a:gd name="T104" fmla="*/ 580 w 623"/>
                  <a:gd name="T105" fmla="*/ 156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3" h="660">
                    <a:moveTo>
                      <a:pt x="100" y="153"/>
                    </a:moveTo>
                    <a:cubicBezTo>
                      <a:pt x="101" y="169"/>
                      <a:pt x="89" y="182"/>
                      <a:pt x="73" y="183"/>
                    </a:cubicBezTo>
                    <a:cubicBezTo>
                      <a:pt x="57" y="184"/>
                      <a:pt x="44" y="172"/>
                      <a:pt x="43" y="156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29" y="12"/>
                      <a:pt x="91" y="0"/>
                      <a:pt x="94" y="41"/>
                    </a:cubicBezTo>
                    <a:cubicBezTo>
                      <a:pt x="100" y="153"/>
                      <a:pt x="100" y="153"/>
                      <a:pt x="100" y="153"/>
                    </a:cubicBezTo>
                    <a:close/>
                    <a:moveTo>
                      <a:pt x="76" y="502"/>
                    </a:moveTo>
                    <a:cubicBezTo>
                      <a:pt x="76" y="513"/>
                      <a:pt x="68" y="521"/>
                      <a:pt x="57" y="521"/>
                    </a:cubicBezTo>
                    <a:cubicBezTo>
                      <a:pt x="47" y="521"/>
                      <a:pt x="38" y="513"/>
                      <a:pt x="38" y="502"/>
                    </a:cubicBezTo>
                    <a:cubicBezTo>
                      <a:pt x="38" y="487"/>
                      <a:pt x="38" y="487"/>
                      <a:pt x="38" y="487"/>
                    </a:cubicBezTo>
                    <a:cubicBezTo>
                      <a:pt x="38" y="464"/>
                      <a:pt x="55" y="444"/>
                      <a:pt x="78" y="440"/>
                    </a:cubicBezTo>
                    <a:cubicBezTo>
                      <a:pt x="289" y="406"/>
                      <a:pt x="289" y="406"/>
                      <a:pt x="289" y="406"/>
                    </a:cubicBezTo>
                    <a:cubicBezTo>
                      <a:pt x="304" y="406"/>
                      <a:pt x="319" y="406"/>
                      <a:pt x="334" y="406"/>
                    </a:cubicBezTo>
                    <a:cubicBezTo>
                      <a:pt x="545" y="440"/>
                      <a:pt x="545" y="440"/>
                      <a:pt x="545" y="440"/>
                    </a:cubicBezTo>
                    <a:cubicBezTo>
                      <a:pt x="568" y="444"/>
                      <a:pt x="585" y="464"/>
                      <a:pt x="585" y="487"/>
                    </a:cubicBezTo>
                    <a:cubicBezTo>
                      <a:pt x="585" y="502"/>
                      <a:pt x="585" y="502"/>
                      <a:pt x="585" y="502"/>
                    </a:cubicBezTo>
                    <a:cubicBezTo>
                      <a:pt x="585" y="513"/>
                      <a:pt x="576" y="521"/>
                      <a:pt x="566" y="521"/>
                    </a:cubicBezTo>
                    <a:cubicBezTo>
                      <a:pt x="555" y="521"/>
                      <a:pt x="547" y="513"/>
                      <a:pt x="547" y="502"/>
                    </a:cubicBezTo>
                    <a:cubicBezTo>
                      <a:pt x="547" y="498"/>
                      <a:pt x="547" y="494"/>
                      <a:pt x="547" y="490"/>
                    </a:cubicBezTo>
                    <a:cubicBezTo>
                      <a:pt x="547" y="485"/>
                      <a:pt x="543" y="481"/>
                      <a:pt x="538" y="481"/>
                    </a:cubicBezTo>
                    <a:cubicBezTo>
                      <a:pt x="341" y="468"/>
                      <a:pt x="341" y="468"/>
                      <a:pt x="341" y="468"/>
                    </a:cubicBezTo>
                    <a:cubicBezTo>
                      <a:pt x="338" y="468"/>
                      <a:pt x="336" y="468"/>
                      <a:pt x="334" y="470"/>
                    </a:cubicBezTo>
                    <a:cubicBezTo>
                      <a:pt x="332" y="472"/>
                      <a:pt x="331" y="475"/>
                      <a:pt x="331" y="477"/>
                    </a:cubicBezTo>
                    <a:cubicBezTo>
                      <a:pt x="331" y="502"/>
                      <a:pt x="331" y="502"/>
                      <a:pt x="331" y="502"/>
                    </a:cubicBezTo>
                    <a:cubicBezTo>
                      <a:pt x="331" y="513"/>
                      <a:pt x="322" y="521"/>
                      <a:pt x="311" y="521"/>
                    </a:cubicBezTo>
                    <a:cubicBezTo>
                      <a:pt x="301" y="521"/>
                      <a:pt x="292" y="513"/>
                      <a:pt x="292" y="502"/>
                    </a:cubicBezTo>
                    <a:cubicBezTo>
                      <a:pt x="292" y="477"/>
                      <a:pt x="292" y="477"/>
                      <a:pt x="292" y="477"/>
                    </a:cubicBezTo>
                    <a:cubicBezTo>
                      <a:pt x="292" y="475"/>
                      <a:pt x="291" y="472"/>
                      <a:pt x="289" y="470"/>
                    </a:cubicBezTo>
                    <a:cubicBezTo>
                      <a:pt x="287" y="468"/>
                      <a:pt x="285" y="468"/>
                      <a:pt x="282" y="468"/>
                    </a:cubicBezTo>
                    <a:cubicBezTo>
                      <a:pt x="85" y="481"/>
                      <a:pt x="85" y="481"/>
                      <a:pt x="85" y="481"/>
                    </a:cubicBezTo>
                    <a:cubicBezTo>
                      <a:pt x="80" y="481"/>
                      <a:pt x="76" y="485"/>
                      <a:pt x="76" y="490"/>
                    </a:cubicBezTo>
                    <a:cubicBezTo>
                      <a:pt x="76" y="502"/>
                      <a:pt x="76" y="502"/>
                      <a:pt x="76" y="502"/>
                    </a:cubicBezTo>
                    <a:close/>
                    <a:moveTo>
                      <a:pt x="566" y="545"/>
                    </a:moveTo>
                    <a:cubicBezTo>
                      <a:pt x="597" y="545"/>
                      <a:pt x="623" y="571"/>
                      <a:pt x="623" y="602"/>
                    </a:cubicBezTo>
                    <a:cubicBezTo>
                      <a:pt x="623" y="634"/>
                      <a:pt x="597" y="660"/>
                      <a:pt x="566" y="660"/>
                    </a:cubicBezTo>
                    <a:cubicBezTo>
                      <a:pt x="534" y="660"/>
                      <a:pt x="509" y="634"/>
                      <a:pt x="509" y="602"/>
                    </a:cubicBezTo>
                    <a:cubicBezTo>
                      <a:pt x="509" y="571"/>
                      <a:pt x="534" y="545"/>
                      <a:pt x="566" y="545"/>
                    </a:cubicBezTo>
                    <a:close/>
                    <a:moveTo>
                      <a:pt x="57" y="545"/>
                    </a:moveTo>
                    <a:cubicBezTo>
                      <a:pt x="89" y="545"/>
                      <a:pt x="114" y="571"/>
                      <a:pt x="114" y="602"/>
                    </a:cubicBezTo>
                    <a:cubicBezTo>
                      <a:pt x="114" y="634"/>
                      <a:pt x="89" y="660"/>
                      <a:pt x="57" y="660"/>
                    </a:cubicBezTo>
                    <a:cubicBezTo>
                      <a:pt x="26" y="660"/>
                      <a:pt x="0" y="634"/>
                      <a:pt x="0" y="602"/>
                    </a:cubicBezTo>
                    <a:cubicBezTo>
                      <a:pt x="0" y="571"/>
                      <a:pt x="26" y="545"/>
                      <a:pt x="57" y="545"/>
                    </a:cubicBezTo>
                    <a:close/>
                    <a:moveTo>
                      <a:pt x="311" y="545"/>
                    </a:moveTo>
                    <a:cubicBezTo>
                      <a:pt x="343" y="545"/>
                      <a:pt x="369" y="571"/>
                      <a:pt x="369" y="602"/>
                    </a:cubicBezTo>
                    <a:cubicBezTo>
                      <a:pt x="369" y="634"/>
                      <a:pt x="343" y="660"/>
                      <a:pt x="311" y="660"/>
                    </a:cubicBezTo>
                    <a:cubicBezTo>
                      <a:pt x="280" y="660"/>
                      <a:pt x="254" y="634"/>
                      <a:pt x="254" y="602"/>
                    </a:cubicBezTo>
                    <a:cubicBezTo>
                      <a:pt x="254" y="571"/>
                      <a:pt x="280" y="545"/>
                      <a:pt x="311" y="545"/>
                    </a:cubicBezTo>
                    <a:close/>
                    <a:moveTo>
                      <a:pt x="580" y="156"/>
                    </a:moveTo>
                    <a:cubicBezTo>
                      <a:pt x="579" y="172"/>
                      <a:pt x="566" y="184"/>
                      <a:pt x="550" y="183"/>
                    </a:cubicBezTo>
                    <a:cubicBezTo>
                      <a:pt x="534" y="182"/>
                      <a:pt x="522" y="169"/>
                      <a:pt x="523" y="153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32" y="0"/>
                      <a:pt x="594" y="12"/>
                      <a:pt x="593" y="45"/>
                    </a:cubicBezTo>
                    <a:cubicBezTo>
                      <a:pt x="580" y="156"/>
                      <a:pt x="580" y="156"/>
                      <a:pt x="580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</p:grpSp>
      </p:grpSp>
      <p:grpSp>
        <p:nvGrpSpPr>
          <p:cNvPr id="140" name="组合 139"/>
          <p:cNvGrpSpPr/>
          <p:nvPr/>
        </p:nvGrpSpPr>
        <p:grpSpPr>
          <a:xfrm>
            <a:off x="3599148" y="3205742"/>
            <a:ext cx="1121210" cy="1121210"/>
            <a:chOff x="796786" y="2967932"/>
            <a:chExt cx="781328" cy="781328"/>
          </a:xfrm>
        </p:grpSpPr>
        <p:sp useBgFill="1">
          <p:nvSpPr>
            <p:cNvPr id="141" name="椭圆 140"/>
            <p:cNvSpPr/>
            <p:nvPr/>
          </p:nvSpPr>
          <p:spPr>
            <a:xfrm>
              <a:off x="796786" y="2967932"/>
              <a:ext cx="781328" cy="781328"/>
            </a:xfrm>
            <a:prstGeom prst="ellipse">
              <a:avLst/>
            </a:prstGeom>
            <a:ln w="15875">
              <a:gradFill>
                <a:gsLst>
                  <a:gs pos="0">
                    <a:srgbClr val="3BF2FB"/>
                  </a:gs>
                  <a:gs pos="60000">
                    <a:srgbClr val="00B0F0"/>
                  </a:gs>
                  <a:gs pos="80000">
                    <a:srgbClr val="3BF2FB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2" name="组合 141"/>
            <p:cNvGrpSpPr/>
            <p:nvPr/>
          </p:nvGrpSpPr>
          <p:grpSpPr>
            <a:xfrm>
              <a:off x="1056603" y="3208942"/>
              <a:ext cx="261694" cy="299309"/>
              <a:chOff x="2351113" y="4405341"/>
              <a:chExt cx="242891" cy="277801"/>
            </a:xfrm>
          </p:grpSpPr>
          <p:sp>
            <p:nvSpPr>
              <p:cNvPr id="143" name="Freeform 214"/>
              <p:cNvSpPr>
                <a:spLocks/>
              </p:cNvSpPr>
              <p:nvPr/>
            </p:nvSpPr>
            <p:spPr bwMode="auto">
              <a:xfrm>
                <a:off x="2351113" y="4405341"/>
                <a:ext cx="242891" cy="128589"/>
              </a:xfrm>
              <a:custGeom>
                <a:avLst/>
                <a:gdLst>
                  <a:gd name="T0" fmla="*/ 232 w 251"/>
                  <a:gd name="T1" fmla="*/ 75 h 133"/>
                  <a:gd name="T2" fmla="*/ 232 w 251"/>
                  <a:gd name="T3" fmla="*/ 72 h 133"/>
                  <a:gd name="T4" fmla="*/ 186 w 251"/>
                  <a:gd name="T5" fmla="*/ 26 h 133"/>
                  <a:gd name="T6" fmla="*/ 163 w 251"/>
                  <a:gd name="T7" fmla="*/ 32 h 133"/>
                  <a:gd name="T8" fmla="*/ 111 w 251"/>
                  <a:gd name="T9" fmla="*/ 0 h 133"/>
                  <a:gd name="T10" fmla="*/ 60 w 251"/>
                  <a:gd name="T11" fmla="*/ 33 h 133"/>
                  <a:gd name="T12" fmla="*/ 44 w 251"/>
                  <a:gd name="T13" fmla="*/ 27 h 133"/>
                  <a:gd name="T14" fmla="*/ 17 w 251"/>
                  <a:gd name="T15" fmla="*/ 53 h 133"/>
                  <a:gd name="T16" fmla="*/ 19 w 251"/>
                  <a:gd name="T17" fmla="*/ 61 h 133"/>
                  <a:gd name="T18" fmla="*/ 0 w 251"/>
                  <a:gd name="T19" fmla="*/ 95 h 133"/>
                  <a:gd name="T20" fmla="*/ 38 w 251"/>
                  <a:gd name="T21" fmla="*/ 133 h 133"/>
                  <a:gd name="T22" fmla="*/ 38 w 251"/>
                  <a:gd name="T23" fmla="*/ 133 h 133"/>
                  <a:gd name="T24" fmla="*/ 38 w 251"/>
                  <a:gd name="T25" fmla="*/ 133 h 133"/>
                  <a:gd name="T26" fmla="*/ 38 w 251"/>
                  <a:gd name="T27" fmla="*/ 133 h 133"/>
                  <a:gd name="T28" fmla="*/ 38 w 251"/>
                  <a:gd name="T29" fmla="*/ 133 h 133"/>
                  <a:gd name="T30" fmla="*/ 218 w 251"/>
                  <a:gd name="T31" fmla="*/ 133 h 133"/>
                  <a:gd name="T32" fmla="*/ 220 w 251"/>
                  <a:gd name="T33" fmla="*/ 133 h 133"/>
                  <a:gd name="T34" fmla="*/ 251 w 251"/>
                  <a:gd name="T35" fmla="*/ 103 h 133"/>
                  <a:gd name="T36" fmla="*/ 232 w 251"/>
                  <a:gd name="T37" fmla="*/ 75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1" h="133">
                    <a:moveTo>
                      <a:pt x="232" y="75"/>
                    </a:moveTo>
                    <a:cubicBezTo>
                      <a:pt x="232" y="74"/>
                      <a:pt x="232" y="73"/>
                      <a:pt x="232" y="72"/>
                    </a:cubicBezTo>
                    <a:cubicBezTo>
                      <a:pt x="232" y="47"/>
                      <a:pt x="211" y="26"/>
                      <a:pt x="186" y="26"/>
                    </a:cubicBezTo>
                    <a:cubicBezTo>
                      <a:pt x="177" y="26"/>
                      <a:pt x="170" y="28"/>
                      <a:pt x="163" y="32"/>
                    </a:cubicBezTo>
                    <a:cubicBezTo>
                      <a:pt x="154" y="13"/>
                      <a:pt x="134" y="0"/>
                      <a:pt x="111" y="0"/>
                    </a:cubicBezTo>
                    <a:cubicBezTo>
                      <a:pt x="89" y="0"/>
                      <a:pt x="69" y="13"/>
                      <a:pt x="60" y="33"/>
                    </a:cubicBezTo>
                    <a:cubicBezTo>
                      <a:pt x="55" y="29"/>
                      <a:pt x="50" y="27"/>
                      <a:pt x="44" y="27"/>
                    </a:cubicBezTo>
                    <a:cubicBezTo>
                      <a:pt x="29" y="27"/>
                      <a:pt x="17" y="39"/>
                      <a:pt x="17" y="53"/>
                    </a:cubicBezTo>
                    <a:cubicBezTo>
                      <a:pt x="17" y="56"/>
                      <a:pt x="18" y="59"/>
                      <a:pt x="19" y="61"/>
                    </a:cubicBezTo>
                    <a:cubicBezTo>
                      <a:pt x="7" y="68"/>
                      <a:pt x="0" y="80"/>
                      <a:pt x="0" y="95"/>
                    </a:cubicBezTo>
                    <a:cubicBezTo>
                      <a:pt x="0" y="116"/>
                      <a:pt x="17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218" y="133"/>
                      <a:pt x="218" y="133"/>
                      <a:pt x="218" y="133"/>
                    </a:cubicBezTo>
                    <a:cubicBezTo>
                      <a:pt x="219" y="133"/>
                      <a:pt x="219" y="133"/>
                      <a:pt x="220" y="133"/>
                    </a:cubicBezTo>
                    <a:cubicBezTo>
                      <a:pt x="237" y="133"/>
                      <a:pt x="251" y="120"/>
                      <a:pt x="251" y="103"/>
                    </a:cubicBezTo>
                    <a:cubicBezTo>
                      <a:pt x="251" y="90"/>
                      <a:pt x="243" y="79"/>
                      <a:pt x="232" y="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44" name="Freeform 215"/>
              <p:cNvSpPr>
                <a:spLocks/>
              </p:cNvSpPr>
              <p:nvPr/>
            </p:nvSpPr>
            <p:spPr bwMode="auto">
              <a:xfrm>
                <a:off x="2466994" y="4541853"/>
                <a:ext cx="93664" cy="141289"/>
              </a:xfrm>
              <a:custGeom>
                <a:avLst/>
                <a:gdLst>
                  <a:gd name="T0" fmla="*/ 51 w 59"/>
                  <a:gd name="T1" fmla="*/ 47 h 89"/>
                  <a:gd name="T2" fmla="*/ 0 w 59"/>
                  <a:gd name="T3" fmla="*/ 0 h 89"/>
                  <a:gd name="T4" fmla="*/ 21 w 59"/>
                  <a:gd name="T5" fmla="*/ 37 h 89"/>
                  <a:gd name="T6" fmla="*/ 4 w 59"/>
                  <a:gd name="T7" fmla="*/ 37 h 89"/>
                  <a:gd name="T8" fmla="*/ 59 w 59"/>
                  <a:gd name="T9" fmla="*/ 89 h 89"/>
                  <a:gd name="T10" fmla="*/ 34 w 59"/>
                  <a:gd name="T11" fmla="*/ 47 h 89"/>
                  <a:gd name="T12" fmla="*/ 51 w 59"/>
                  <a:gd name="T13" fmla="*/ 47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89">
                    <a:moveTo>
                      <a:pt x="51" y="47"/>
                    </a:moveTo>
                    <a:lnTo>
                      <a:pt x="0" y="0"/>
                    </a:lnTo>
                    <a:lnTo>
                      <a:pt x="21" y="37"/>
                    </a:lnTo>
                    <a:lnTo>
                      <a:pt x="4" y="37"/>
                    </a:lnTo>
                    <a:lnTo>
                      <a:pt x="59" y="89"/>
                    </a:lnTo>
                    <a:lnTo>
                      <a:pt x="34" y="47"/>
                    </a:lnTo>
                    <a:lnTo>
                      <a:pt x="51" y="47"/>
                    </a:lnTo>
                    <a:close/>
                  </a:path>
                </a:pathLst>
              </a:custGeom>
              <a:solidFill>
                <a:srgbClr val="D40F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216"/>
              <p:cNvSpPr>
                <a:spLocks/>
              </p:cNvSpPr>
              <p:nvPr/>
            </p:nvSpPr>
            <p:spPr bwMode="auto">
              <a:xfrm>
                <a:off x="2413000" y="4557713"/>
                <a:ext cx="49213" cy="74613"/>
              </a:xfrm>
              <a:custGeom>
                <a:avLst/>
                <a:gdLst>
                  <a:gd name="T0" fmla="*/ 26 w 31"/>
                  <a:gd name="T1" fmla="*/ 25 h 47"/>
                  <a:gd name="T2" fmla="*/ 0 w 31"/>
                  <a:gd name="T3" fmla="*/ 0 h 47"/>
                  <a:gd name="T4" fmla="*/ 11 w 31"/>
                  <a:gd name="T5" fmla="*/ 20 h 47"/>
                  <a:gd name="T6" fmla="*/ 2 w 31"/>
                  <a:gd name="T7" fmla="*/ 20 h 47"/>
                  <a:gd name="T8" fmla="*/ 31 w 31"/>
                  <a:gd name="T9" fmla="*/ 47 h 47"/>
                  <a:gd name="T10" fmla="*/ 17 w 31"/>
                  <a:gd name="T11" fmla="*/ 25 h 47"/>
                  <a:gd name="T12" fmla="*/ 26 w 31"/>
                  <a:gd name="T13" fmla="*/ 2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47">
                    <a:moveTo>
                      <a:pt x="26" y="25"/>
                    </a:moveTo>
                    <a:lnTo>
                      <a:pt x="0" y="0"/>
                    </a:lnTo>
                    <a:lnTo>
                      <a:pt x="11" y="20"/>
                    </a:lnTo>
                    <a:lnTo>
                      <a:pt x="2" y="20"/>
                    </a:lnTo>
                    <a:lnTo>
                      <a:pt x="31" y="47"/>
                    </a:lnTo>
                    <a:lnTo>
                      <a:pt x="17" y="25"/>
                    </a:lnTo>
                    <a:lnTo>
                      <a:pt x="26" y="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48" name="椭圆 147"/>
          <p:cNvSpPr/>
          <p:nvPr/>
        </p:nvSpPr>
        <p:spPr>
          <a:xfrm>
            <a:off x="5581343" y="3331346"/>
            <a:ext cx="1797050" cy="1797050"/>
          </a:xfrm>
          <a:prstGeom prst="ellipse">
            <a:avLst/>
          </a:prstGeom>
          <a:blipFill>
            <a:blip r:embed="rId2"/>
            <a:tile tx="0" ty="0" sx="100000" sy="100000" flip="none" algn="ctr"/>
          </a:blipFill>
          <a:ln w="15875">
            <a:gradFill>
              <a:gsLst>
                <a:gs pos="0">
                  <a:srgbClr val="3BF2FB"/>
                </a:gs>
                <a:gs pos="60000">
                  <a:srgbClr val="00B0F0"/>
                </a:gs>
                <a:gs pos="80000">
                  <a:srgbClr val="3BF2FB"/>
                </a:gs>
                <a:gs pos="100000">
                  <a:srgbClr val="00B0F0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文本框 151"/>
          <p:cNvSpPr txBox="1"/>
          <p:nvPr/>
        </p:nvSpPr>
        <p:spPr>
          <a:xfrm>
            <a:off x="1428098" y="2769497"/>
            <a:ext cx="781328" cy="374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2020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2938125" y="3189546"/>
            <a:ext cx="732046" cy="379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2018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1815553" y="3512333"/>
            <a:ext cx="1745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</a:t>
            </a:r>
            <a:r>
              <a:rPr lang="en-US" altLang="zh-CN" sz="1100" dirty="0" err="1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massa</a:t>
            </a:r>
            <a:r>
              <a:rPr lang="en-US" altLang="zh-CN" sz="11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zh-CN" altLang="en-US" sz="11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5825793" y="1434600"/>
            <a:ext cx="9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ea typeface="思源黑体 CN Light" panose="020B0300000000000000" pitchFamily="34" charset="-122"/>
              </a:rPr>
              <a:t>TITLE HERE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  <a:ea typeface="思源黑体 CN Light" panose="020B0300000000000000" pitchFamily="34" charset="-122"/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5843290" y="1740698"/>
            <a:ext cx="344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9254954" y="2592813"/>
            <a:ext cx="732046" cy="379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2019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9269546" y="2892351"/>
            <a:ext cx="25262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</a:t>
            </a:r>
            <a:r>
              <a:rPr lang="en-US" altLang="zh-CN" sz="1100" dirty="0" err="1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massa</a:t>
            </a:r>
            <a:r>
              <a:rPr lang="en-US" altLang="zh-CN" sz="11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zh-CN" altLang="en-US" sz="11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5599721" y="5276418"/>
            <a:ext cx="1745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</a:t>
            </a:r>
            <a:r>
              <a:rPr lang="en-US" altLang="zh-CN" sz="1100" dirty="0" err="1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massa</a:t>
            </a:r>
            <a:r>
              <a:rPr lang="en-US" altLang="zh-CN" sz="11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zh-CN" altLang="en-US" sz="11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9" name="椭圆 168"/>
          <p:cNvSpPr/>
          <p:nvPr/>
        </p:nvSpPr>
        <p:spPr>
          <a:xfrm>
            <a:off x="5574046" y="3331346"/>
            <a:ext cx="1797050" cy="1797050"/>
          </a:xfrm>
          <a:prstGeom prst="ellipse">
            <a:avLst/>
          </a:prstGeom>
          <a:solidFill>
            <a:srgbClr val="00194C">
              <a:alpha val="40000"/>
            </a:srgbClr>
          </a:solidFill>
          <a:ln w="15875">
            <a:gradFill>
              <a:gsLst>
                <a:gs pos="0">
                  <a:srgbClr val="3BF2FB"/>
                </a:gs>
                <a:gs pos="60000">
                  <a:srgbClr val="00B0F0"/>
                </a:gs>
                <a:gs pos="80000">
                  <a:srgbClr val="3BF2FB"/>
                </a:gs>
                <a:gs pos="100000">
                  <a:srgbClr val="00B0F0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文本框 170"/>
          <p:cNvSpPr txBox="1"/>
          <p:nvPr/>
        </p:nvSpPr>
        <p:spPr>
          <a:xfrm>
            <a:off x="5304825" y="4029816"/>
            <a:ext cx="2335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Agency FB" panose="020B0503020202020204" pitchFamily="34" charset="0"/>
                <a:ea typeface="思源黑体 CN Light" panose="020B0300000000000000" pitchFamily="34" charset="-122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gency FB" panose="020B0503020202020204" pitchFamily="34" charset="0"/>
              <a:ea typeface="思源黑体 CN Light" panose="020B0300000000000000" pitchFamily="34" charset="-122"/>
            </a:endParaRPr>
          </a:p>
        </p:txBody>
      </p:sp>
      <p:cxnSp>
        <p:nvCxnSpPr>
          <p:cNvPr id="173" name="直接连接符 172"/>
          <p:cNvCxnSpPr/>
          <p:nvPr/>
        </p:nvCxnSpPr>
        <p:spPr>
          <a:xfrm flipH="1">
            <a:off x="2335037" y="4611432"/>
            <a:ext cx="1329478" cy="836965"/>
          </a:xfrm>
          <a:prstGeom prst="line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/>
          <p:nvPr/>
        </p:nvCxnSpPr>
        <p:spPr>
          <a:xfrm flipH="1" flipV="1">
            <a:off x="2160952" y="944080"/>
            <a:ext cx="1648617" cy="1124244"/>
          </a:xfrm>
          <a:prstGeom prst="straightConnector1">
            <a:avLst/>
          </a:prstGeom>
          <a:ln>
            <a:gradFill>
              <a:gsLst>
                <a:gs pos="100000">
                  <a:srgbClr val="22F0FA"/>
                </a:gs>
                <a:gs pos="0">
                  <a:srgbClr val="22F0FA">
                    <a:alpha val="0"/>
                  </a:srgb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/>
          <p:nvPr/>
        </p:nvCxnSpPr>
        <p:spPr>
          <a:xfrm flipV="1">
            <a:off x="7345423" y="243960"/>
            <a:ext cx="2781579" cy="833000"/>
          </a:xfrm>
          <a:prstGeom prst="straightConnector1">
            <a:avLst/>
          </a:prstGeom>
          <a:ln>
            <a:gradFill>
              <a:gsLst>
                <a:gs pos="100000">
                  <a:srgbClr val="22F0FA"/>
                </a:gs>
                <a:gs pos="0">
                  <a:srgbClr val="22F0FA">
                    <a:alpha val="0"/>
                  </a:srgb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 flipH="1">
            <a:off x="3298934" y="5146569"/>
            <a:ext cx="815069" cy="963308"/>
          </a:xfrm>
          <a:prstGeom prst="line">
            <a:avLst/>
          </a:prstGeom>
          <a:ln>
            <a:gradFill>
              <a:gsLst>
                <a:gs pos="0">
                  <a:srgbClr val="22F0FA">
                    <a:alpha val="0"/>
                  </a:srgbClr>
                </a:gs>
                <a:gs pos="100000">
                  <a:srgbClr val="22F0FA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 flipH="1">
            <a:off x="4217297" y="5351366"/>
            <a:ext cx="464061" cy="1831754"/>
          </a:xfrm>
          <a:prstGeom prst="line">
            <a:avLst/>
          </a:prstGeom>
          <a:ln>
            <a:gradFill>
              <a:gsLst>
                <a:gs pos="0">
                  <a:srgbClr val="D41261">
                    <a:alpha val="0"/>
                  </a:srgbClr>
                </a:gs>
                <a:gs pos="100000">
                  <a:srgbClr val="D4126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>
            <a:off x="8690638" y="4417478"/>
            <a:ext cx="1296362" cy="482572"/>
          </a:xfrm>
          <a:prstGeom prst="line">
            <a:avLst/>
          </a:prstGeom>
          <a:ln cap="rnd">
            <a:gradFill>
              <a:gsLst>
                <a:gs pos="0">
                  <a:srgbClr val="D41261">
                    <a:alpha val="0"/>
                  </a:srgbClr>
                </a:gs>
                <a:gs pos="100000">
                  <a:srgbClr val="D41261"/>
                </a:gs>
              </a:gsLst>
              <a:lin ang="5400000" scaled="1"/>
            </a:gradFill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>
            <a:off x="7360212" y="4836300"/>
            <a:ext cx="1106704" cy="1681248"/>
          </a:xfrm>
          <a:prstGeom prst="line">
            <a:avLst/>
          </a:prstGeom>
          <a:ln cap="rnd">
            <a:gradFill>
              <a:gsLst>
                <a:gs pos="0">
                  <a:srgbClr val="22F0FA">
                    <a:alpha val="0"/>
                  </a:srgbClr>
                </a:gs>
                <a:gs pos="100000">
                  <a:srgbClr val="D41261">
                    <a:alpha val="50000"/>
                  </a:srgbClr>
                </a:gs>
              </a:gsLst>
              <a:lin ang="5400000" scaled="1"/>
            </a:gra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37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flipV="1">
            <a:off x="5910689" y="4641254"/>
            <a:ext cx="271766" cy="234282"/>
          </a:xfrm>
          <a:prstGeom prst="triangle">
            <a:avLst/>
          </a:prstGeom>
          <a:noFill/>
          <a:ln w="15875">
            <a:solidFill>
              <a:srgbClr val="05DA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81527" y="1123247"/>
            <a:ext cx="3208343" cy="1123791"/>
            <a:chOff x="381527" y="1133407"/>
            <a:chExt cx="3208343" cy="1123791"/>
          </a:xfrm>
        </p:grpSpPr>
        <p:sp>
          <p:nvSpPr>
            <p:cNvPr id="4" name="椭圆 3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 rot="21089056" flipV="1">
            <a:off x="8335966" y="3521360"/>
            <a:ext cx="3208343" cy="1123791"/>
            <a:chOff x="381527" y="1133407"/>
            <a:chExt cx="3208343" cy="1123791"/>
          </a:xfrm>
        </p:grpSpPr>
        <p:sp>
          <p:nvSpPr>
            <p:cNvPr id="44" name="椭圆 43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1845276" y="2100018"/>
            <a:ext cx="850144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THK               YOU</a:t>
            </a:r>
            <a:endParaRPr lang="zh-CN" altLang="en-US" sz="8000" dirty="0">
              <a:solidFill>
                <a:schemeClr val="bg1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624172" y="5394960"/>
            <a:ext cx="284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「</a:t>
            </a:r>
            <a:r>
              <a:rPr lang="zh-CN" altLang="en-US" sz="3200" spc="100" dirty="0">
                <a:solidFill>
                  <a:srgbClr val="22F0F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谢谢</a:t>
            </a:r>
            <a:r>
              <a:rPr lang="zh-CN" altLang="en-US" sz="3200" spc="100" dirty="0" smtClean="0">
                <a:solidFill>
                  <a:srgbClr val="22F0F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聆听</a:t>
            </a:r>
            <a:r>
              <a:rPr lang="zh-CN" altLang="en-US" sz="32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」</a:t>
            </a:r>
            <a:endParaRPr lang="zh-CN" altLang="en-US" sz="3200" spc="100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615666" y="5905825"/>
            <a:ext cx="1096066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grpSp>
        <p:nvGrpSpPr>
          <p:cNvPr id="86" name="组合 85"/>
          <p:cNvGrpSpPr/>
          <p:nvPr/>
        </p:nvGrpSpPr>
        <p:grpSpPr>
          <a:xfrm>
            <a:off x="215143" y="182014"/>
            <a:ext cx="3187814" cy="687327"/>
            <a:chOff x="165715" y="169657"/>
            <a:chExt cx="1733578" cy="687327"/>
          </a:xfrm>
        </p:grpSpPr>
        <p:cxnSp>
          <p:nvCxnSpPr>
            <p:cNvPr id="87" name="直接连接符 86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/>
            <p:cNvSpPr txBox="1"/>
            <p:nvPr/>
          </p:nvSpPr>
          <p:spPr>
            <a:xfrm>
              <a:off x="165715" y="169657"/>
              <a:ext cx="173357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创意</a:t>
              </a:r>
              <a:r>
                <a:rPr lang="zh-CN" altLang="en-US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点</a:t>
              </a:r>
              <a:r>
                <a:rPr lang="en-US" altLang="zh-CN" sz="1600" spc="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17269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CREATIVE POINT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34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30692" y="182014"/>
            <a:ext cx="3192585" cy="687327"/>
            <a:chOff x="230692" y="182014"/>
            <a:chExt cx="3192585" cy="68732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30692" y="251064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35463" y="182014"/>
              <a:ext cx="3187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过渡页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8293" y="592342"/>
              <a:ext cx="2522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ONE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8" name="圆角矩形 7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460852" y="5079567"/>
            <a:ext cx="156057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400" spc="200" dirty="0">
                <a:solidFill>
                  <a:srgbClr val="22F0F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炸裂</a:t>
            </a:r>
            <a:r>
              <a:rPr lang="zh-CN" altLang="en-US" sz="24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2400" spc="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76804" y="5489597"/>
            <a:ext cx="232867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ONE</a:t>
            </a:r>
            <a:endParaRPr lang="zh-CN" altLang="en-US" sz="16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88057" y="5817329"/>
            <a:ext cx="6306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12" name="文本框 11"/>
          <p:cNvSpPr txBox="1"/>
          <p:nvPr/>
        </p:nvSpPr>
        <p:spPr>
          <a:xfrm rot="17799166">
            <a:off x="2751311" y="4034923"/>
            <a:ext cx="1201270" cy="3139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00" dirty="0">
                <a:solidFill>
                  <a:schemeClr val="bg1">
                    <a:alpha val="7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三维旋转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574323" y="2704460"/>
            <a:ext cx="1201270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spc="100" dirty="0" smtClean="0">
                <a:solidFill>
                  <a:schemeClr val="bg1">
                    <a:alpha val="7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光源用多层渐变蒙版叠加</a:t>
            </a:r>
            <a:endParaRPr lang="zh-CN" altLang="en-US" sz="1200" spc="100" dirty="0">
              <a:solidFill>
                <a:schemeClr val="bg1">
                  <a:alpha val="7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-01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01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6" name="弧形 5"/>
          <p:cNvSpPr/>
          <p:nvPr/>
        </p:nvSpPr>
        <p:spPr>
          <a:xfrm>
            <a:off x="3811930" y="1087056"/>
            <a:ext cx="4568142" cy="4568140"/>
          </a:xfrm>
          <a:prstGeom prst="arc">
            <a:avLst>
              <a:gd name="adj1" fmla="val 10542971"/>
              <a:gd name="adj2" fmla="val 8531608"/>
            </a:avLst>
          </a:prstGeom>
          <a:ln w="12700">
            <a:solidFill>
              <a:schemeClr val="bg1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626734" y="901859"/>
            <a:ext cx="4938532" cy="4938532"/>
          </a:xfrm>
          <a:prstGeom prst="ellipse">
            <a:avLst/>
          </a:prstGeom>
          <a:noFill/>
          <a:ln w="25400">
            <a:gradFill flip="none" rotWithShape="1">
              <a:gsLst>
                <a:gs pos="72000">
                  <a:srgbClr val="03F1FD"/>
                </a:gs>
                <a:gs pos="87000">
                  <a:srgbClr val="03F1FD">
                    <a:alpha val="75000"/>
                  </a:srgbClr>
                </a:gs>
                <a:gs pos="51286">
                  <a:srgbClr val="03F1FD">
                    <a:alpha val="64000"/>
                  </a:srgbClr>
                </a:gs>
                <a:gs pos="30572">
                  <a:srgbClr val="03F1FD"/>
                </a:gs>
                <a:gs pos="15000">
                  <a:srgbClr val="03F1FD">
                    <a:alpha val="75000"/>
                  </a:srgbClr>
                </a:gs>
                <a:gs pos="0">
                  <a:srgbClr val="03F1FD"/>
                </a:gs>
                <a:gs pos="100000">
                  <a:srgbClr val="03F1FD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弧形 7"/>
          <p:cNvSpPr/>
          <p:nvPr/>
        </p:nvSpPr>
        <p:spPr>
          <a:xfrm rot="3353734">
            <a:off x="3452173" y="727297"/>
            <a:ext cx="5287656" cy="5287656"/>
          </a:xfrm>
          <a:prstGeom prst="arc">
            <a:avLst>
              <a:gd name="adj1" fmla="val 12885489"/>
              <a:gd name="adj2" fmla="val 18414494"/>
            </a:avLst>
          </a:prstGeom>
          <a:ln w="12700">
            <a:solidFill>
              <a:srgbClr val="BB0F56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80720" y="6047357"/>
            <a:ext cx="1083056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en-US" altLang="zh-CN" sz="1200" dirty="0" smtClean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246" name="组合 245"/>
          <p:cNvGrpSpPr/>
          <p:nvPr/>
        </p:nvGrpSpPr>
        <p:grpSpPr>
          <a:xfrm>
            <a:off x="4457269" y="2162682"/>
            <a:ext cx="3277462" cy="461665"/>
            <a:chOff x="4528688" y="2162682"/>
            <a:chExt cx="3277462" cy="461665"/>
          </a:xfrm>
        </p:grpSpPr>
        <p:sp>
          <p:nvSpPr>
            <p:cNvPr id="54" name="矩形 53"/>
            <p:cNvSpPr/>
            <p:nvPr/>
          </p:nvSpPr>
          <p:spPr>
            <a:xfrm>
              <a:off x="4528688" y="2162682"/>
              <a:ext cx="2670851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400" spc="3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「</a:t>
              </a:r>
              <a:r>
                <a:rPr lang="zh-CN" altLang="en-US" sz="2400" spc="200" dirty="0" smtClean="0">
                  <a:solidFill>
                    <a:srgbClr val="03F1FD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友谊的小船</a:t>
              </a:r>
              <a:r>
                <a:rPr lang="zh-CN" altLang="en-US" sz="2400" spc="3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」</a:t>
              </a:r>
              <a:endParaRPr lang="zh-CN" altLang="en-US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800747" y="2285793"/>
              <a:ext cx="1005403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说翻就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翻</a:t>
              </a:r>
              <a:endParaRPr lang="zh-CN" altLang="en-US" sz="16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4587125" y="2771888"/>
            <a:ext cx="3017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en-US" altLang="zh-CN" sz="1400" dirty="0" smtClean="0">
              <a:solidFill>
                <a:schemeClr val="bg1">
                  <a:alpha val="8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68" name="直接连接符 167"/>
          <p:cNvCxnSpPr/>
          <p:nvPr/>
        </p:nvCxnSpPr>
        <p:spPr>
          <a:xfrm rot="-5400000">
            <a:off x="-50879139" y="291157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rot="-2700000">
            <a:off x="-33024369" y="-4019365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10080860" y="-58048432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rot="2700000">
            <a:off x="53186087" y="-4019365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rot="5400000">
            <a:off x="71040861" y="291157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 rot="8100000">
            <a:off x="53186087" y="4601680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rot="10800000">
            <a:off x="10080860" y="6387156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rot="13500000">
            <a:off x="-33024369" y="4601680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等腰三角形 244"/>
          <p:cNvSpPr/>
          <p:nvPr/>
        </p:nvSpPr>
        <p:spPr>
          <a:xfrm flipH="1" flipV="1">
            <a:off x="5888673" y="4645950"/>
            <a:ext cx="414654" cy="357460"/>
          </a:xfrm>
          <a:prstGeom prst="triangle">
            <a:avLst/>
          </a:prstGeom>
          <a:noFill/>
          <a:ln w="12700">
            <a:solidFill>
              <a:srgbClr val="02DF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4" name="组合 333"/>
          <p:cNvGrpSpPr/>
          <p:nvPr/>
        </p:nvGrpSpPr>
        <p:grpSpPr>
          <a:xfrm>
            <a:off x="3986557" y="1261683"/>
            <a:ext cx="4218888" cy="4218887"/>
            <a:chOff x="3991259" y="1250066"/>
            <a:chExt cx="4218888" cy="4218887"/>
          </a:xfrm>
        </p:grpSpPr>
        <p:cxnSp>
          <p:nvCxnSpPr>
            <p:cNvPr id="302" name="直接连接符 301"/>
            <p:cNvCxnSpPr/>
            <p:nvPr/>
          </p:nvCxnSpPr>
          <p:spPr>
            <a:xfrm rot="16200000">
              <a:off x="4081259" y="326951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 rot="16875000">
              <a:off x="4120063" y="287553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 rot="17550000">
              <a:off x="4234980" y="249670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 rot="18225000">
              <a:off x="4421598" y="214756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 rot="18900000">
              <a:off x="4672741" y="184154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 rot="19575000">
              <a:off x="4978760" y="15904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 rot="20250000">
              <a:off x="5327896" y="140378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 rot="20925000">
              <a:off x="5706729" y="1288869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>
              <a:off x="6100703" y="125006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/>
          </p:nvCxnSpPr>
          <p:spPr>
            <a:xfrm rot="675000">
              <a:off x="6494678" y="1288869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 rot="1350000">
              <a:off x="6873510" y="140378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 rot="2025000">
              <a:off x="7222646" y="15904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 rot="2700000">
              <a:off x="7528665" y="184154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 rot="3375000">
              <a:off x="7779808" y="214756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 rot="4050000">
              <a:off x="7966426" y="249670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 rot="4725000">
              <a:off x="8081343" y="287553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 rot="5400000">
              <a:off x="8120147" y="326951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 rot="6075000">
              <a:off x="8081343" y="366348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 rot="6750000">
              <a:off x="7966426" y="404231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 rot="7425000">
              <a:off x="7779808" y="43914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 rot="8100000">
              <a:off x="7528665" y="469747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 rot="8775000">
              <a:off x="7222646" y="494861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 rot="9450000">
              <a:off x="6873510" y="513523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 rot="10125000">
              <a:off x="6494678" y="525015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 rot="10800000">
              <a:off x="6100703" y="52889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 rot="11475000">
              <a:off x="5706729" y="525015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 rot="12150000">
              <a:off x="5327896" y="513523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 rot="12825000">
              <a:off x="4978760" y="494861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 rot="13500000">
              <a:off x="4672741" y="469747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 rot="14175000">
              <a:off x="4421598" y="43914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 rot="14850000">
              <a:off x="4234980" y="404231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 rot="15525000">
              <a:off x="4120063" y="366348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组合 339"/>
          <p:cNvGrpSpPr/>
          <p:nvPr/>
        </p:nvGrpSpPr>
        <p:grpSpPr>
          <a:xfrm>
            <a:off x="318074" y="1839211"/>
            <a:ext cx="2120028" cy="2966489"/>
            <a:chOff x="318074" y="1839211"/>
            <a:chExt cx="2120028" cy="2966489"/>
          </a:xfrm>
        </p:grpSpPr>
        <p:grpSp>
          <p:nvGrpSpPr>
            <p:cNvPr id="338" name="组合 337"/>
            <p:cNvGrpSpPr/>
            <p:nvPr/>
          </p:nvGrpSpPr>
          <p:grpSpPr>
            <a:xfrm>
              <a:off x="819539" y="1839211"/>
              <a:ext cx="1117098" cy="1117098"/>
              <a:chOff x="741931" y="1839211"/>
              <a:chExt cx="1117098" cy="111709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rgbClr val="03F1FD"/>
                    </a:gs>
                    <a:gs pos="95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4" name="同心圆 13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" name="组合 14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6" name="任意多边形 15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7" name="任意多边形 16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337" name="文本框 336"/>
            <p:cNvSpPr txBox="1"/>
            <p:nvPr/>
          </p:nvSpPr>
          <p:spPr>
            <a:xfrm>
              <a:off x="318074" y="2977151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 </a:t>
              </a:r>
              <a:r>
                <a:rPr lang="en-US" altLang="zh-CN" sz="1600" dirty="0" smtClean="0">
                  <a:solidFill>
                    <a:srgbClr val="02DFE8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America</a:t>
              </a:r>
              <a:endParaRPr lang="zh-CN" altLang="en-US" sz="1600" dirty="0">
                <a:solidFill>
                  <a:srgbClr val="02DFE8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339" name="文本框 338"/>
            <p:cNvSpPr txBox="1"/>
            <p:nvPr/>
          </p:nvSpPr>
          <p:spPr>
            <a:xfrm>
              <a:off x="346848" y="3359150"/>
              <a:ext cx="2062480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urna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</a:t>
              </a: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9782674" y="1839211"/>
            <a:ext cx="2120028" cy="2966489"/>
            <a:chOff x="9592117" y="1860053"/>
            <a:chExt cx="2120028" cy="2966489"/>
          </a:xfrm>
        </p:grpSpPr>
        <p:grpSp>
          <p:nvGrpSpPr>
            <p:cNvPr id="351" name="组合 350"/>
            <p:cNvGrpSpPr/>
            <p:nvPr/>
          </p:nvGrpSpPr>
          <p:grpSpPr>
            <a:xfrm>
              <a:off x="10093582" y="1860053"/>
              <a:ext cx="1117098" cy="1117098"/>
              <a:chOff x="10093582" y="1860053"/>
              <a:chExt cx="1117098" cy="1117098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10403965" y="2040614"/>
                <a:ext cx="496332" cy="755976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46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45" name="椭圆 344"/>
              <p:cNvSpPr/>
              <p:nvPr/>
            </p:nvSpPr>
            <p:spPr>
              <a:xfrm>
                <a:off x="10093582" y="1860053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rgbClr val="03F1FD"/>
                    </a:gs>
                    <a:gs pos="95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3" name="文本框 342"/>
            <p:cNvSpPr txBox="1"/>
            <p:nvPr/>
          </p:nvSpPr>
          <p:spPr>
            <a:xfrm>
              <a:off x="9592117" y="299799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9620891" y="3379992"/>
              <a:ext cx="2062480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urna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</a:t>
              </a: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3459527" y="809792"/>
            <a:ext cx="935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rgbClr val="3BF2FB"/>
                </a:solidFill>
              </a:rPr>
              <a:t>Tips</a:t>
            </a:r>
            <a:endParaRPr lang="zh-CN" altLang="en-US" sz="1600" dirty="0">
              <a:solidFill>
                <a:srgbClr val="3BF2FB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754660" y="1096653"/>
            <a:ext cx="26507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为了做出好看的动画，这个圆形使用圆弧来进行环形布局，且半径为</a:t>
            </a:r>
            <a:r>
              <a:rPr lang="en-US" altLang="zh-CN" sz="1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</a:t>
            </a:r>
            <a:endParaRPr lang="zh-CN" altLang="en-US" sz="11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8044874" y="4920836"/>
            <a:ext cx="935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3BF2FB"/>
                </a:solidFill>
              </a:rPr>
              <a:t>Tips</a:t>
            </a:r>
            <a:endParaRPr lang="zh-CN" altLang="en-US" sz="1600" dirty="0">
              <a:solidFill>
                <a:srgbClr val="3BF2FB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8044874" y="5206979"/>
            <a:ext cx="26507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里面的刻度表使用了</a:t>
            </a:r>
            <a:r>
              <a:rPr lang="zh-CN" altLang="en-US" sz="1100" dirty="0" smtClean="0">
                <a:solidFill>
                  <a:srgbClr val="3BF2FB">
                    <a:alpha val="9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线段</a:t>
            </a:r>
            <a:r>
              <a:rPr lang="zh-CN" altLang="en-US" sz="1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的环形布局，且</a:t>
            </a:r>
            <a:r>
              <a:rPr lang="zh-CN" altLang="en-US" sz="1100" dirty="0" smtClean="0">
                <a:solidFill>
                  <a:srgbClr val="22F0FA">
                    <a:alpha val="9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单位为点</a:t>
            </a:r>
            <a:endParaRPr lang="zh-CN" altLang="en-US" sz="1100" dirty="0">
              <a:solidFill>
                <a:srgbClr val="22F0FA">
                  <a:alpha val="90000"/>
                </a:srgb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589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085715" y="4479029"/>
            <a:ext cx="612000" cy="612000"/>
            <a:chOff x="1085715" y="4479029"/>
            <a:chExt cx="612000" cy="612000"/>
          </a:xfrm>
        </p:grpSpPr>
        <p:sp>
          <p:nvSpPr>
            <p:cNvPr id="2" name="椭圆 1"/>
            <p:cNvSpPr>
              <a:spLocks noChangeAspect="1"/>
            </p:cNvSpPr>
            <p:nvPr/>
          </p:nvSpPr>
          <p:spPr>
            <a:xfrm>
              <a:off x="1085715" y="4479029"/>
              <a:ext cx="612000" cy="612000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251221" y="4619135"/>
              <a:ext cx="280988" cy="331788"/>
              <a:chOff x="7627938" y="1927226"/>
              <a:chExt cx="280988" cy="331788"/>
            </a:xfrm>
            <a:solidFill>
              <a:schemeClr val="bg1"/>
            </a:solidFill>
          </p:grpSpPr>
          <p:sp>
            <p:nvSpPr>
              <p:cNvPr id="4" name="Freeform 550"/>
              <p:cNvSpPr>
                <a:spLocks noEditPoints="1"/>
              </p:cNvSpPr>
              <p:nvPr/>
            </p:nvSpPr>
            <p:spPr bwMode="auto">
              <a:xfrm>
                <a:off x="7627938" y="1927226"/>
                <a:ext cx="280988" cy="331788"/>
              </a:xfrm>
              <a:custGeom>
                <a:avLst/>
                <a:gdLst>
                  <a:gd name="T0" fmla="*/ 139 w 242"/>
                  <a:gd name="T1" fmla="*/ 47 h 287"/>
                  <a:gd name="T2" fmla="*/ 139 w 242"/>
                  <a:gd name="T3" fmla="*/ 23 h 287"/>
                  <a:gd name="T4" fmla="*/ 152 w 242"/>
                  <a:gd name="T5" fmla="*/ 23 h 287"/>
                  <a:gd name="T6" fmla="*/ 163 w 242"/>
                  <a:gd name="T7" fmla="*/ 11 h 287"/>
                  <a:gd name="T8" fmla="*/ 152 w 242"/>
                  <a:gd name="T9" fmla="*/ 0 h 287"/>
                  <a:gd name="T10" fmla="*/ 91 w 242"/>
                  <a:gd name="T11" fmla="*/ 0 h 287"/>
                  <a:gd name="T12" fmla="*/ 79 w 242"/>
                  <a:gd name="T13" fmla="*/ 11 h 287"/>
                  <a:gd name="T14" fmla="*/ 91 w 242"/>
                  <a:gd name="T15" fmla="*/ 23 h 287"/>
                  <a:gd name="T16" fmla="*/ 103 w 242"/>
                  <a:gd name="T17" fmla="*/ 23 h 287"/>
                  <a:gd name="T18" fmla="*/ 103 w 242"/>
                  <a:gd name="T19" fmla="*/ 47 h 287"/>
                  <a:gd name="T20" fmla="*/ 0 w 242"/>
                  <a:gd name="T21" fmla="*/ 166 h 287"/>
                  <a:gd name="T22" fmla="*/ 121 w 242"/>
                  <a:gd name="T23" fmla="*/ 287 h 287"/>
                  <a:gd name="T24" fmla="*/ 242 w 242"/>
                  <a:gd name="T25" fmla="*/ 166 h 287"/>
                  <a:gd name="T26" fmla="*/ 139 w 242"/>
                  <a:gd name="T27" fmla="*/ 47 h 287"/>
                  <a:gd name="T28" fmla="*/ 121 w 242"/>
                  <a:gd name="T29" fmla="*/ 257 h 287"/>
                  <a:gd name="T30" fmla="*/ 30 w 242"/>
                  <a:gd name="T31" fmla="*/ 166 h 287"/>
                  <a:gd name="T32" fmla="*/ 121 w 242"/>
                  <a:gd name="T33" fmla="*/ 75 h 287"/>
                  <a:gd name="T34" fmla="*/ 212 w 242"/>
                  <a:gd name="T35" fmla="*/ 166 h 287"/>
                  <a:gd name="T36" fmla="*/ 121 w 242"/>
                  <a:gd name="T37" fmla="*/ 25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2" h="287">
                    <a:moveTo>
                      <a:pt x="139" y="47"/>
                    </a:moveTo>
                    <a:cubicBezTo>
                      <a:pt x="139" y="23"/>
                      <a:pt x="139" y="23"/>
                      <a:pt x="139" y="23"/>
                    </a:cubicBezTo>
                    <a:cubicBezTo>
                      <a:pt x="152" y="23"/>
                      <a:pt x="152" y="23"/>
                      <a:pt x="152" y="23"/>
                    </a:cubicBezTo>
                    <a:cubicBezTo>
                      <a:pt x="158" y="23"/>
                      <a:pt x="163" y="18"/>
                      <a:pt x="163" y="11"/>
                    </a:cubicBezTo>
                    <a:cubicBezTo>
                      <a:pt x="163" y="5"/>
                      <a:pt x="158" y="0"/>
                      <a:pt x="152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4" y="0"/>
                      <a:pt x="79" y="5"/>
                      <a:pt x="79" y="11"/>
                    </a:cubicBezTo>
                    <a:cubicBezTo>
                      <a:pt x="79" y="18"/>
                      <a:pt x="84" y="23"/>
                      <a:pt x="91" y="23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45" y="55"/>
                      <a:pt x="0" y="106"/>
                      <a:pt x="0" y="166"/>
                    </a:cubicBezTo>
                    <a:cubicBezTo>
                      <a:pt x="0" y="233"/>
                      <a:pt x="54" y="287"/>
                      <a:pt x="121" y="287"/>
                    </a:cubicBezTo>
                    <a:cubicBezTo>
                      <a:pt x="188" y="287"/>
                      <a:pt x="242" y="233"/>
                      <a:pt x="242" y="166"/>
                    </a:cubicBezTo>
                    <a:cubicBezTo>
                      <a:pt x="242" y="105"/>
                      <a:pt x="197" y="55"/>
                      <a:pt x="139" y="47"/>
                    </a:cubicBezTo>
                    <a:close/>
                    <a:moveTo>
                      <a:pt x="121" y="257"/>
                    </a:moveTo>
                    <a:cubicBezTo>
                      <a:pt x="71" y="257"/>
                      <a:pt x="30" y="216"/>
                      <a:pt x="30" y="166"/>
                    </a:cubicBezTo>
                    <a:cubicBezTo>
                      <a:pt x="30" y="116"/>
                      <a:pt x="71" y="75"/>
                      <a:pt x="121" y="75"/>
                    </a:cubicBezTo>
                    <a:cubicBezTo>
                      <a:pt x="171" y="75"/>
                      <a:pt x="212" y="116"/>
                      <a:pt x="212" y="166"/>
                    </a:cubicBezTo>
                    <a:cubicBezTo>
                      <a:pt x="212" y="216"/>
                      <a:pt x="171" y="257"/>
                      <a:pt x="121" y="257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" name="Freeform 551"/>
              <p:cNvSpPr>
                <a:spLocks/>
              </p:cNvSpPr>
              <p:nvPr/>
            </p:nvSpPr>
            <p:spPr bwMode="auto">
              <a:xfrm>
                <a:off x="7754938" y="2043114"/>
                <a:ext cx="85725" cy="131763"/>
              </a:xfrm>
              <a:custGeom>
                <a:avLst/>
                <a:gdLst>
                  <a:gd name="T0" fmla="*/ 71 w 74"/>
                  <a:gd name="T1" fmla="*/ 93 h 114"/>
                  <a:gd name="T2" fmla="*/ 23 w 74"/>
                  <a:gd name="T3" fmla="*/ 61 h 114"/>
                  <a:gd name="T4" fmla="*/ 23 w 74"/>
                  <a:gd name="T5" fmla="*/ 5 h 114"/>
                  <a:gd name="T6" fmla="*/ 21 w 74"/>
                  <a:gd name="T7" fmla="*/ 2 h 114"/>
                  <a:gd name="T8" fmla="*/ 18 w 74"/>
                  <a:gd name="T9" fmla="*/ 0 h 114"/>
                  <a:gd name="T10" fmla="*/ 5 w 74"/>
                  <a:gd name="T11" fmla="*/ 0 h 114"/>
                  <a:gd name="T12" fmla="*/ 1 w 74"/>
                  <a:gd name="T13" fmla="*/ 2 h 114"/>
                  <a:gd name="T14" fmla="*/ 0 w 74"/>
                  <a:gd name="T15" fmla="*/ 5 h 114"/>
                  <a:gd name="T16" fmla="*/ 0 w 74"/>
                  <a:gd name="T17" fmla="*/ 71 h 114"/>
                  <a:gd name="T18" fmla="*/ 1 w 74"/>
                  <a:gd name="T19" fmla="*/ 75 h 114"/>
                  <a:gd name="T20" fmla="*/ 2 w 74"/>
                  <a:gd name="T21" fmla="*/ 75 h 114"/>
                  <a:gd name="T22" fmla="*/ 58 w 74"/>
                  <a:gd name="T23" fmla="*/ 113 h 114"/>
                  <a:gd name="T24" fmla="*/ 61 w 74"/>
                  <a:gd name="T25" fmla="*/ 114 h 114"/>
                  <a:gd name="T26" fmla="*/ 62 w 74"/>
                  <a:gd name="T27" fmla="*/ 114 h 114"/>
                  <a:gd name="T28" fmla="*/ 65 w 74"/>
                  <a:gd name="T29" fmla="*/ 111 h 114"/>
                  <a:gd name="T30" fmla="*/ 72 w 74"/>
                  <a:gd name="T31" fmla="*/ 100 h 114"/>
                  <a:gd name="T32" fmla="*/ 71 w 74"/>
                  <a:gd name="T33" fmla="*/ 9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4" h="114">
                    <a:moveTo>
                      <a:pt x="71" y="93"/>
                    </a:move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4"/>
                      <a:pt x="22" y="3"/>
                      <a:pt x="21" y="2"/>
                    </a:cubicBezTo>
                    <a:cubicBezTo>
                      <a:pt x="21" y="1"/>
                      <a:pt x="19" y="0"/>
                      <a:pt x="1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2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2"/>
                      <a:pt x="0" y="74"/>
                      <a:pt x="1" y="75"/>
                    </a:cubicBezTo>
                    <a:cubicBezTo>
                      <a:pt x="1" y="75"/>
                      <a:pt x="2" y="75"/>
                      <a:pt x="2" y="75"/>
                    </a:cubicBezTo>
                    <a:cubicBezTo>
                      <a:pt x="58" y="113"/>
                      <a:pt x="58" y="113"/>
                      <a:pt x="58" y="113"/>
                    </a:cubicBezTo>
                    <a:cubicBezTo>
                      <a:pt x="59" y="113"/>
                      <a:pt x="60" y="114"/>
                      <a:pt x="61" y="114"/>
                    </a:cubicBezTo>
                    <a:cubicBezTo>
                      <a:pt x="61" y="114"/>
                      <a:pt x="62" y="114"/>
                      <a:pt x="62" y="114"/>
                    </a:cubicBezTo>
                    <a:cubicBezTo>
                      <a:pt x="63" y="113"/>
                      <a:pt x="64" y="112"/>
                      <a:pt x="65" y="111"/>
                    </a:cubicBezTo>
                    <a:cubicBezTo>
                      <a:pt x="72" y="100"/>
                      <a:pt x="72" y="100"/>
                      <a:pt x="72" y="100"/>
                    </a:cubicBezTo>
                    <a:cubicBezTo>
                      <a:pt x="74" y="98"/>
                      <a:pt x="73" y="95"/>
                      <a:pt x="71" y="9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9922572" y="3878960"/>
            <a:ext cx="797616" cy="797616"/>
            <a:chOff x="10373967" y="4692221"/>
            <a:chExt cx="797616" cy="797616"/>
          </a:xfrm>
        </p:grpSpPr>
        <p:sp>
          <p:nvSpPr>
            <p:cNvPr id="6" name="Freeform 789"/>
            <p:cNvSpPr>
              <a:spLocks/>
            </p:cNvSpPr>
            <p:nvPr/>
          </p:nvSpPr>
          <p:spPr bwMode="auto">
            <a:xfrm>
              <a:off x="10535858" y="4855235"/>
              <a:ext cx="473834" cy="471588"/>
            </a:xfrm>
            <a:custGeom>
              <a:avLst/>
              <a:gdLst>
                <a:gd name="T0" fmla="*/ 106 w 211"/>
                <a:gd name="T1" fmla="*/ 54 h 210"/>
                <a:gd name="T2" fmla="*/ 70 w 211"/>
                <a:gd name="T3" fmla="*/ 157 h 210"/>
                <a:gd name="T4" fmla="*/ 38 w 211"/>
                <a:gd name="T5" fmla="*/ 109 h 210"/>
                <a:gd name="T6" fmla="*/ 18 w 211"/>
                <a:gd name="T7" fmla="*/ 128 h 210"/>
                <a:gd name="T8" fmla="*/ 12 w 211"/>
                <a:gd name="T9" fmla="*/ 133 h 210"/>
                <a:gd name="T10" fmla="*/ 0 w 211"/>
                <a:gd name="T11" fmla="*/ 123 h 210"/>
                <a:gd name="T12" fmla="*/ 41 w 211"/>
                <a:gd name="T13" fmla="*/ 85 h 210"/>
                <a:gd name="T14" fmla="*/ 65 w 211"/>
                <a:gd name="T15" fmla="*/ 122 h 210"/>
                <a:gd name="T16" fmla="*/ 109 w 211"/>
                <a:gd name="T17" fmla="*/ 0 h 210"/>
                <a:gd name="T18" fmla="*/ 149 w 211"/>
                <a:gd name="T19" fmla="*/ 153 h 210"/>
                <a:gd name="T20" fmla="*/ 181 w 211"/>
                <a:gd name="T21" fmla="*/ 48 h 210"/>
                <a:gd name="T22" fmla="*/ 211 w 211"/>
                <a:gd name="T23" fmla="*/ 142 h 210"/>
                <a:gd name="T24" fmla="*/ 195 w 211"/>
                <a:gd name="T25" fmla="*/ 146 h 210"/>
                <a:gd name="T26" fmla="*/ 181 w 211"/>
                <a:gd name="T27" fmla="*/ 101 h 210"/>
                <a:gd name="T28" fmla="*/ 147 w 211"/>
                <a:gd name="T29" fmla="*/ 210 h 210"/>
                <a:gd name="T30" fmla="*/ 106 w 211"/>
                <a:gd name="T31" fmla="*/ 54 h 210"/>
                <a:gd name="T32" fmla="*/ 106 w 211"/>
                <a:gd name="T33" fmla="*/ 5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1" h="210">
                  <a:moveTo>
                    <a:pt x="106" y="54"/>
                  </a:moveTo>
                  <a:lnTo>
                    <a:pt x="70" y="157"/>
                  </a:lnTo>
                  <a:lnTo>
                    <a:pt x="38" y="109"/>
                  </a:lnTo>
                  <a:lnTo>
                    <a:pt x="18" y="128"/>
                  </a:lnTo>
                  <a:lnTo>
                    <a:pt x="12" y="133"/>
                  </a:lnTo>
                  <a:lnTo>
                    <a:pt x="0" y="123"/>
                  </a:lnTo>
                  <a:lnTo>
                    <a:pt x="41" y="85"/>
                  </a:lnTo>
                  <a:lnTo>
                    <a:pt x="65" y="122"/>
                  </a:lnTo>
                  <a:lnTo>
                    <a:pt x="109" y="0"/>
                  </a:lnTo>
                  <a:lnTo>
                    <a:pt x="149" y="153"/>
                  </a:lnTo>
                  <a:lnTo>
                    <a:pt x="181" y="48"/>
                  </a:lnTo>
                  <a:lnTo>
                    <a:pt x="211" y="142"/>
                  </a:lnTo>
                  <a:lnTo>
                    <a:pt x="195" y="146"/>
                  </a:lnTo>
                  <a:lnTo>
                    <a:pt x="181" y="101"/>
                  </a:lnTo>
                  <a:lnTo>
                    <a:pt x="147" y="210"/>
                  </a:lnTo>
                  <a:lnTo>
                    <a:pt x="106" y="54"/>
                  </a:lnTo>
                  <a:lnTo>
                    <a:pt x="106" y="54"/>
                  </a:ln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0373967" y="4692221"/>
              <a:ext cx="797616" cy="797616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7762461" y="4277768"/>
            <a:ext cx="2149254" cy="0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00B0F0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702904" y="4785029"/>
            <a:ext cx="2000968" cy="0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00B0F0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弧形 18"/>
          <p:cNvSpPr/>
          <p:nvPr/>
        </p:nvSpPr>
        <p:spPr>
          <a:xfrm>
            <a:off x="4780722" y="953435"/>
            <a:ext cx="2643808" cy="2665132"/>
          </a:xfrm>
          <a:prstGeom prst="arc">
            <a:avLst>
              <a:gd name="adj1" fmla="val 14865215"/>
              <a:gd name="adj2" fmla="val 2695838"/>
            </a:avLst>
          </a:prstGeom>
          <a:ln>
            <a:solidFill>
              <a:schemeClr val="bg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316062" y="4752475"/>
            <a:ext cx="20106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600" spc="1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645554" y="5091029"/>
            <a:ext cx="1351652" cy="5355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别人笑我太痴颠</a:t>
            </a:r>
            <a:endParaRPr lang="en-US" altLang="zh-CN" sz="1200" spc="100" dirty="0" smtClean="0">
              <a:solidFill>
                <a:schemeClr val="bg1">
                  <a:alpha val="8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我笑他人</a:t>
            </a: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看不穿</a:t>
            </a:r>
            <a:endParaRPr lang="zh-CN" altLang="en-US" sz="1200" spc="100" dirty="0">
              <a:solidFill>
                <a:schemeClr val="bg1">
                  <a:alpha val="8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53747" y="5129501"/>
            <a:ext cx="1075937" cy="2923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13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TITLE HERE</a:t>
            </a:r>
            <a:endParaRPr lang="zh-CN" altLang="en-US" sz="13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52329" y="5395883"/>
            <a:ext cx="187877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032578" y="1804757"/>
            <a:ext cx="267085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200" dirty="0" smtClean="0">
                <a:solidFill>
                  <a:srgbClr val="03F1F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友谊的小船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400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728517" y="2316728"/>
            <a:ext cx="20106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「 标题在此」</a:t>
            </a:r>
            <a:endParaRPr lang="zh-CN" altLang="en-US" sz="1600" spc="100" dirty="0">
              <a:solidFill>
                <a:schemeClr val="bg1">
                  <a:alpha val="90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88526" y="2669378"/>
            <a:ext cx="2540000" cy="299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别人笑我太痴颠我</a:t>
            </a: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笑他人</a:t>
            </a: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看不</a:t>
            </a: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穿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-02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02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7505555" y="2163478"/>
            <a:ext cx="39996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400" dirty="0" smtClean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zh-CN" altLang="en-US" sz="14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301766" y="6114007"/>
            <a:ext cx="939934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亓眣劼軡弮曭塙鉔价汋屌邡宓芠刞廋兀宓幘痾。傒枅仴瞗塥廨艼一椓梑脀昉帄祋兀，愮菮丌瓝峸碏毞卌亍佶摷洺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H="1">
            <a:off x="11700889" y="6222811"/>
            <a:ext cx="223" cy="354856"/>
          </a:xfrm>
          <a:prstGeom prst="line">
            <a:avLst/>
          </a:prstGeom>
          <a:ln w="28575">
            <a:solidFill>
              <a:srgbClr val="02DF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任意多边形 33"/>
          <p:cNvSpPr/>
          <p:nvPr/>
        </p:nvSpPr>
        <p:spPr>
          <a:xfrm>
            <a:off x="2384854" y="2656703"/>
            <a:ext cx="2656702" cy="1062680"/>
          </a:xfrm>
          <a:custGeom>
            <a:avLst/>
            <a:gdLst>
              <a:gd name="connsiteX0" fmla="*/ 0 w 3064476"/>
              <a:gd name="connsiteY0" fmla="*/ 0 h 1013254"/>
              <a:gd name="connsiteX1" fmla="*/ 2051222 w 3064476"/>
              <a:gd name="connsiteY1" fmla="*/ 0 h 1013254"/>
              <a:gd name="connsiteX2" fmla="*/ 3064476 w 3064476"/>
              <a:gd name="connsiteY2" fmla="*/ 1013254 h 101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4476" h="1013254">
                <a:moveTo>
                  <a:pt x="0" y="0"/>
                </a:moveTo>
                <a:lnTo>
                  <a:pt x="2051222" y="0"/>
                </a:lnTo>
                <a:lnTo>
                  <a:pt x="3064476" y="1013254"/>
                </a:lnTo>
              </a:path>
            </a:pathLst>
          </a:custGeom>
          <a:noFill/>
          <a:ln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02DFE8">
                    <a:alpha val="8000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2636800" y="3912036"/>
            <a:ext cx="2149254" cy="0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00B0F0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697715" y="3585811"/>
            <a:ext cx="20106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 </a:t>
            </a:r>
            <a:r>
              <a:rPr lang="en-US" altLang="zh-CN" sz="1600" spc="100" dirty="0" smtClean="0">
                <a:solidFill>
                  <a:srgbClr val="22F0FA">
                    <a:alpha val="9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Tips</a:t>
            </a:r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600" spc="1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865620" y="3919891"/>
            <a:ext cx="2540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椭圆一个一个组合在一起，不知道还有啥快捷准确好看的方法</a:t>
            </a:r>
            <a:endParaRPr lang="zh-CN" altLang="en-US" sz="1200" spc="100" dirty="0">
              <a:solidFill>
                <a:schemeClr val="bg1">
                  <a:alpha val="8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052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9872297" y="4070782"/>
            <a:ext cx="1117098" cy="1117098"/>
            <a:chOff x="9921282" y="4248582"/>
            <a:chExt cx="1117098" cy="1117098"/>
          </a:xfrm>
        </p:grpSpPr>
        <p:grpSp>
          <p:nvGrpSpPr>
            <p:cNvPr id="17" name="组合 16"/>
            <p:cNvGrpSpPr/>
            <p:nvPr/>
          </p:nvGrpSpPr>
          <p:grpSpPr>
            <a:xfrm>
              <a:off x="10231665" y="4429143"/>
              <a:ext cx="496332" cy="755976"/>
              <a:chOff x="9444064" y="1724025"/>
              <a:chExt cx="2259015" cy="3238501"/>
            </a:xfrm>
            <a:solidFill>
              <a:schemeClr val="bg1"/>
            </a:solidFill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9444064" y="2311399"/>
                <a:ext cx="1619254" cy="2651127"/>
              </a:xfrm>
              <a:custGeom>
                <a:avLst/>
                <a:gdLst>
                  <a:gd name="T0" fmla="*/ 224 w 231"/>
                  <a:gd name="T1" fmla="*/ 383 h 389"/>
                  <a:gd name="T2" fmla="*/ 216 w 231"/>
                  <a:gd name="T3" fmla="*/ 385 h 389"/>
                  <a:gd name="T4" fmla="*/ 105 w 231"/>
                  <a:gd name="T5" fmla="*/ 385 h 389"/>
                  <a:gd name="T6" fmla="*/ 93 w 231"/>
                  <a:gd name="T7" fmla="*/ 388 h 389"/>
                  <a:gd name="T8" fmla="*/ 22 w 231"/>
                  <a:gd name="T9" fmla="*/ 321 h 389"/>
                  <a:gd name="T10" fmla="*/ 2 w 231"/>
                  <a:gd name="T11" fmla="*/ 162 h 389"/>
                  <a:gd name="T12" fmla="*/ 12 w 231"/>
                  <a:gd name="T13" fmla="*/ 0 h 389"/>
                  <a:gd name="T14" fmla="*/ 19 w 231"/>
                  <a:gd name="T15" fmla="*/ 0 h 389"/>
                  <a:gd name="T16" fmla="*/ 20 w 231"/>
                  <a:gd name="T17" fmla="*/ 32 h 389"/>
                  <a:gd name="T18" fmla="*/ 12 w 231"/>
                  <a:gd name="T19" fmla="*/ 164 h 389"/>
                  <a:gd name="T20" fmla="*/ 26 w 231"/>
                  <a:gd name="T21" fmla="*/ 224 h 389"/>
                  <a:gd name="T22" fmla="*/ 59 w 231"/>
                  <a:gd name="T23" fmla="*/ 290 h 389"/>
                  <a:gd name="T24" fmla="*/ 63 w 231"/>
                  <a:gd name="T25" fmla="*/ 323 h 389"/>
                  <a:gd name="T26" fmla="*/ 76 w 231"/>
                  <a:gd name="T27" fmla="*/ 356 h 389"/>
                  <a:gd name="T28" fmla="*/ 90 w 231"/>
                  <a:gd name="T29" fmla="*/ 367 h 389"/>
                  <a:gd name="T30" fmla="*/ 178 w 231"/>
                  <a:gd name="T31" fmla="*/ 336 h 389"/>
                  <a:gd name="T32" fmla="*/ 224 w 231"/>
                  <a:gd name="T33" fmla="*/ 358 h 389"/>
                  <a:gd name="T34" fmla="*/ 231 w 231"/>
                  <a:gd name="T35" fmla="*/ 370 h 389"/>
                  <a:gd name="T36" fmla="*/ 224 w 231"/>
                  <a:gd name="T37" fmla="*/ 383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1" h="389">
                    <a:moveTo>
                      <a:pt x="224" y="383"/>
                    </a:moveTo>
                    <a:cubicBezTo>
                      <a:pt x="221" y="384"/>
                      <a:pt x="218" y="386"/>
                      <a:pt x="216" y="385"/>
                    </a:cubicBezTo>
                    <a:cubicBezTo>
                      <a:pt x="179" y="365"/>
                      <a:pt x="142" y="366"/>
                      <a:pt x="105" y="385"/>
                    </a:cubicBezTo>
                    <a:cubicBezTo>
                      <a:pt x="102" y="387"/>
                      <a:pt x="97" y="389"/>
                      <a:pt x="93" y="388"/>
                    </a:cubicBezTo>
                    <a:cubicBezTo>
                      <a:pt x="68" y="386"/>
                      <a:pt x="25" y="346"/>
                      <a:pt x="22" y="321"/>
                    </a:cubicBezTo>
                    <a:cubicBezTo>
                      <a:pt x="14" y="268"/>
                      <a:pt x="3" y="215"/>
                      <a:pt x="2" y="162"/>
                    </a:cubicBezTo>
                    <a:cubicBezTo>
                      <a:pt x="0" y="108"/>
                      <a:pt x="8" y="54"/>
                      <a:pt x="12" y="0"/>
                    </a:cubicBezTo>
                    <a:cubicBezTo>
                      <a:pt x="14" y="0"/>
                      <a:pt x="16" y="0"/>
                      <a:pt x="19" y="0"/>
                    </a:cubicBezTo>
                    <a:cubicBezTo>
                      <a:pt x="19" y="10"/>
                      <a:pt x="20" y="21"/>
                      <a:pt x="20" y="32"/>
                    </a:cubicBezTo>
                    <a:cubicBezTo>
                      <a:pt x="22" y="76"/>
                      <a:pt x="21" y="119"/>
                      <a:pt x="12" y="164"/>
                    </a:cubicBezTo>
                    <a:cubicBezTo>
                      <a:pt x="8" y="182"/>
                      <a:pt x="18" y="205"/>
                      <a:pt x="26" y="224"/>
                    </a:cubicBezTo>
                    <a:cubicBezTo>
                      <a:pt x="35" y="247"/>
                      <a:pt x="49" y="268"/>
                      <a:pt x="59" y="290"/>
                    </a:cubicBezTo>
                    <a:cubicBezTo>
                      <a:pt x="63" y="300"/>
                      <a:pt x="66" y="313"/>
                      <a:pt x="63" y="323"/>
                    </a:cubicBezTo>
                    <a:cubicBezTo>
                      <a:pt x="58" y="339"/>
                      <a:pt x="61" y="348"/>
                      <a:pt x="76" y="356"/>
                    </a:cubicBezTo>
                    <a:cubicBezTo>
                      <a:pt x="81" y="358"/>
                      <a:pt x="85" y="363"/>
                      <a:pt x="90" y="367"/>
                    </a:cubicBezTo>
                    <a:cubicBezTo>
                      <a:pt x="108" y="340"/>
                      <a:pt x="145" y="329"/>
                      <a:pt x="178" y="336"/>
                    </a:cubicBezTo>
                    <a:cubicBezTo>
                      <a:pt x="195" y="340"/>
                      <a:pt x="212" y="344"/>
                      <a:pt x="224" y="358"/>
                    </a:cubicBezTo>
                    <a:cubicBezTo>
                      <a:pt x="227" y="361"/>
                      <a:pt x="229" y="366"/>
                      <a:pt x="231" y="370"/>
                    </a:cubicBezTo>
                    <a:cubicBezTo>
                      <a:pt x="229" y="374"/>
                      <a:pt x="226" y="379"/>
                      <a:pt x="224" y="3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auto">
              <a:xfrm>
                <a:off x="9583761" y="1724025"/>
                <a:ext cx="1951043" cy="873125"/>
              </a:xfrm>
              <a:custGeom>
                <a:avLst/>
                <a:gdLst>
                  <a:gd name="T0" fmla="*/ 80 w 278"/>
                  <a:gd name="T1" fmla="*/ 27 h 128"/>
                  <a:gd name="T2" fmla="*/ 0 w 278"/>
                  <a:gd name="T3" fmla="*/ 76 h 128"/>
                  <a:gd name="T4" fmla="*/ 10 w 278"/>
                  <a:gd name="T5" fmla="*/ 60 h 128"/>
                  <a:gd name="T6" fmla="*/ 271 w 278"/>
                  <a:gd name="T7" fmla="*/ 60 h 128"/>
                  <a:gd name="T8" fmla="*/ 278 w 278"/>
                  <a:gd name="T9" fmla="*/ 75 h 128"/>
                  <a:gd name="T10" fmla="*/ 219 w 278"/>
                  <a:gd name="T11" fmla="*/ 38 h 128"/>
                  <a:gd name="T12" fmla="*/ 195 w 278"/>
                  <a:gd name="T13" fmla="*/ 48 h 128"/>
                  <a:gd name="T14" fmla="*/ 182 w 278"/>
                  <a:gd name="T15" fmla="*/ 100 h 128"/>
                  <a:gd name="T16" fmla="*/ 179 w 278"/>
                  <a:gd name="T17" fmla="*/ 109 h 128"/>
                  <a:gd name="T18" fmla="*/ 119 w 278"/>
                  <a:gd name="T19" fmla="*/ 118 h 128"/>
                  <a:gd name="T20" fmla="*/ 100 w 278"/>
                  <a:gd name="T21" fmla="*/ 103 h 128"/>
                  <a:gd name="T22" fmla="*/ 80 w 278"/>
                  <a:gd name="T23" fmla="*/ 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8" h="128">
                    <a:moveTo>
                      <a:pt x="80" y="27"/>
                    </a:moveTo>
                    <a:cubicBezTo>
                      <a:pt x="52" y="44"/>
                      <a:pt x="28" y="59"/>
                      <a:pt x="0" y="76"/>
                    </a:cubicBezTo>
                    <a:cubicBezTo>
                      <a:pt x="4" y="70"/>
                      <a:pt x="6" y="64"/>
                      <a:pt x="10" y="60"/>
                    </a:cubicBezTo>
                    <a:cubicBezTo>
                      <a:pt x="79" y="0"/>
                      <a:pt x="201" y="0"/>
                      <a:pt x="271" y="60"/>
                    </a:cubicBezTo>
                    <a:cubicBezTo>
                      <a:pt x="275" y="64"/>
                      <a:pt x="278" y="69"/>
                      <a:pt x="278" y="75"/>
                    </a:cubicBezTo>
                    <a:cubicBezTo>
                      <a:pt x="259" y="62"/>
                      <a:pt x="239" y="50"/>
                      <a:pt x="219" y="38"/>
                    </a:cubicBezTo>
                    <a:cubicBezTo>
                      <a:pt x="207" y="30"/>
                      <a:pt x="198" y="30"/>
                      <a:pt x="195" y="48"/>
                    </a:cubicBezTo>
                    <a:cubicBezTo>
                      <a:pt x="193" y="66"/>
                      <a:pt x="187" y="83"/>
                      <a:pt x="182" y="100"/>
                    </a:cubicBezTo>
                    <a:cubicBezTo>
                      <a:pt x="181" y="103"/>
                      <a:pt x="181" y="106"/>
                      <a:pt x="179" y="109"/>
                    </a:cubicBezTo>
                    <a:cubicBezTo>
                      <a:pt x="162" y="128"/>
                      <a:pt x="139" y="115"/>
                      <a:pt x="119" y="118"/>
                    </a:cubicBezTo>
                    <a:cubicBezTo>
                      <a:pt x="109" y="120"/>
                      <a:pt x="103" y="114"/>
                      <a:pt x="100" y="103"/>
                    </a:cubicBezTo>
                    <a:cubicBezTo>
                      <a:pt x="94" y="79"/>
                      <a:pt x="87" y="56"/>
                      <a:pt x="8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auto">
              <a:xfrm>
                <a:off x="11015692" y="2303465"/>
                <a:ext cx="687387" cy="2646363"/>
              </a:xfrm>
              <a:custGeom>
                <a:avLst/>
                <a:gdLst>
                  <a:gd name="T0" fmla="*/ 0 w 98"/>
                  <a:gd name="T1" fmla="*/ 384 h 388"/>
                  <a:gd name="T2" fmla="*/ 7 w 98"/>
                  <a:gd name="T3" fmla="*/ 371 h 388"/>
                  <a:gd name="T4" fmla="*/ 9 w 98"/>
                  <a:gd name="T5" fmla="*/ 368 h 388"/>
                  <a:gd name="T6" fmla="*/ 32 w 98"/>
                  <a:gd name="T7" fmla="*/ 310 h 388"/>
                  <a:gd name="T8" fmla="*/ 39 w 98"/>
                  <a:gd name="T9" fmla="*/ 290 h 388"/>
                  <a:gd name="T10" fmla="*/ 86 w 98"/>
                  <a:gd name="T11" fmla="*/ 188 h 388"/>
                  <a:gd name="T12" fmla="*/ 87 w 98"/>
                  <a:gd name="T13" fmla="*/ 165 h 388"/>
                  <a:gd name="T14" fmla="*/ 83 w 98"/>
                  <a:gd name="T15" fmla="*/ 0 h 388"/>
                  <a:gd name="T16" fmla="*/ 91 w 98"/>
                  <a:gd name="T17" fmla="*/ 55 h 388"/>
                  <a:gd name="T18" fmla="*/ 95 w 98"/>
                  <a:gd name="T19" fmla="*/ 208 h 388"/>
                  <a:gd name="T20" fmla="*/ 73 w 98"/>
                  <a:gd name="T21" fmla="*/ 340 h 388"/>
                  <a:gd name="T22" fmla="*/ 64 w 98"/>
                  <a:gd name="T23" fmla="*/ 353 h 388"/>
                  <a:gd name="T24" fmla="*/ 13 w 98"/>
                  <a:gd name="T25" fmla="*/ 386 h 388"/>
                  <a:gd name="T26" fmla="*/ 0 w 98"/>
                  <a:gd name="T27" fmla="*/ 384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8" h="388">
                    <a:moveTo>
                      <a:pt x="0" y="384"/>
                    </a:moveTo>
                    <a:cubicBezTo>
                      <a:pt x="2" y="380"/>
                      <a:pt x="5" y="375"/>
                      <a:pt x="7" y="371"/>
                    </a:cubicBezTo>
                    <a:cubicBezTo>
                      <a:pt x="8" y="370"/>
                      <a:pt x="9" y="369"/>
                      <a:pt x="9" y="368"/>
                    </a:cubicBezTo>
                    <a:cubicBezTo>
                      <a:pt x="19" y="358"/>
                      <a:pt x="31" y="325"/>
                      <a:pt x="32" y="310"/>
                    </a:cubicBezTo>
                    <a:cubicBezTo>
                      <a:pt x="33" y="303"/>
                      <a:pt x="36" y="296"/>
                      <a:pt x="39" y="290"/>
                    </a:cubicBezTo>
                    <a:cubicBezTo>
                      <a:pt x="55" y="256"/>
                      <a:pt x="71" y="222"/>
                      <a:pt x="86" y="188"/>
                    </a:cubicBezTo>
                    <a:cubicBezTo>
                      <a:pt x="89" y="181"/>
                      <a:pt x="89" y="172"/>
                      <a:pt x="87" y="165"/>
                    </a:cubicBezTo>
                    <a:cubicBezTo>
                      <a:pt x="70" y="111"/>
                      <a:pt x="78" y="55"/>
                      <a:pt x="83" y="0"/>
                    </a:cubicBezTo>
                    <a:cubicBezTo>
                      <a:pt x="86" y="18"/>
                      <a:pt x="90" y="36"/>
                      <a:pt x="91" y="55"/>
                    </a:cubicBezTo>
                    <a:cubicBezTo>
                      <a:pt x="94" y="106"/>
                      <a:pt x="98" y="157"/>
                      <a:pt x="95" y="208"/>
                    </a:cubicBezTo>
                    <a:cubicBezTo>
                      <a:pt x="92" y="252"/>
                      <a:pt x="81" y="296"/>
                      <a:pt x="73" y="340"/>
                    </a:cubicBezTo>
                    <a:cubicBezTo>
                      <a:pt x="72" y="345"/>
                      <a:pt x="68" y="350"/>
                      <a:pt x="64" y="353"/>
                    </a:cubicBezTo>
                    <a:cubicBezTo>
                      <a:pt x="47" y="365"/>
                      <a:pt x="30" y="376"/>
                      <a:pt x="13" y="386"/>
                    </a:cubicBezTo>
                    <a:cubicBezTo>
                      <a:pt x="10" y="388"/>
                      <a:pt x="4" y="385"/>
                      <a:pt x="0" y="3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auto">
              <a:xfrm>
                <a:off x="9653612" y="3128962"/>
                <a:ext cx="1852618" cy="238123"/>
              </a:xfrm>
              <a:custGeom>
                <a:avLst/>
                <a:gdLst>
                  <a:gd name="T0" fmla="*/ 4 w 264"/>
                  <a:gd name="T1" fmla="*/ 4 h 35"/>
                  <a:gd name="T2" fmla="*/ 127 w 264"/>
                  <a:gd name="T3" fmla="*/ 12 h 35"/>
                  <a:gd name="T4" fmla="*/ 242 w 264"/>
                  <a:gd name="T5" fmla="*/ 3 h 35"/>
                  <a:gd name="T6" fmla="*/ 261 w 264"/>
                  <a:gd name="T7" fmla="*/ 12 h 35"/>
                  <a:gd name="T8" fmla="*/ 248 w 264"/>
                  <a:gd name="T9" fmla="*/ 27 h 35"/>
                  <a:gd name="T10" fmla="*/ 170 w 264"/>
                  <a:gd name="T11" fmla="*/ 18 h 35"/>
                  <a:gd name="T12" fmla="*/ 161 w 264"/>
                  <a:gd name="T13" fmla="*/ 15 h 35"/>
                  <a:gd name="T14" fmla="*/ 152 w 264"/>
                  <a:gd name="T15" fmla="*/ 15 h 35"/>
                  <a:gd name="T16" fmla="*/ 64 w 264"/>
                  <a:gd name="T17" fmla="*/ 28 h 35"/>
                  <a:gd name="T18" fmla="*/ 0 w 264"/>
                  <a:gd name="T19" fmla="*/ 20 h 35"/>
                  <a:gd name="T20" fmla="*/ 4 w 264"/>
                  <a:gd name="T21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4" h="35">
                    <a:moveTo>
                      <a:pt x="4" y="4"/>
                    </a:moveTo>
                    <a:cubicBezTo>
                      <a:pt x="46" y="7"/>
                      <a:pt x="87" y="12"/>
                      <a:pt x="127" y="12"/>
                    </a:cubicBezTo>
                    <a:cubicBezTo>
                      <a:pt x="165" y="12"/>
                      <a:pt x="204" y="7"/>
                      <a:pt x="242" y="3"/>
                    </a:cubicBezTo>
                    <a:cubicBezTo>
                      <a:pt x="251" y="2"/>
                      <a:pt x="258" y="0"/>
                      <a:pt x="261" y="12"/>
                    </a:cubicBezTo>
                    <a:cubicBezTo>
                      <a:pt x="264" y="24"/>
                      <a:pt x="256" y="26"/>
                      <a:pt x="248" y="27"/>
                    </a:cubicBezTo>
                    <a:cubicBezTo>
                      <a:pt x="221" y="33"/>
                      <a:pt x="194" y="35"/>
                      <a:pt x="170" y="18"/>
                    </a:cubicBezTo>
                    <a:cubicBezTo>
                      <a:pt x="167" y="17"/>
                      <a:pt x="164" y="16"/>
                      <a:pt x="161" y="15"/>
                    </a:cubicBezTo>
                    <a:cubicBezTo>
                      <a:pt x="158" y="15"/>
                      <a:pt x="155" y="15"/>
                      <a:pt x="152" y="15"/>
                    </a:cubicBezTo>
                    <a:cubicBezTo>
                      <a:pt x="122" y="14"/>
                      <a:pt x="93" y="18"/>
                      <a:pt x="64" y="28"/>
                    </a:cubicBezTo>
                    <a:cubicBezTo>
                      <a:pt x="44" y="35"/>
                      <a:pt x="21" y="35"/>
                      <a:pt x="0" y="20"/>
                    </a:cubicBezTo>
                    <a:cubicBezTo>
                      <a:pt x="1" y="15"/>
                      <a:pt x="2" y="9"/>
                      <a:pt x="4" y="4"/>
                    </a:cubicBezTo>
                    <a:close/>
                  </a:path>
                </a:pathLst>
              </a:custGeom>
              <a:solidFill>
                <a:srgbClr val="BB10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auto">
              <a:xfrm>
                <a:off x="9955234" y="4267207"/>
                <a:ext cx="1249369" cy="231774"/>
              </a:xfrm>
              <a:custGeom>
                <a:avLst/>
                <a:gdLst>
                  <a:gd name="T0" fmla="*/ 21 w 178"/>
                  <a:gd name="T1" fmla="*/ 24 h 34"/>
                  <a:gd name="T2" fmla="*/ 64 w 178"/>
                  <a:gd name="T3" fmla="*/ 1 h 34"/>
                  <a:gd name="T4" fmla="*/ 113 w 178"/>
                  <a:gd name="T5" fmla="*/ 1 h 34"/>
                  <a:gd name="T6" fmla="*/ 154 w 178"/>
                  <a:gd name="T7" fmla="*/ 24 h 34"/>
                  <a:gd name="T8" fmla="*/ 176 w 178"/>
                  <a:gd name="T9" fmla="*/ 13 h 34"/>
                  <a:gd name="T10" fmla="*/ 178 w 178"/>
                  <a:gd name="T11" fmla="*/ 16 h 34"/>
                  <a:gd name="T12" fmla="*/ 156 w 178"/>
                  <a:gd name="T13" fmla="*/ 34 h 34"/>
                  <a:gd name="T14" fmla="*/ 88 w 178"/>
                  <a:gd name="T15" fmla="*/ 11 h 34"/>
                  <a:gd name="T16" fmla="*/ 21 w 178"/>
                  <a:gd name="T17" fmla="*/ 34 h 34"/>
                  <a:gd name="T18" fmla="*/ 0 w 178"/>
                  <a:gd name="T19" fmla="*/ 18 h 34"/>
                  <a:gd name="T20" fmla="*/ 2 w 178"/>
                  <a:gd name="T21" fmla="*/ 15 h 34"/>
                  <a:gd name="T22" fmla="*/ 21 w 178"/>
                  <a:gd name="T23" fmla="*/ 2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8" h="34">
                    <a:moveTo>
                      <a:pt x="21" y="24"/>
                    </a:moveTo>
                    <a:cubicBezTo>
                      <a:pt x="27" y="1"/>
                      <a:pt x="45" y="1"/>
                      <a:pt x="64" y="1"/>
                    </a:cubicBezTo>
                    <a:cubicBezTo>
                      <a:pt x="80" y="2"/>
                      <a:pt x="97" y="2"/>
                      <a:pt x="113" y="1"/>
                    </a:cubicBezTo>
                    <a:cubicBezTo>
                      <a:pt x="131" y="1"/>
                      <a:pt x="149" y="0"/>
                      <a:pt x="154" y="24"/>
                    </a:cubicBezTo>
                    <a:cubicBezTo>
                      <a:pt x="163" y="20"/>
                      <a:pt x="169" y="17"/>
                      <a:pt x="176" y="13"/>
                    </a:cubicBezTo>
                    <a:cubicBezTo>
                      <a:pt x="176" y="14"/>
                      <a:pt x="177" y="15"/>
                      <a:pt x="178" y="16"/>
                    </a:cubicBezTo>
                    <a:cubicBezTo>
                      <a:pt x="171" y="21"/>
                      <a:pt x="164" y="27"/>
                      <a:pt x="156" y="34"/>
                    </a:cubicBezTo>
                    <a:cubicBezTo>
                      <a:pt x="141" y="3"/>
                      <a:pt x="113" y="10"/>
                      <a:pt x="88" y="11"/>
                    </a:cubicBezTo>
                    <a:cubicBezTo>
                      <a:pt x="64" y="11"/>
                      <a:pt x="36" y="1"/>
                      <a:pt x="21" y="34"/>
                    </a:cubicBezTo>
                    <a:cubicBezTo>
                      <a:pt x="13" y="28"/>
                      <a:pt x="7" y="23"/>
                      <a:pt x="0" y="18"/>
                    </a:cubicBezTo>
                    <a:cubicBezTo>
                      <a:pt x="1" y="17"/>
                      <a:pt x="1" y="16"/>
                      <a:pt x="2" y="15"/>
                    </a:cubicBezTo>
                    <a:cubicBezTo>
                      <a:pt x="7" y="18"/>
                      <a:pt x="12" y="20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auto">
              <a:xfrm>
                <a:off x="11233172" y="3824293"/>
                <a:ext cx="252413" cy="442913"/>
              </a:xfrm>
              <a:custGeom>
                <a:avLst/>
                <a:gdLst>
                  <a:gd name="T0" fmla="*/ 3 w 36"/>
                  <a:gd name="T1" fmla="*/ 65 h 65"/>
                  <a:gd name="T2" fmla="*/ 36 w 36"/>
                  <a:gd name="T3" fmla="*/ 0 h 65"/>
                  <a:gd name="T4" fmla="*/ 3 w 36"/>
                  <a:gd name="T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65">
                    <a:moveTo>
                      <a:pt x="3" y="65"/>
                    </a:moveTo>
                    <a:cubicBezTo>
                      <a:pt x="0" y="37"/>
                      <a:pt x="15" y="17"/>
                      <a:pt x="36" y="0"/>
                    </a:cubicBezTo>
                    <a:cubicBezTo>
                      <a:pt x="25" y="21"/>
                      <a:pt x="14" y="43"/>
                      <a:pt x="3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auto">
              <a:xfrm>
                <a:off x="9653589" y="3790952"/>
                <a:ext cx="301627" cy="482599"/>
              </a:xfrm>
              <a:custGeom>
                <a:avLst/>
                <a:gdLst>
                  <a:gd name="T0" fmla="*/ 7 w 43"/>
                  <a:gd name="T1" fmla="*/ 0 h 71"/>
                  <a:gd name="T2" fmla="*/ 43 w 43"/>
                  <a:gd name="T3" fmla="*/ 67 h 71"/>
                  <a:gd name="T4" fmla="*/ 35 w 43"/>
                  <a:gd name="T5" fmla="*/ 71 h 71"/>
                  <a:gd name="T6" fmla="*/ 0 w 43"/>
                  <a:gd name="T7" fmla="*/ 4 h 71"/>
                  <a:gd name="T8" fmla="*/ 7 w 43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71">
                    <a:moveTo>
                      <a:pt x="7" y="0"/>
                    </a:moveTo>
                    <a:cubicBezTo>
                      <a:pt x="19" y="22"/>
                      <a:pt x="31" y="45"/>
                      <a:pt x="43" y="67"/>
                    </a:cubicBezTo>
                    <a:cubicBezTo>
                      <a:pt x="40" y="68"/>
                      <a:pt x="38" y="70"/>
                      <a:pt x="35" y="71"/>
                    </a:cubicBezTo>
                    <a:cubicBezTo>
                      <a:pt x="24" y="49"/>
                      <a:pt x="12" y="26"/>
                      <a:pt x="0" y="4"/>
                    </a:cubicBezTo>
                    <a:cubicBezTo>
                      <a:pt x="2" y="2"/>
                      <a:pt x="5" y="1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9921282" y="4248582"/>
              <a:ext cx="1117098" cy="111709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23900" y="3817045"/>
            <a:ext cx="477942" cy="477942"/>
            <a:chOff x="929682" y="4212296"/>
            <a:chExt cx="1117098" cy="1117098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210800" y="4377585"/>
              <a:ext cx="554862" cy="786520"/>
            </a:xfrm>
            <a:custGeom>
              <a:avLst/>
              <a:gdLst>
                <a:gd name="T0" fmla="*/ 800 w 800"/>
                <a:gd name="T1" fmla="*/ 530 h 1134"/>
                <a:gd name="T2" fmla="*/ 477 w 800"/>
                <a:gd name="T3" fmla="*/ 465 h 1134"/>
                <a:gd name="T4" fmla="*/ 614 w 800"/>
                <a:gd name="T5" fmla="*/ 0 h 1134"/>
                <a:gd name="T6" fmla="*/ 0 w 800"/>
                <a:gd name="T7" fmla="*/ 602 h 1134"/>
                <a:gd name="T8" fmla="*/ 321 w 800"/>
                <a:gd name="T9" fmla="*/ 669 h 1134"/>
                <a:gd name="T10" fmla="*/ 184 w 800"/>
                <a:gd name="T11" fmla="*/ 1134 h 1134"/>
                <a:gd name="T12" fmla="*/ 800 w 800"/>
                <a:gd name="T13" fmla="*/ 53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134">
                  <a:moveTo>
                    <a:pt x="800" y="530"/>
                  </a:moveTo>
                  <a:lnTo>
                    <a:pt x="477" y="465"/>
                  </a:lnTo>
                  <a:lnTo>
                    <a:pt x="614" y="0"/>
                  </a:lnTo>
                  <a:lnTo>
                    <a:pt x="0" y="602"/>
                  </a:lnTo>
                  <a:lnTo>
                    <a:pt x="321" y="669"/>
                  </a:lnTo>
                  <a:lnTo>
                    <a:pt x="184" y="1134"/>
                  </a:lnTo>
                  <a:lnTo>
                    <a:pt x="800" y="53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929682" y="4212296"/>
              <a:ext cx="1117098" cy="111709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428342" y="2570135"/>
            <a:ext cx="312058" cy="1086498"/>
            <a:chOff x="3580492" y="3930563"/>
            <a:chExt cx="444500" cy="1547620"/>
          </a:xfrm>
        </p:grpSpPr>
        <p:cxnSp>
          <p:nvCxnSpPr>
            <p:cNvPr id="61" name="直接连接符 60"/>
            <p:cNvCxnSpPr/>
            <p:nvPr/>
          </p:nvCxnSpPr>
          <p:spPr>
            <a:xfrm rot="-1800000">
              <a:off x="3580492" y="3930563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1800000">
              <a:off x="4024992" y="3930563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9000000">
              <a:off x="4024992" y="4700459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12600000">
              <a:off x="3580492" y="4700459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4094558" y="673675"/>
            <a:ext cx="4002884" cy="3103669"/>
            <a:chOff x="4094558" y="470474"/>
            <a:chExt cx="4002884" cy="3103669"/>
          </a:xfrm>
        </p:grpSpPr>
        <p:sp>
          <p:nvSpPr>
            <p:cNvPr id="2" name="文本框 1"/>
            <p:cNvSpPr txBox="1"/>
            <p:nvPr/>
          </p:nvSpPr>
          <p:spPr>
            <a:xfrm>
              <a:off x="5135780" y="470474"/>
              <a:ext cx="1920440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WE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342831" y="1360589"/>
              <a:ext cx="3506339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STEAL</a:t>
              </a:r>
              <a:endParaRPr lang="en-US" altLang="zh-CN" sz="8000" spc="1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094558" y="2250704"/>
              <a:ext cx="4002884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SECRETS</a:t>
              </a:r>
              <a:endParaRPr lang="zh-CN" altLang="en-US" sz="8000" spc="1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3530600" y="3632200"/>
            <a:ext cx="5130800" cy="36000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pc="600" dirty="0" smtClean="0"/>
              <a:t>MAMBA DESIGN 2020</a:t>
            </a:r>
            <a:endParaRPr lang="zh-CN" altLang="en-US" sz="900" spc="600" dirty="0"/>
          </a:p>
        </p:txBody>
      </p:sp>
      <p:grpSp>
        <p:nvGrpSpPr>
          <p:cNvPr id="75" name="组合 74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76" name="直接连接符 75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03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8527954" y="4229051"/>
            <a:ext cx="1351652" cy="800560"/>
            <a:chOff x="9201054" y="4508451"/>
            <a:chExt cx="1351652" cy="800560"/>
          </a:xfrm>
        </p:grpSpPr>
        <p:sp>
          <p:nvSpPr>
            <p:cNvPr id="79" name="文本框 78"/>
            <p:cNvSpPr txBox="1"/>
            <p:nvPr/>
          </p:nvSpPr>
          <p:spPr>
            <a:xfrm>
              <a:off x="9651006" y="4508451"/>
              <a:ext cx="889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9201054" y="4773480"/>
              <a:ext cx="1351652" cy="5355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spc="100" dirty="0" smtClean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别人笑我太痴颠</a:t>
              </a:r>
              <a:endParaRPr lang="en-US" altLang="zh-CN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sz="1200" spc="100" dirty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我笑他人</a:t>
              </a:r>
              <a:r>
                <a:rPr lang="zh-CN" altLang="en-US" sz="1200" spc="100" dirty="0" smtClean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看不穿</a:t>
              </a:r>
              <a:endPara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495300" y="4356100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z="1600" spc="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622300" y="4686300"/>
            <a:ext cx="47879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100" dirty="0" err="1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1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1019175" y="5784150"/>
            <a:ext cx="101536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95" name="等腰三角形 94"/>
          <p:cNvSpPr/>
          <p:nvPr/>
        </p:nvSpPr>
        <p:spPr>
          <a:xfrm>
            <a:off x="5702300" y="4861253"/>
            <a:ext cx="787400" cy="479097"/>
          </a:xfrm>
          <a:prstGeom prst="triangle">
            <a:avLst/>
          </a:prstGeom>
          <a:noFill/>
          <a:ln>
            <a:gradFill>
              <a:gsLst>
                <a:gs pos="84000">
                  <a:srgbClr val="AA0E4D"/>
                </a:gs>
                <a:gs pos="90000">
                  <a:srgbClr val="AA0E4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>
            <a:spLocks noChangeAspect="1"/>
          </p:cNvSpPr>
          <p:nvPr/>
        </p:nvSpPr>
        <p:spPr>
          <a:xfrm flipV="1">
            <a:off x="5485946" y="5336268"/>
            <a:ext cx="36000" cy="36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2" name="组合 101"/>
          <p:cNvGrpSpPr/>
          <p:nvPr/>
        </p:nvGrpSpPr>
        <p:grpSpPr>
          <a:xfrm>
            <a:off x="7492449" y="4006445"/>
            <a:ext cx="210171" cy="587544"/>
            <a:chOff x="7097033" y="4204153"/>
            <a:chExt cx="210171" cy="587544"/>
          </a:xfrm>
        </p:grpSpPr>
        <p:sp>
          <p:nvSpPr>
            <p:cNvPr id="99" name="椭圆 98"/>
            <p:cNvSpPr>
              <a:spLocks noChangeAspect="1"/>
            </p:cNvSpPr>
            <p:nvPr/>
          </p:nvSpPr>
          <p:spPr>
            <a:xfrm flipV="1">
              <a:off x="7271204" y="4204153"/>
              <a:ext cx="36000" cy="36000"/>
            </a:xfrm>
            <a:prstGeom prst="ellipse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 flipV="1">
              <a:off x="7097033" y="47556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 rot="1105673">
            <a:off x="3359869" y="1329285"/>
            <a:ext cx="210171" cy="587544"/>
            <a:chOff x="7097033" y="4204153"/>
            <a:chExt cx="210171" cy="587544"/>
          </a:xfrm>
        </p:grpSpPr>
        <p:sp>
          <p:nvSpPr>
            <p:cNvPr id="104" name="椭圆 103"/>
            <p:cNvSpPr>
              <a:spLocks noChangeAspect="1"/>
            </p:cNvSpPr>
            <p:nvPr/>
          </p:nvSpPr>
          <p:spPr>
            <a:xfrm flipV="1">
              <a:off x="7271204" y="4204153"/>
              <a:ext cx="36000" cy="36000"/>
            </a:xfrm>
            <a:prstGeom prst="ellipse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>
              <a:spLocks noChangeAspect="1"/>
            </p:cNvSpPr>
            <p:nvPr/>
          </p:nvSpPr>
          <p:spPr>
            <a:xfrm flipV="1">
              <a:off x="7097033" y="47556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22565" y="2162978"/>
            <a:ext cx="1601470" cy="404519"/>
            <a:chOff x="704850" y="1916235"/>
            <a:chExt cx="1601470" cy="404519"/>
          </a:xfrm>
        </p:grpSpPr>
        <p:sp>
          <p:nvSpPr>
            <p:cNvPr id="106" name="矩形 105"/>
            <p:cNvSpPr/>
            <p:nvPr/>
          </p:nvSpPr>
          <p:spPr>
            <a:xfrm>
              <a:off x="1266825" y="2120899"/>
              <a:ext cx="781050" cy="10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2038350" y="1916235"/>
              <a:ext cx="267970" cy="648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4" name="组合 113"/>
            <p:cNvGrpSpPr/>
            <p:nvPr/>
          </p:nvGrpSpPr>
          <p:grpSpPr>
            <a:xfrm flipV="1">
              <a:off x="1985642" y="1962784"/>
              <a:ext cx="98424" cy="120015"/>
              <a:chOff x="1880868" y="1848485"/>
              <a:chExt cx="98424" cy="120015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1880868" y="1848485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933573" y="1903730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911348" y="1881505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2" name="矩形 111"/>
            <p:cNvSpPr/>
            <p:nvPr/>
          </p:nvSpPr>
          <p:spPr>
            <a:xfrm flipH="1">
              <a:off x="704850" y="2302754"/>
              <a:ext cx="1344930" cy="1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966788" y="1995488"/>
              <a:ext cx="166686" cy="6321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7" name="椭圆 116"/>
          <p:cNvSpPr>
            <a:spLocks noChangeAspect="1"/>
          </p:cNvSpPr>
          <p:nvPr/>
        </p:nvSpPr>
        <p:spPr>
          <a:xfrm>
            <a:off x="3943350" y="3268662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>
            <a:spLocks noChangeAspect="1"/>
          </p:cNvSpPr>
          <p:nvPr/>
        </p:nvSpPr>
        <p:spPr>
          <a:xfrm>
            <a:off x="3387725" y="2940050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1" name="组合 130"/>
          <p:cNvGrpSpPr/>
          <p:nvPr/>
        </p:nvGrpSpPr>
        <p:grpSpPr>
          <a:xfrm>
            <a:off x="9755778" y="2095863"/>
            <a:ext cx="1658620" cy="433535"/>
            <a:chOff x="9494520" y="1950719"/>
            <a:chExt cx="1658620" cy="433535"/>
          </a:xfrm>
        </p:grpSpPr>
        <p:sp>
          <p:nvSpPr>
            <p:cNvPr id="121" name="矩形 120"/>
            <p:cNvSpPr/>
            <p:nvPr/>
          </p:nvSpPr>
          <p:spPr>
            <a:xfrm flipH="1">
              <a:off x="9777095" y="1950719"/>
              <a:ext cx="781050" cy="74979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 flipH="1">
              <a:off x="10885170" y="2224875"/>
              <a:ext cx="267970" cy="36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 flipH="1" flipV="1">
              <a:off x="10801989" y="2124709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 flipH="1" flipV="1">
              <a:off x="10726424" y="2000884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 flipH="1" flipV="1">
              <a:off x="10771509" y="2091689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9494520" y="2171700"/>
              <a:ext cx="1016000" cy="1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 flipH="1">
              <a:off x="10488296" y="2033588"/>
              <a:ext cx="166686" cy="6321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10528300" y="2338535"/>
              <a:ext cx="375920" cy="45719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929841" y="2709129"/>
            <a:ext cx="2156900" cy="133826"/>
            <a:chOff x="929841" y="2709129"/>
            <a:chExt cx="2156900" cy="133826"/>
          </a:xfrm>
        </p:grpSpPr>
        <p:cxnSp>
          <p:nvCxnSpPr>
            <p:cNvPr id="133" name="直接连接符 132"/>
            <p:cNvCxnSpPr/>
            <p:nvPr/>
          </p:nvCxnSpPr>
          <p:spPr>
            <a:xfrm>
              <a:off x="92984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96203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99422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102642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105861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109080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112299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115519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118738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121957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125177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128396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131615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134835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138054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141273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144492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147712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150931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154150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157370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160589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163808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167028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170247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173466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176685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179905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183124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186343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189563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192782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196001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199221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202440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205659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208878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212098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215317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218536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221756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224975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228194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231414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234633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237852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>
              <a:off x="241071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244291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>
              <a:off x="247510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250729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253949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>
              <a:off x="257168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>
              <a:off x="260387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>
              <a:off x="263607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>
              <a:off x="266826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>
              <a:off x="270045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273264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276484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279703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282922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286142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289361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>
              <a:off x="292580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295800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299019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302238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305457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308674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0" name="直接连接符 229"/>
          <p:cNvCxnSpPr/>
          <p:nvPr/>
        </p:nvCxnSpPr>
        <p:spPr>
          <a:xfrm flipH="1">
            <a:off x="-742950" y="1009650"/>
            <a:ext cx="13677900" cy="72390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/>
          <p:nvPr/>
        </p:nvCxnSpPr>
        <p:spPr>
          <a:xfrm>
            <a:off x="-781050" y="1885950"/>
            <a:ext cx="14706600" cy="139065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/>
          <p:nvPr/>
        </p:nvCxnSpPr>
        <p:spPr>
          <a:xfrm flipH="1">
            <a:off x="-381000" y="3429000"/>
            <a:ext cx="14287500" cy="260985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0429245" y="2603866"/>
            <a:ext cx="1191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en-US" altLang="zh-CN" sz="1600" dirty="0" smtClean="0">
                <a:solidFill>
                  <a:srgbClr val="D4126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Tips</a:t>
            </a:r>
            <a:r>
              <a:rPr lang="zh-CN" altLang="en-US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6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9193192" y="2891649"/>
            <a:ext cx="233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rgbClr val="6DFEF1">
                    <a:alpha val="80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矩形</a:t>
            </a:r>
            <a:r>
              <a:rPr lang="zh-CN" altLang="en-US" sz="1200" dirty="0" smtClean="0">
                <a:solidFill>
                  <a:schemeClr val="bg1">
                    <a:alpha val="8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sz="1200" dirty="0" smtClean="0">
                <a:solidFill>
                  <a:srgbClr val="6DFEF1">
                    <a:alpha val="80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组装</a:t>
            </a:r>
            <a:r>
              <a:rPr lang="zh-CN" altLang="en-US" sz="1200" dirty="0" smtClean="0">
                <a:solidFill>
                  <a:schemeClr val="bg1">
                    <a:alpha val="8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更显</a:t>
            </a:r>
            <a:r>
              <a:rPr lang="zh-CN" altLang="en-US" sz="1200" dirty="0" smtClean="0">
                <a:solidFill>
                  <a:srgbClr val="AD2262">
                    <a:alpha val="80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科技感</a:t>
            </a:r>
            <a:endParaRPr lang="zh-CN" altLang="en-US" sz="1200" dirty="0">
              <a:solidFill>
                <a:srgbClr val="AD2262">
                  <a:alpha val="80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1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89905" y="806886"/>
            <a:ext cx="5267741" cy="5267742"/>
            <a:chOff x="3501986" y="1030558"/>
            <a:chExt cx="4843470" cy="4843471"/>
          </a:xfrm>
        </p:grpSpPr>
        <p:sp>
          <p:nvSpPr>
            <p:cNvPr id="3" name="椭圆 2"/>
            <p:cNvSpPr/>
            <p:nvPr/>
          </p:nvSpPr>
          <p:spPr>
            <a:xfrm>
              <a:off x="3501986" y="1030558"/>
              <a:ext cx="4843470" cy="4843471"/>
            </a:xfrm>
            <a:prstGeom prst="ellipse">
              <a:avLst/>
            </a:prstGeom>
            <a:gradFill flip="none" rotWithShape="1">
              <a:gsLst>
                <a:gs pos="100000">
                  <a:srgbClr val="02DAE3">
                    <a:alpha val="0"/>
                  </a:srgbClr>
                </a:gs>
                <a:gs pos="30000">
                  <a:srgbClr val="02DAE3">
                    <a:alpha val="30000"/>
                  </a:srgbClr>
                </a:gs>
                <a:gs pos="0">
                  <a:schemeClr val="bg1">
                    <a:alpha val="80000"/>
                  </a:schemeClr>
                </a:gs>
                <a:gs pos="71000">
                  <a:srgbClr val="02DAE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10000">
                    <a:srgbClr val="02DAE3">
                      <a:alpha val="0"/>
                    </a:srgbClr>
                  </a:gs>
                  <a:gs pos="48000">
                    <a:srgbClr val="02DAE3"/>
                  </a:gs>
                  <a:gs pos="90000">
                    <a:srgbClr val="02DAE3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5184810" y="2713382"/>
              <a:ext cx="1477820" cy="147782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80000">
                  <a:srgbClr val="BB0F56">
                    <a:alpha val="0"/>
                  </a:srgbClr>
                </a:gs>
                <a:gs pos="63000">
                  <a:srgbClr val="02DAE3">
                    <a:alpha val="5000"/>
                  </a:srgbClr>
                </a:gs>
                <a:gs pos="43000">
                  <a:srgbClr val="02DFE8">
                    <a:alpha val="14000"/>
                  </a:srgbClr>
                </a:gs>
                <a:gs pos="23000">
                  <a:srgbClr val="02DAE3">
                    <a:alpha val="35000"/>
                  </a:srgbClr>
                </a:gs>
                <a:gs pos="97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-04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04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cxnSp>
        <p:nvCxnSpPr>
          <p:cNvPr id="10" name="直接连接符 9"/>
          <p:cNvCxnSpPr>
            <a:stCxn id="3" idx="1"/>
          </p:cNvCxnSpPr>
          <p:nvPr/>
        </p:nvCxnSpPr>
        <p:spPr>
          <a:xfrm>
            <a:off x="4261348" y="1578329"/>
            <a:ext cx="1008988" cy="100898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474667" y="3106930"/>
            <a:ext cx="1566725" cy="14222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729078" y="2245828"/>
            <a:ext cx="1379370" cy="598525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3474667" y="3428999"/>
            <a:ext cx="1517957" cy="191361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3653491" y="3875395"/>
            <a:ext cx="1238549" cy="553599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4046220" y="4128907"/>
            <a:ext cx="1124566" cy="961253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7064173" y="2009489"/>
            <a:ext cx="1279906" cy="47267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7139100" y="2637119"/>
            <a:ext cx="1479120" cy="22721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3" idx="6"/>
          </p:cNvCxnSpPr>
          <p:nvPr/>
        </p:nvCxnSpPr>
        <p:spPr>
          <a:xfrm flipH="1" flipV="1">
            <a:off x="7254924" y="3121153"/>
            <a:ext cx="1502722" cy="319604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 flipV="1">
            <a:off x="7355508" y="3693753"/>
            <a:ext cx="1089155" cy="97503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>
            <a:spLocks noChangeAspect="1"/>
          </p:cNvSpPr>
          <p:nvPr/>
        </p:nvSpPr>
        <p:spPr>
          <a:xfrm>
            <a:off x="4241445" y="1556997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>
            <a:spLocks noChangeAspect="1"/>
          </p:cNvSpPr>
          <p:nvPr/>
        </p:nvSpPr>
        <p:spPr>
          <a:xfrm>
            <a:off x="3745499" y="2239159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>
            <a:spLocks noChangeAspect="1"/>
          </p:cNvSpPr>
          <p:nvPr/>
        </p:nvSpPr>
        <p:spPr>
          <a:xfrm>
            <a:off x="3472378" y="3595693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>
            <a:spLocks noChangeAspect="1"/>
          </p:cNvSpPr>
          <p:nvPr/>
        </p:nvSpPr>
        <p:spPr>
          <a:xfrm>
            <a:off x="3484835" y="3086549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>
            <a:spLocks noChangeAspect="1"/>
          </p:cNvSpPr>
          <p:nvPr/>
        </p:nvSpPr>
        <p:spPr>
          <a:xfrm>
            <a:off x="3655734" y="4393888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>
            <a:spLocks noChangeAspect="1"/>
          </p:cNvSpPr>
          <p:nvPr/>
        </p:nvSpPr>
        <p:spPr>
          <a:xfrm>
            <a:off x="4038639" y="5053018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>
            <a:spLocks noChangeAspect="1"/>
          </p:cNvSpPr>
          <p:nvPr/>
        </p:nvSpPr>
        <p:spPr>
          <a:xfrm>
            <a:off x="8427283" y="4651062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>
            <a:spLocks noChangeAspect="1"/>
          </p:cNvSpPr>
          <p:nvPr/>
        </p:nvSpPr>
        <p:spPr>
          <a:xfrm>
            <a:off x="8732242" y="3414400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>
            <a:spLocks noChangeAspect="1"/>
          </p:cNvSpPr>
          <p:nvPr/>
        </p:nvSpPr>
        <p:spPr>
          <a:xfrm>
            <a:off x="8602861" y="2606680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>
            <a:spLocks noChangeAspect="1"/>
          </p:cNvSpPr>
          <p:nvPr/>
        </p:nvSpPr>
        <p:spPr>
          <a:xfrm>
            <a:off x="8312824" y="1986761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1083365" y="5946090"/>
            <a:ext cx="1052553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grpSp>
        <p:nvGrpSpPr>
          <p:cNvPr id="110" name="组合 109"/>
          <p:cNvGrpSpPr/>
          <p:nvPr/>
        </p:nvGrpSpPr>
        <p:grpSpPr>
          <a:xfrm>
            <a:off x="194504" y="2227586"/>
            <a:ext cx="2120028" cy="2402828"/>
            <a:chOff x="318074" y="1865680"/>
            <a:chExt cx="2120028" cy="2402828"/>
          </a:xfrm>
        </p:grpSpPr>
        <p:grpSp>
          <p:nvGrpSpPr>
            <p:cNvPr id="101" name="组合 100"/>
            <p:cNvGrpSpPr/>
            <p:nvPr/>
          </p:nvGrpSpPr>
          <p:grpSpPr>
            <a:xfrm>
              <a:off x="739463" y="1865680"/>
              <a:ext cx="1277250" cy="1277250"/>
              <a:chOff x="741931" y="1839211"/>
              <a:chExt cx="1117098" cy="1117098"/>
            </a:xfrm>
          </p:grpSpPr>
          <p:sp>
            <p:nvSpPr>
              <p:cNvPr id="104" name="椭圆 103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87000">
                      <a:srgbClr val="03F1FD">
                        <a:alpha val="20000"/>
                      </a:srgbClr>
                    </a:gs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5" name="组合 104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06" name="同心圆 105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7" name="组合 106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08" name="任意多边形 107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9" name="任意多边形 108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102" name="文本框 101"/>
            <p:cNvSpPr txBox="1"/>
            <p:nvPr/>
          </p:nvSpPr>
          <p:spPr>
            <a:xfrm>
              <a:off x="318074" y="311351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2DAE3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46848" y="3499067"/>
              <a:ext cx="206248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111" name="文本框 110"/>
          <p:cNvSpPr txBox="1"/>
          <p:nvPr/>
        </p:nvSpPr>
        <p:spPr>
          <a:xfrm>
            <a:off x="3233903" y="1155119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Regular" panose="020B0500000000000000" pitchFamily="34" charset="-122"/>
              </a:rPr>
              <a:t>One: </a:t>
            </a:r>
            <a:r>
              <a:rPr lang="en-US" altLang="zh-CN" dirty="0" smtClean="0">
                <a:solidFill>
                  <a:srgbClr val="AA0E4D"/>
                </a:solidFill>
                <a:ea typeface="思源黑体 CN Regular" panose="020B0500000000000000" pitchFamily="34" charset="-122"/>
              </a:rPr>
              <a:t>1</a:t>
            </a:r>
            <a:endParaRPr lang="zh-CN" altLang="en-US" dirty="0">
              <a:solidFill>
                <a:srgbClr val="AA0E4D"/>
              </a:solidFill>
              <a:ea typeface="思源黑体 CN Regular" panose="020B0500000000000000" pitchFamily="34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727751" y="1850934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Two: </a:t>
            </a:r>
            <a:r>
              <a:rPr lang="en-US" altLang="zh-CN" dirty="0">
                <a:solidFill>
                  <a:srgbClr val="02DAE3"/>
                </a:solidFill>
              </a:rPr>
              <a:t>2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2469870" y="2864336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AA0E4D"/>
                </a:solidFill>
              </a:rPr>
              <a:t>Three: </a:t>
            </a:r>
            <a:r>
              <a:rPr lang="en-US" altLang="zh-CN" dirty="0" smtClean="0">
                <a:solidFill>
                  <a:srgbClr val="02DAE3"/>
                </a:solidFill>
              </a:rPr>
              <a:t>1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2430740" y="3629307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Four: </a:t>
            </a:r>
            <a:r>
              <a:rPr lang="en-US" altLang="zh-CN" dirty="0">
                <a:solidFill>
                  <a:srgbClr val="02DAE3"/>
                </a:solidFill>
              </a:rPr>
              <a:t>4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2614057" y="4452650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Five: </a:t>
            </a:r>
            <a:r>
              <a:rPr lang="en-US" altLang="zh-CN" dirty="0" smtClean="0">
                <a:solidFill>
                  <a:srgbClr val="AA0E4D"/>
                </a:solidFill>
              </a:rPr>
              <a:t>1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3031098" y="5147111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Six: </a:t>
            </a:r>
            <a:r>
              <a:rPr lang="en-US" altLang="zh-CN" dirty="0" smtClean="0">
                <a:solidFill>
                  <a:srgbClr val="02DAE3"/>
                </a:solidFill>
              </a:rPr>
              <a:t>6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8571642" y="4738249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Ten: </a:t>
            </a:r>
            <a:r>
              <a:rPr lang="en-US" altLang="zh-CN" dirty="0" smtClean="0">
                <a:solidFill>
                  <a:srgbClr val="02DAE3"/>
                </a:solidFill>
              </a:rPr>
              <a:t>10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8917403" y="3309108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2DAE3"/>
                </a:solidFill>
              </a:rPr>
              <a:t>Nine: </a:t>
            </a:r>
            <a:r>
              <a:rPr lang="en-US" altLang="zh-CN" dirty="0">
                <a:solidFill>
                  <a:srgbClr val="AA0E4D"/>
                </a:solidFill>
              </a:rPr>
              <a:t>9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8807442" y="2320751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Eight: </a:t>
            </a:r>
            <a:r>
              <a:rPr lang="en-US" altLang="zh-CN" dirty="0" smtClean="0">
                <a:solidFill>
                  <a:srgbClr val="AA0E4D"/>
                </a:solidFill>
              </a:rPr>
              <a:t>8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8428513" y="1634512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Seven: </a:t>
            </a:r>
            <a:r>
              <a:rPr lang="en-US" altLang="zh-CN" dirty="0" smtClean="0">
                <a:solidFill>
                  <a:srgbClr val="AA0E4D"/>
                </a:solidFill>
              </a:rPr>
              <a:t>7</a:t>
            </a:r>
            <a:endParaRPr lang="zh-CN" altLang="en-US" dirty="0">
              <a:solidFill>
                <a:srgbClr val="AA0E4D"/>
              </a:solidFill>
            </a:endParaRPr>
          </a:p>
        </p:txBody>
      </p:sp>
      <p:cxnSp>
        <p:nvCxnSpPr>
          <p:cNvPr id="122" name="直接连接符 121"/>
          <p:cNvCxnSpPr/>
          <p:nvPr/>
        </p:nvCxnSpPr>
        <p:spPr>
          <a:xfrm>
            <a:off x="10095472" y="1754659"/>
            <a:ext cx="0" cy="3410465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144897" y="1692874"/>
            <a:ext cx="1655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</a:t>
            </a:r>
            <a:r>
              <a:rPr lang="en-US" altLang="zh-CN" sz="12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consectetuer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10083112" y="2046641"/>
            <a:ext cx="1754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  <a:cs typeface="Segoe UI Light" panose="020B0502040204020203" pitchFamily="34" charset="0"/>
              </a:rPr>
              <a:t>166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10144897" y="3126255"/>
            <a:ext cx="1680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</a:t>
            </a:r>
            <a:r>
              <a:rPr lang="en-US" altLang="zh-CN" sz="12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consectetuer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10095469" y="3492379"/>
            <a:ext cx="1705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  <a:cs typeface="Segoe UI Light" panose="020B0502040204020203" pitchFamily="34" charset="0"/>
              </a:rPr>
              <a:t>172</a:t>
            </a:r>
            <a:endParaRPr lang="en-US" altLang="zh-CN" sz="8000" dirty="0">
              <a:solidFill>
                <a:schemeClr val="bg1"/>
              </a:solidFill>
              <a:latin typeface="造字工房尚黑 G0v1 特细体" pitchFamily="50" charset="-122"/>
              <a:ea typeface="造字工房尚黑 G0v1 特细体" pitchFamily="50" charset="-122"/>
              <a:cs typeface="Segoe UI Light" panose="020B0502040204020203" pitchFamily="3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144897" y="4571993"/>
            <a:ext cx="189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CD7983">
                    <a:alpha val="9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7235481" y="399097"/>
            <a:ext cx="1191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en-US" altLang="zh-CN" sz="1600" dirty="0" smtClean="0">
                <a:solidFill>
                  <a:srgbClr val="3BF2FB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Tips</a:t>
            </a:r>
            <a:r>
              <a:rPr lang="zh-CN" altLang="en-US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6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355909" y="717612"/>
            <a:ext cx="233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光源使用多层渐变蒙版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553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90618" y="5596116"/>
            <a:ext cx="2210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pc="300" dirty="0" smtClean="0">
                <a:solidFill>
                  <a:schemeClr val="bg1"/>
                </a:solidFill>
                <a:effectLst>
                  <a:glow rad="88900">
                    <a:srgbClr val="FF0000">
                      <a:alpha val="15000"/>
                    </a:srgbClr>
                  </a:glo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800" spc="300" dirty="0" smtClean="0">
                <a:solidFill>
                  <a:srgbClr val="02DAE3"/>
                </a:solidFill>
                <a:effectLst>
                  <a:glow rad="88900">
                    <a:srgbClr val="FF0000">
                      <a:alpha val="15000"/>
                    </a:srgbClr>
                  </a:glo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炸裂</a:t>
            </a:r>
            <a:r>
              <a:rPr lang="zh-CN" altLang="en-US" sz="2800" spc="300" dirty="0">
                <a:solidFill>
                  <a:schemeClr val="bg1"/>
                </a:solidFill>
                <a:effectLst>
                  <a:glow rad="88900">
                    <a:srgbClr val="FF0000">
                      <a:alpha val="15000"/>
                    </a:srgbClr>
                  </a:glo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51322" y="6119336"/>
            <a:ext cx="888935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30692" y="182014"/>
            <a:ext cx="3192585" cy="687327"/>
            <a:chOff x="230692" y="182014"/>
            <a:chExt cx="3192585" cy="687327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230692" y="251064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35463" y="182014"/>
              <a:ext cx="3187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过渡页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8293" y="592342"/>
              <a:ext cx="2522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TWO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60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74248" y="1140536"/>
            <a:ext cx="11443504" cy="11443504"/>
            <a:chOff x="2563295" y="10916"/>
            <a:chExt cx="6840000" cy="6840000"/>
          </a:xfrm>
        </p:grpSpPr>
        <p:sp>
          <p:nvSpPr>
            <p:cNvPr id="3" name="椭圆 2"/>
            <p:cNvSpPr>
              <a:spLocks noChangeAspect="1"/>
            </p:cNvSpPr>
            <p:nvPr/>
          </p:nvSpPr>
          <p:spPr>
            <a:xfrm>
              <a:off x="2563295" y="10916"/>
              <a:ext cx="6840000" cy="684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193295" y="640916"/>
              <a:ext cx="5580000" cy="558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823295" y="1270916"/>
              <a:ext cx="4320000" cy="432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4453295" y="1900916"/>
              <a:ext cx="3060000" cy="306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-05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05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 rot="21411650">
            <a:off x="4225810" y="1402960"/>
            <a:ext cx="1398703" cy="3945328"/>
            <a:chOff x="4225810" y="1402960"/>
            <a:chExt cx="1398703" cy="3945328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257675" y="1443038"/>
              <a:ext cx="1366838" cy="3905250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4225810" y="1402960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 rot="21341330">
            <a:off x="3425765" y="2973562"/>
            <a:ext cx="1590735" cy="2327418"/>
            <a:chOff x="3522285" y="2907522"/>
            <a:chExt cx="1590735" cy="2327418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3552825" y="2947988"/>
              <a:ext cx="1560195" cy="2286952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椭圆 71"/>
            <p:cNvSpPr>
              <a:spLocks noChangeAspect="1"/>
            </p:cNvSpPr>
            <p:nvPr/>
          </p:nvSpPr>
          <p:spPr>
            <a:xfrm rot="211667">
              <a:off x="3522285" y="2907522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直接连接符 18"/>
          <p:cNvCxnSpPr/>
          <p:nvPr/>
        </p:nvCxnSpPr>
        <p:spPr>
          <a:xfrm flipH="1">
            <a:off x="6686550" y="2428875"/>
            <a:ext cx="852489" cy="2452688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/>
          <p:cNvSpPr>
            <a:spLocks noChangeAspect="1"/>
          </p:cNvSpPr>
          <p:nvPr/>
        </p:nvSpPr>
        <p:spPr>
          <a:xfrm rot="353614">
            <a:off x="7505962" y="2383046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7191692" y="4948095"/>
            <a:ext cx="679867" cy="765000"/>
            <a:chOff x="7162800" y="4772200"/>
            <a:chExt cx="679867" cy="765000"/>
          </a:xfrm>
        </p:grpSpPr>
        <p:cxnSp>
          <p:nvCxnSpPr>
            <p:cNvPr id="14" name="直接连接符 13"/>
            <p:cNvCxnSpPr/>
            <p:nvPr/>
          </p:nvCxnSpPr>
          <p:spPr>
            <a:xfrm flipH="1">
              <a:off x="7162800" y="4815384"/>
              <a:ext cx="636026" cy="721816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椭圆 85"/>
            <p:cNvSpPr>
              <a:spLocks noChangeAspect="1"/>
            </p:cNvSpPr>
            <p:nvPr/>
          </p:nvSpPr>
          <p:spPr>
            <a:xfrm rot="290589">
              <a:off x="7770667" y="4772200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3" name="文本框 92"/>
          <p:cNvSpPr txBox="1"/>
          <p:nvPr/>
        </p:nvSpPr>
        <p:spPr>
          <a:xfrm>
            <a:off x="3210928" y="1170200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One: </a:t>
            </a:r>
            <a:r>
              <a:rPr lang="en-US" altLang="zh-CN" dirty="0" smtClean="0">
                <a:solidFill>
                  <a:srgbClr val="AA0E4D"/>
                </a:solidFill>
                <a:ea typeface="思源黑体 CN Light" panose="020B0300000000000000" pitchFamily="34" charset="-122"/>
              </a:rPr>
              <a:t>1</a:t>
            </a:r>
            <a:endParaRPr lang="zh-CN" altLang="en-US" dirty="0">
              <a:solidFill>
                <a:srgbClr val="AA0E4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338917" y="2795457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Two: </a:t>
            </a:r>
            <a:r>
              <a:rPr lang="en-US" altLang="zh-CN" dirty="0">
                <a:solidFill>
                  <a:srgbClr val="0FF2FD"/>
                </a:solidFill>
                <a:ea typeface="思源黑体 CN Light" panose="020B0300000000000000" pitchFamily="34" charset="-122"/>
              </a:rPr>
              <a:t>2</a:t>
            </a:r>
            <a:endParaRPr lang="zh-CN" altLang="en-US" dirty="0">
              <a:solidFill>
                <a:srgbClr val="0FF2F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448100" y="2585788"/>
            <a:ext cx="11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Three: </a:t>
            </a:r>
            <a:r>
              <a:rPr lang="en-US" altLang="zh-CN" dirty="0" smtClean="0">
                <a:solidFill>
                  <a:srgbClr val="0FF2FD"/>
                </a:solidFill>
                <a:ea typeface="思源黑体 CN Light" panose="020B0300000000000000" pitchFamily="34" charset="-122"/>
              </a:rPr>
              <a:t>3</a:t>
            </a:r>
            <a:endParaRPr lang="zh-CN" altLang="en-US" dirty="0">
              <a:solidFill>
                <a:srgbClr val="0FF2F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998548" y="4759992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Four: </a:t>
            </a:r>
            <a:r>
              <a:rPr lang="en-US" altLang="zh-CN" dirty="0" smtClean="0">
                <a:solidFill>
                  <a:srgbClr val="F2587D"/>
                </a:solidFill>
                <a:ea typeface="思源黑体 CN Light" panose="020B0300000000000000" pitchFamily="34" charset="-122"/>
              </a:rPr>
              <a:t>4</a:t>
            </a:r>
            <a:endParaRPr lang="zh-CN" altLang="en-US" dirty="0">
              <a:solidFill>
                <a:srgbClr val="F2587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4339511" y="542958"/>
            <a:ext cx="3512978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400" spc="300" dirty="0">
                <a:solidFill>
                  <a:srgbClr val="0FF2F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你觉得信号好么</a:t>
            </a:r>
            <a:r>
              <a:rPr lang="zh-CN" altLang="en-US" sz="2400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9825613" y="454003"/>
            <a:ext cx="2120028" cy="2402828"/>
            <a:chOff x="318074" y="1865680"/>
            <a:chExt cx="2120028" cy="2402828"/>
          </a:xfrm>
        </p:grpSpPr>
        <p:grpSp>
          <p:nvGrpSpPr>
            <p:cNvPr id="100" name="组合 99"/>
            <p:cNvGrpSpPr/>
            <p:nvPr/>
          </p:nvGrpSpPr>
          <p:grpSpPr>
            <a:xfrm>
              <a:off x="739463" y="1865680"/>
              <a:ext cx="1277250" cy="1277250"/>
              <a:chOff x="741931" y="1839211"/>
              <a:chExt cx="1117098" cy="1117098"/>
            </a:xfrm>
          </p:grpSpPr>
          <p:sp>
            <p:nvSpPr>
              <p:cNvPr id="103" name="椭圆 102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87000">
                      <a:srgbClr val="03F1FD">
                        <a:alpha val="20000"/>
                      </a:srgbClr>
                    </a:gs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4" name="组合 103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05" name="同心圆 104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6" name="组合 105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07" name="任意多边形 106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8" name="任意多边形 107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101" name="文本框 100"/>
            <p:cNvSpPr txBox="1"/>
            <p:nvPr/>
          </p:nvSpPr>
          <p:spPr>
            <a:xfrm>
              <a:off x="318074" y="311351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2DAE3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346848" y="3499067"/>
              <a:ext cx="206248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186934" y="1478721"/>
            <a:ext cx="283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13523" y="3139840"/>
            <a:ext cx="20447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477107" y="2909425"/>
            <a:ext cx="24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009382" y="5094149"/>
            <a:ext cx="24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717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</a:t>
            </a:r>
            <a:r>
              <a:rPr lang="en-US" altLang="zh-CN" sz="1200" dirty="0" smtClean="0">
                <a:solidFill>
                  <a:srgbClr val="C46E7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3500" y="5101841"/>
            <a:ext cx="181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03199" y="5456498"/>
            <a:ext cx="43053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400" dirty="0" smtClean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80544" y="3809309"/>
            <a:ext cx="2131806" cy="461665"/>
          </a:xfrm>
          <a:prstGeom prst="rect">
            <a:avLst/>
          </a:prstGeom>
          <a:solidFill>
            <a:schemeClr val="tx1">
              <a:alpha val="4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zh-CN" altLang="en-US" dirty="0"/>
              <a:t>和下面</a:t>
            </a:r>
            <a:r>
              <a:rPr lang="zh-CN" altLang="en-US" dirty="0" smtClean="0"/>
              <a:t>一张</a:t>
            </a:r>
            <a:r>
              <a:rPr lang="zh-CN" altLang="en-US" dirty="0"/>
              <a:t>应该是组成一个整体</a:t>
            </a:r>
          </a:p>
        </p:txBody>
      </p:sp>
    </p:spTree>
    <p:extLst>
      <p:ext uri="{BB962C8B-B14F-4D97-AF65-F5344CB8AC3E}">
        <p14:creationId xmlns:p14="http://schemas.microsoft.com/office/powerpoint/2010/main" val="73696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4513</TotalTime>
  <Words>2707</Words>
  <Application>Microsoft Office PowerPoint</Application>
  <PresentationFormat>宽屏</PresentationFormat>
  <Paragraphs>245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21</vt:i4>
      </vt:variant>
    </vt:vector>
  </HeadingPairs>
  <TitlesOfParts>
    <vt:vector size="39" baseType="lpstr">
      <vt:lpstr>Source Han Sans Heavy</vt:lpstr>
      <vt:lpstr>Source Han Sans Light</vt:lpstr>
      <vt:lpstr>等线</vt:lpstr>
      <vt:lpstr>等线 Light</vt:lpstr>
      <vt:lpstr>思源黑体 CN Heavy</vt:lpstr>
      <vt:lpstr>思源黑体 CN Light</vt:lpstr>
      <vt:lpstr>思源黑体 CN Medium</vt:lpstr>
      <vt:lpstr>思源黑体 CN Regular</vt:lpstr>
      <vt:lpstr>微软雅黑 Light</vt:lpstr>
      <vt:lpstr>造字工房尚黑 G0v1 特细体</vt:lpstr>
      <vt:lpstr>Agency FB</vt:lpstr>
      <vt:lpstr>Arial</vt:lpstr>
      <vt:lpstr>Impact</vt:lpstr>
      <vt:lpstr>Segoe UI Light</vt:lpstr>
      <vt:lpstr>Office 主题​​</vt:lpstr>
      <vt:lpstr>2_自定义设计方案</vt:lpstr>
      <vt:lpstr>1_自定义设计方案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sq</cp:lastModifiedBy>
  <cp:revision>593</cp:revision>
  <dcterms:created xsi:type="dcterms:W3CDTF">2020-04-06T03:01:28Z</dcterms:created>
  <dcterms:modified xsi:type="dcterms:W3CDTF">2020-05-05T13:54:34Z</dcterms:modified>
</cp:coreProperties>
</file>