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6"/>
  </p:handout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F1FD"/>
    <a:srgbClr val="02DAE3"/>
    <a:srgbClr val="BB0F56"/>
    <a:srgbClr val="050537"/>
    <a:srgbClr val="0F0C33"/>
    <a:srgbClr val="0F0B32"/>
    <a:srgbClr val="E6E6E6"/>
    <a:srgbClr val="4A0E3C"/>
    <a:srgbClr val="180F3A"/>
    <a:srgbClr val="02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4" autoAdjust="0"/>
    <p:restoredTop sz="94704" autoAdjust="0"/>
  </p:normalViewPr>
  <p:slideViewPr>
    <p:cSldViewPr snapToGrid="0" showGuides="1">
      <p:cViewPr>
        <p:scale>
          <a:sx n="75" d="100"/>
          <a:sy n="75" d="100"/>
        </p:scale>
        <p:origin x="21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 userDrawn="1"/>
        </p:nvGrpSpPr>
        <p:grpSpPr>
          <a:xfrm>
            <a:off x="1270000" y="558800"/>
            <a:ext cx="9652000" cy="5254171"/>
            <a:chOff x="1284515" y="558800"/>
            <a:chExt cx="9652000" cy="5254171"/>
          </a:xfrm>
        </p:grpSpPr>
        <p:sp>
          <p:nvSpPr>
            <p:cNvPr id="4" name="椭圆 3"/>
            <p:cNvSpPr/>
            <p:nvPr userDrawn="1"/>
          </p:nvSpPr>
          <p:spPr>
            <a:xfrm>
              <a:off x="1284515" y="573313"/>
              <a:ext cx="9652000" cy="5225144"/>
            </a:xfrm>
            <a:prstGeom prst="ellipse">
              <a:avLst/>
            </a:prstGeom>
            <a:gradFill>
              <a:gsLst>
                <a:gs pos="95000">
                  <a:srgbClr val="841E6C">
                    <a:alpha val="0"/>
                  </a:srgbClr>
                </a:gs>
                <a:gs pos="36000">
                  <a:srgbClr val="4A113C">
                    <a:alpha val="57000"/>
                  </a:srgbClr>
                </a:gs>
                <a:gs pos="0">
                  <a:srgbClr val="4A113C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1117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 userDrawn="1"/>
          </p:nvSpPr>
          <p:spPr>
            <a:xfrm>
              <a:off x="1988515" y="558800"/>
              <a:ext cx="8244000" cy="5254171"/>
            </a:xfrm>
            <a:prstGeom prst="ellipse">
              <a:avLst/>
            </a:prstGeom>
            <a:gradFill>
              <a:gsLst>
                <a:gs pos="58000">
                  <a:srgbClr val="841E6C">
                    <a:alpha val="0"/>
                  </a:srgbClr>
                </a:gs>
                <a:gs pos="36000">
                  <a:srgbClr val="4A113C">
                    <a:alpha val="57000"/>
                  </a:srgbClr>
                </a:gs>
                <a:gs pos="0">
                  <a:srgbClr val="4A113C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1117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4421660" y="7815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16100"/>
            <a:ext cx="1515487" cy="2286000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286000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1083733" y="2156883"/>
                  <a:pt x="736600" y="2286000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40000">
                  <a:srgbClr val="43E6F7"/>
                </a:gs>
                <a:gs pos="0">
                  <a:srgbClr val="03F1FD">
                    <a:alpha val="0"/>
                  </a:srgbClr>
                </a:gs>
                <a:gs pos="30000">
                  <a:srgbClr val="19EDFB">
                    <a:alpha val="0"/>
                  </a:srgbClr>
                </a:gs>
                <a:gs pos="12000">
                  <a:srgbClr val="03F1FD"/>
                </a:gs>
                <a:gs pos="100000">
                  <a:srgbClr val="30E9F9">
                    <a:alpha val="0"/>
                  </a:srgbClr>
                </a:gs>
                <a:gs pos="83000">
                  <a:srgbClr val="19EDFB"/>
                </a:gs>
                <a:gs pos="76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9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105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造字工房尚黑 G0v1 特细体</vt:lpstr>
      <vt:lpstr>Arial</vt:lpstr>
      <vt:lpstr>Impact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93</cp:revision>
  <dcterms:created xsi:type="dcterms:W3CDTF">2020-04-06T03:01:28Z</dcterms:created>
  <dcterms:modified xsi:type="dcterms:W3CDTF">2020-04-09T09:04:53Z</dcterms:modified>
</cp:coreProperties>
</file>