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E6E"/>
    <a:srgbClr val="680023"/>
    <a:srgbClr val="6DFEF1"/>
    <a:srgbClr val="22F0FA"/>
    <a:srgbClr val="3BF2FB"/>
    <a:srgbClr val="23165A"/>
    <a:srgbClr val="160E3A"/>
    <a:srgbClr val="050537"/>
    <a:srgbClr val="06BDD1"/>
    <a:srgbClr val="05D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5414" autoAdjust="0"/>
  </p:normalViewPr>
  <p:slideViewPr>
    <p:cSldViewPr snapToGrid="0" showGuides="1">
      <p:cViewPr varScale="1">
        <p:scale>
          <a:sx n="77" d="100"/>
          <a:sy n="77" d="100"/>
        </p:scale>
        <p:origin x="91" y="15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8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61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7742514" y="4455836"/>
            <a:ext cx="5097936" cy="677551"/>
            <a:chOff x="3706247" y="4946128"/>
            <a:chExt cx="5097936" cy="67755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244522" y="5546399"/>
              <a:ext cx="1392783" cy="77280"/>
            </a:xfrm>
            <a:prstGeom prst="line">
              <a:avLst/>
            </a:prstGeom>
            <a:ln w="15875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632358" y="5240427"/>
              <a:ext cx="3171825" cy="161925"/>
            </a:xfrm>
            <a:prstGeom prst="line">
              <a:avLst/>
            </a:prstGeom>
            <a:ln w="19050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6247" y="5056320"/>
              <a:ext cx="4928950" cy="240688"/>
            </a:xfrm>
            <a:prstGeom prst="line">
              <a:avLst/>
            </a:prstGeom>
            <a:ln w="127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34221" y="5439440"/>
              <a:ext cx="1318986" cy="64408"/>
            </a:xfrm>
            <a:prstGeom prst="line">
              <a:avLst/>
            </a:prstGeom>
            <a:ln w="15875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575719" y="4946128"/>
              <a:ext cx="2203623" cy="101933"/>
            </a:xfrm>
            <a:prstGeom prst="line">
              <a:avLst/>
            </a:prstGeom>
            <a:ln w="1270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8498688" y="-2886927"/>
            <a:ext cx="12631854" cy="1263185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170690" y="1618488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24399" y="233092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05440" y="564465"/>
            <a:ext cx="1646543" cy="1646543"/>
            <a:chOff x="6924965" y="534994"/>
            <a:chExt cx="1646543" cy="1646543"/>
          </a:xfrm>
        </p:grpSpPr>
        <p:grpSp>
          <p:nvGrpSpPr>
            <p:cNvPr id="51" name="组合 50"/>
            <p:cNvGrpSpPr/>
            <p:nvPr/>
          </p:nvGrpSpPr>
          <p:grpSpPr>
            <a:xfrm>
              <a:off x="7407171" y="1101659"/>
              <a:ext cx="682130" cy="513212"/>
              <a:chOff x="7711223" y="1281367"/>
              <a:chExt cx="333378" cy="250824"/>
            </a:xfrm>
            <a:solidFill>
              <a:srgbClr val="6DFEF1"/>
            </a:solidFill>
          </p:grpSpPr>
          <p:sp>
            <p:nvSpPr>
              <p:cNvPr id="52" name="Freeform 626"/>
              <p:cNvSpPr>
                <a:spLocks noEditPoints="1"/>
              </p:cNvSpPr>
              <p:nvPr/>
            </p:nvSpPr>
            <p:spPr bwMode="auto">
              <a:xfrm>
                <a:off x="7711223" y="1346452"/>
                <a:ext cx="268288" cy="185739"/>
              </a:xfrm>
              <a:custGeom>
                <a:avLst/>
                <a:gdLst>
                  <a:gd name="T0" fmla="*/ 232 w 232"/>
                  <a:gd name="T1" fmla="*/ 45 h 160"/>
                  <a:gd name="T2" fmla="*/ 187 w 232"/>
                  <a:gd name="T3" fmla="*/ 0 h 160"/>
                  <a:gd name="T4" fmla="*/ 147 w 232"/>
                  <a:gd name="T5" fmla="*/ 25 h 160"/>
                  <a:gd name="T6" fmla="*/ 119 w 232"/>
                  <a:gd name="T7" fmla="*/ 18 h 160"/>
                  <a:gd name="T8" fmla="*/ 64 w 232"/>
                  <a:gd name="T9" fmla="*/ 51 h 160"/>
                  <a:gd name="T10" fmla="*/ 48 w 232"/>
                  <a:gd name="T11" fmla="*/ 46 h 160"/>
                  <a:gd name="T12" fmla="*/ 19 w 232"/>
                  <a:gd name="T13" fmla="*/ 75 h 160"/>
                  <a:gd name="T14" fmla="*/ 20 w 232"/>
                  <a:gd name="T15" fmla="*/ 83 h 160"/>
                  <a:gd name="T16" fmla="*/ 0 w 232"/>
                  <a:gd name="T17" fmla="*/ 118 h 160"/>
                  <a:gd name="T18" fmla="*/ 40 w 232"/>
                  <a:gd name="T19" fmla="*/ 160 h 160"/>
                  <a:gd name="T20" fmla="*/ 40 w 232"/>
                  <a:gd name="T21" fmla="*/ 160 h 160"/>
                  <a:gd name="T22" fmla="*/ 42 w 232"/>
                  <a:gd name="T23" fmla="*/ 160 h 160"/>
                  <a:gd name="T24" fmla="*/ 42 w 232"/>
                  <a:gd name="T25" fmla="*/ 160 h 160"/>
                  <a:gd name="T26" fmla="*/ 43 w 232"/>
                  <a:gd name="T27" fmla="*/ 160 h 160"/>
                  <a:gd name="T28" fmla="*/ 161 w 232"/>
                  <a:gd name="T29" fmla="*/ 160 h 160"/>
                  <a:gd name="T30" fmla="*/ 163 w 232"/>
                  <a:gd name="T31" fmla="*/ 160 h 160"/>
                  <a:gd name="T32" fmla="*/ 195 w 232"/>
                  <a:gd name="T33" fmla="*/ 146 h 160"/>
                  <a:gd name="T34" fmla="*/ 196 w 232"/>
                  <a:gd name="T35" fmla="*/ 146 h 160"/>
                  <a:gd name="T36" fmla="*/ 196 w 232"/>
                  <a:gd name="T37" fmla="*/ 144 h 160"/>
                  <a:gd name="T38" fmla="*/ 204 w 232"/>
                  <a:gd name="T39" fmla="*/ 119 h 160"/>
                  <a:gd name="T40" fmla="*/ 192 w 232"/>
                  <a:gd name="T41" fmla="*/ 90 h 160"/>
                  <a:gd name="T42" fmla="*/ 232 w 232"/>
                  <a:gd name="T43" fmla="*/ 45 h 160"/>
                  <a:gd name="T44" fmla="*/ 163 w 232"/>
                  <a:gd name="T45" fmla="*/ 146 h 160"/>
                  <a:gd name="T46" fmla="*/ 162 w 232"/>
                  <a:gd name="T47" fmla="*/ 146 h 160"/>
                  <a:gd name="T48" fmla="*/ 162 w 232"/>
                  <a:gd name="T49" fmla="*/ 146 h 160"/>
                  <a:gd name="T50" fmla="*/ 161 w 232"/>
                  <a:gd name="T51" fmla="*/ 146 h 160"/>
                  <a:gd name="T52" fmla="*/ 43 w 232"/>
                  <a:gd name="T53" fmla="*/ 146 h 160"/>
                  <a:gd name="T54" fmla="*/ 42 w 232"/>
                  <a:gd name="T55" fmla="*/ 146 h 160"/>
                  <a:gd name="T56" fmla="*/ 42 w 232"/>
                  <a:gd name="T57" fmla="*/ 146 h 160"/>
                  <a:gd name="T58" fmla="*/ 42 w 232"/>
                  <a:gd name="T59" fmla="*/ 146 h 160"/>
                  <a:gd name="T60" fmla="*/ 14 w 232"/>
                  <a:gd name="T61" fmla="*/ 118 h 160"/>
                  <a:gd name="T62" fmla="*/ 28 w 232"/>
                  <a:gd name="T63" fmla="*/ 94 h 160"/>
                  <a:gd name="T64" fmla="*/ 37 w 232"/>
                  <a:gd name="T65" fmla="*/ 89 h 160"/>
                  <a:gd name="T66" fmla="*/ 34 w 232"/>
                  <a:gd name="T67" fmla="*/ 80 h 160"/>
                  <a:gd name="T68" fmla="*/ 33 w 232"/>
                  <a:gd name="T69" fmla="*/ 75 h 160"/>
                  <a:gd name="T70" fmla="*/ 48 w 232"/>
                  <a:gd name="T71" fmla="*/ 60 h 160"/>
                  <a:gd name="T72" fmla="*/ 57 w 232"/>
                  <a:gd name="T73" fmla="*/ 63 h 160"/>
                  <a:gd name="T74" fmla="*/ 70 w 232"/>
                  <a:gd name="T75" fmla="*/ 73 h 160"/>
                  <a:gd name="T76" fmla="*/ 76 w 232"/>
                  <a:gd name="T77" fmla="*/ 59 h 160"/>
                  <a:gd name="T78" fmla="*/ 119 w 232"/>
                  <a:gd name="T79" fmla="*/ 32 h 160"/>
                  <a:gd name="T80" fmla="*/ 166 w 232"/>
                  <a:gd name="T81" fmla="*/ 79 h 160"/>
                  <a:gd name="T82" fmla="*/ 166 w 232"/>
                  <a:gd name="T83" fmla="*/ 81 h 160"/>
                  <a:gd name="T84" fmla="*/ 166 w 232"/>
                  <a:gd name="T85" fmla="*/ 82 h 160"/>
                  <a:gd name="T86" fmla="*/ 166 w 232"/>
                  <a:gd name="T87" fmla="*/ 91 h 160"/>
                  <a:gd name="T88" fmla="*/ 174 w 232"/>
                  <a:gd name="T89" fmla="*/ 94 h 160"/>
                  <a:gd name="T90" fmla="*/ 190 w 232"/>
                  <a:gd name="T91" fmla="*/ 119 h 160"/>
                  <a:gd name="T92" fmla="*/ 163 w 232"/>
                  <a:gd name="T93" fmla="*/ 146 h 160"/>
                  <a:gd name="T94" fmla="*/ 163 w 232"/>
                  <a:gd name="T95" fmla="*/ 14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60">
                    <a:moveTo>
                      <a:pt x="232" y="45"/>
                    </a:moveTo>
                    <a:cubicBezTo>
                      <a:pt x="232" y="20"/>
                      <a:pt x="212" y="0"/>
                      <a:pt x="187" y="0"/>
                    </a:cubicBezTo>
                    <a:cubicBezTo>
                      <a:pt x="170" y="0"/>
                      <a:pt x="155" y="10"/>
                      <a:pt x="147" y="25"/>
                    </a:cubicBezTo>
                    <a:cubicBezTo>
                      <a:pt x="139" y="20"/>
                      <a:pt x="129" y="18"/>
                      <a:pt x="119" y="18"/>
                    </a:cubicBezTo>
                    <a:cubicBezTo>
                      <a:pt x="95" y="18"/>
                      <a:pt x="75" y="31"/>
                      <a:pt x="64" y="51"/>
                    </a:cubicBezTo>
                    <a:cubicBezTo>
                      <a:pt x="60" y="48"/>
                      <a:pt x="54" y="46"/>
                      <a:pt x="48" y="46"/>
                    </a:cubicBezTo>
                    <a:cubicBezTo>
                      <a:pt x="32" y="46"/>
                      <a:pt x="19" y="59"/>
                      <a:pt x="19" y="75"/>
                    </a:cubicBezTo>
                    <a:cubicBezTo>
                      <a:pt x="19" y="78"/>
                      <a:pt x="19" y="80"/>
                      <a:pt x="20" y="83"/>
                    </a:cubicBezTo>
                    <a:cubicBezTo>
                      <a:pt x="8" y="90"/>
                      <a:pt x="0" y="103"/>
                      <a:pt x="0" y="118"/>
                    </a:cubicBezTo>
                    <a:cubicBezTo>
                      <a:pt x="0" y="141"/>
                      <a:pt x="18" y="159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2" y="160"/>
                      <a:pt x="163" y="160"/>
                      <a:pt x="163" y="160"/>
                    </a:cubicBezTo>
                    <a:cubicBezTo>
                      <a:pt x="176" y="160"/>
                      <a:pt x="187" y="155"/>
                      <a:pt x="195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201" y="137"/>
                      <a:pt x="204" y="129"/>
                      <a:pt x="204" y="119"/>
                    </a:cubicBezTo>
                    <a:cubicBezTo>
                      <a:pt x="204" y="108"/>
                      <a:pt x="200" y="97"/>
                      <a:pt x="192" y="90"/>
                    </a:cubicBezTo>
                    <a:cubicBezTo>
                      <a:pt x="214" y="87"/>
                      <a:pt x="232" y="68"/>
                      <a:pt x="232" y="45"/>
                    </a:cubicBezTo>
                    <a:close/>
                    <a:moveTo>
                      <a:pt x="163" y="146"/>
                    </a:move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27" y="146"/>
                      <a:pt x="14" y="133"/>
                      <a:pt x="14" y="118"/>
                    </a:cubicBezTo>
                    <a:cubicBezTo>
                      <a:pt x="14" y="108"/>
                      <a:pt x="20" y="99"/>
                      <a:pt x="28" y="9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8"/>
                      <a:pt x="33" y="77"/>
                      <a:pt x="33" y="75"/>
                    </a:cubicBezTo>
                    <a:cubicBezTo>
                      <a:pt x="33" y="67"/>
                      <a:pt x="40" y="60"/>
                      <a:pt x="48" y="60"/>
                    </a:cubicBezTo>
                    <a:cubicBezTo>
                      <a:pt x="51" y="60"/>
                      <a:pt x="55" y="61"/>
                      <a:pt x="57" y="6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84" y="42"/>
                      <a:pt x="101" y="32"/>
                      <a:pt x="119" y="32"/>
                    </a:cubicBezTo>
                    <a:cubicBezTo>
                      <a:pt x="145" y="32"/>
                      <a:pt x="166" y="53"/>
                      <a:pt x="166" y="79"/>
                    </a:cubicBezTo>
                    <a:cubicBezTo>
                      <a:pt x="166" y="80"/>
                      <a:pt x="166" y="80"/>
                      <a:pt x="166" y="81"/>
                    </a:cubicBezTo>
                    <a:cubicBezTo>
                      <a:pt x="166" y="82"/>
                      <a:pt x="166" y="82"/>
                      <a:pt x="166" y="8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74" y="94"/>
                      <a:pt x="174" y="94"/>
                      <a:pt x="174" y="94"/>
                    </a:cubicBezTo>
                    <a:cubicBezTo>
                      <a:pt x="184" y="98"/>
                      <a:pt x="190" y="108"/>
                      <a:pt x="190" y="119"/>
                    </a:cubicBezTo>
                    <a:cubicBezTo>
                      <a:pt x="190" y="134"/>
                      <a:pt x="178" y="146"/>
                      <a:pt x="163" y="146"/>
                    </a:cubicBezTo>
                    <a:cubicBezTo>
                      <a:pt x="163" y="146"/>
                      <a:pt x="163" y="146"/>
                      <a:pt x="163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627"/>
              <p:cNvSpPr>
                <a:spLocks noChangeArrowheads="1"/>
              </p:cNvSpPr>
              <p:nvPr/>
            </p:nvSpPr>
            <p:spPr bwMode="auto">
              <a:xfrm>
                <a:off x="7917599" y="1281367"/>
                <a:ext cx="20638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628"/>
              <p:cNvSpPr>
                <a:spLocks noChangeArrowheads="1"/>
              </p:cNvSpPr>
              <p:nvPr/>
            </p:nvSpPr>
            <p:spPr bwMode="auto">
              <a:xfrm>
                <a:off x="8009676" y="1387730"/>
                <a:ext cx="3492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9"/>
              <p:cNvSpPr>
                <a:spLocks/>
              </p:cNvSpPr>
              <p:nvPr/>
            </p:nvSpPr>
            <p:spPr bwMode="auto">
              <a:xfrm>
                <a:off x="7979513" y="1308354"/>
                <a:ext cx="38100" cy="39688"/>
              </a:xfrm>
              <a:custGeom>
                <a:avLst/>
                <a:gdLst>
                  <a:gd name="T0" fmla="*/ 24 w 24"/>
                  <a:gd name="T1" fmla="*/ 10 h 25"/>
                  <a:gd name="T2" fmla="*/ 15 w 24"/>
                  <a:gd name="T3" fmla="*/ 0 h 25"/>
                  <a:gd name="T4" fmla="*/ 0 w 24"/>
                  <a:gd name="T5" fmla="*/ 16 h 25"/>
                  <a:gd name="T6" fmla="*/ 8 w 24"/>
                  <a:gd name="T7" fmla="*/ 25 h 25"/>
                  <a:gd name="T8" fmla="*/ 24 w 24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0"/>
                    </a:moveTo>
                    <a:lnTo>
                      <a:pt x="15" y="0"/>
                    </a:lnTo>
                    <a:lnTo>
                      <a:pt x="0" y="16"/>
                    </a:lnTo>
                    <a:lnTo>
                      <a:pt x="8" y="25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0"/>
              <p:cNvSpPr>
                <a:spLocks/>
              </p:cNvSpPr>
              <p:nvPr/>
            </p:nvSpPr>
            <p:spPr bwMode="auto">
              <a:xfrm>
                <a:off x="7979523" y="1448053"/>
                <a:ext cx="38100" cy="39688"/>
              </a:xfrm>
              <a:custGeom>
                <a:avLst/>
                <a:gdLst>
                  <a:gd name="T0" fmla="*/ 0 w 24"/>
                  <a:gd name="T1" fmla="*/ 9 h 25"/>
                  <a:gd name="T2" fmla="*/ 15 w 24"/>
                  <a:gd name="T3" fmla="*/ 25 h 25"/>
                  <a:gd name="T4" fmla="*/ 24 w 24"/>
                  <a:gd name="T5" fmla="*/ 17 h 25"/>
                  <a:gd name="T6" fmla="*/ 8 w 24"/>
                  <a:gd name="T7" fmla="*/ 0 h 25"/>
                  <a:gd name="T8" fmla="*/ 0 w 24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9"/>
                    </a:moveTo>
                    <a:lnTo>
                      <a:pt x="15" y="25"/>
                    </a:lnTo>
                    <a:lnTo>
                      <a:pt x="24" y="1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1"/>
              <p:cNvSpPr>
                <a:spLocks/>
              </p:cNvSpPr>
              <p:nvPr/>
            </p:nvSpPr>
            <p:spPr bwMode="auto">
              <a:xfrm>
                <a:off x="7836632" y="1308343"/>
                <a:ext cx="41275" cy="39688"/>
              </a:xfrm>
              <a:custGeom>
                <a:avLst/>
                <a:gdLst>
                  <a:gd name="T0" fmla="*/ 26 w 26"/>
                  <a:gd name="T1" fmla="*/ 16 h 25"/>
                  <a:gd name="T2" fmla="*/ 10 w 26"/>
                  <a:gd name="T3" fmla="*/ 0 h 25"/>
                  <a:gd name="T4" fmla="*/ 0 w 26"/>
                  <a:gd name="T5" fmla="*/ 9 h 25"/>
                  <a:gd name="T6" fmla="*/ 17 w 26"/>
                  <a:gd name="T7" fmla="*/ 25 h 25"/>
                  <a:gd name="T8" fmla="*/ 26 w 26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17" y="25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924965" y="534994"/>
              <a:ext cx="1646543" cy="1646543"/>
              <a:chOff x="6900164" y="525306"/>
              <a:chExt cx="1646543" cy="1646543"/>
            </a:xfrm>
          </p:grpSpPr>
          <p:sp>
            <p:nvSpPr>
              <p:cNvPr id="75" name="同心圆 74"/>
              <p:cNvSpPr/>
              <p:nvPr/>
            </p:nvSpPr>
            <p:spPr>
              <a:xfrm>
                <a:off x="6900475" y="525617"/>
                <a:ext cx="1645920" cy="1645920"/>
              </a:xfrm>
              <a:prstGeom prst="donut">
                <a:avLst>
                  <a:gd name="adj" fmla="val 2595"/>
                </a:avLst>
              </a:prstGeom>
              <a:solidFill>
                <a:srgbClr val="23165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空心弧 79"/>
              <p:cNvSpPr>
                <a:spLocks noChangeAspect="1"/>
              </p:cNvSpPr>
              <p:nvPr/>
            </p:nvSpPr>
            <p:spPr>
              <a:xfrm rot="16200000">
                <a:off x="6900164" y="525306"/>
                <a:ext cx="1646543" cy="1646543"/>
              </a:xfrm>
              <a:prstGeom prst="blockArc">
                <a:avLst>
                  <a:gd name="adj1" fmla="val 10800000"/>
                  <a:gd name="adj2" fmla="val 15996575"/>
                  <a:gd name="adj3" fmla="val 2829"/>
                </a:avLst>
              </a:prstGeom>
              <a:solidFill>
                <a:srgbClr val="6DF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86128" y="564777"/>
            <a:ext cx="1645920" cy="1645920"/>
            <a:chOff x="9673237" y="586658"/>
            <a:chExt cx="1645920" cy="1645920"/>
          </a:xfrm>
        </p:grpSpPr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同心圆 8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725398" y="2697804"/>
            <a:ext cx="24511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3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53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5337" y="3476836"/>
            <a:ext cx="3898248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viverra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imperdiet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est.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morbi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tristique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turpis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egestas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Proin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pharetra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nonummy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01475" y="3058288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6DFEF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325891" y="2303460"/>
            <a:ext cx="209346" cy="209346"/>
            <a:chOff x="10372657" y="2360372"/>
            <a:chExt cx="209346" cy="2093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68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61441" y="2145984"/>
            <a:ext cx="209346" cy="209346"/>
            <a:chOff x="11004646" y="2153628"/>
            <a:chExt cx="209346" cy="209346"/>
          </a:xfrm>
        </p:grpSpPr>
        <p:grpSp>
          <p:nvGrpSpPr>
            <p:cNvPr id="62" name="组合 61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63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192949" y="1776720"/>
            <a:ext cx="209346" cy="209346"/>
            <a:chOff x="11306379" y="1801485"/>
            <a:chExt cx="209346" cy="209346"/>
          </a:xfrm>
        </p:grpSpPr>
        <p:grpSp>
          <p:nvGrpSpPr>
            <p:cNvPr id="91" name="组合 90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92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等腰三角形 97"/>
          <p:cNvSpPr/>
          <p:nvPr/>
        </p:nvSpPr>
        <p:spPr>
          <a:xfrm rot="5400000">
            <a:off x="6486632" y="349167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2790" y="5873671"/>
            <a:ext cx="1114642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57214" y="5504932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BF5E6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 rot="10800000">
            <a:off x="-1206194" y="2223209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912206" y="2294347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854719" y="3200957"/>
            <a:ext cx="111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Maecenas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1513</Words>
  <Application>Microsoft Office PowerPoint</Application>
  <PresentationFormat>宽屏</PresentationFormat>
  <Paragraphs>127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372</cp:revision>
  <dcterms:created xsi:type="dcterms:W3CDTF">2020-04-06T03:01:28Z</dcterms:created>
  <dcterms:modified xsi:type="dcterms:W3CDTF">2020-04-21T14:03:18Z</dcterms:modified>
</cp:coreProperties>
</file>