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4" orient="horz" pos="25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1DB"/>
    <a:srgbClr val="46B7C7"/>
    <a:srgbClr val="46B7B7"/>
    <a:srgbClr val="5577B7"/>
    <a:srgbClr val="E83766"/>
    <a:srgbClr val="09152D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830" y="-312"/>
      </p:cViewPr>
      <p:guideLst>
        <p:guide orient="horz" pos="2160"/>
        <p:guide pos="3840"/>
        <p:guide orient="horz" pos="1797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749060"/>
              <a:gd name="adj3" fmla="val 1473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9207319"/>
              <a:gd name="adj2" fmla="val 8566214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01670" y="4943254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5477145" y="365045"/>
            <a:ext cx="1782394" cy="0"/>
          </a:xfrm>
          <a:prstGeom prst="line">
            <a:avLst/>
          </a:prstGeom>
          <a:ln w="19050" cap="rnd">
            <a:solidFill>
              <a:schemeClr val="bg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5163955" y="399739"/>
            <a:ext cx="298424" cy="693002"/>
          </a:xfrm>
          <a:prstGeom prst="line">
            <a:avLst/>
          </a:prstGeom>
          <a:ln w="19050" cap="rnd">
            <a:solidFill>
              <a:schemeClr val="bg1"/>
            </a:solidFill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 rot="17599304">
            <a:off x="4670742" y="1441537"/>
            <a:ext cx="666000" cy="66248"/>
          </a:xfrm>
          <a:prstGeom prst="rect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2204707">
            <a:off x="4801309" y="1846271"/>
            <a:ext cx="70894" cy="61114"/>
          </a:xfrm>
          <a:prstGeom prst="triangle">
            <a:avLst/>
          </a:prstGeom>
          <a:noFill/>
          <a:ln w="1270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弧形 80"/>
          <p:cNvSpPr/>
          <p:nvPr/>
        </p:nvSpPr>
        <p:spPr>
          <a:xfrm>
            <a:off x="4067523" y="1989563"/>
            <a:ext cx="2888694" cy="2888693"/>
          </a:xfrm>
          <a:prstGeom prst="arc">
            <a:avLst>
              <a:gd name="adj1" fmla="val 9321916"/>
              <a:gd name="adj2" fmla="val 12317195"/>
            </a:avLst>
          </a:prstGeom>
          <a:noFill/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flipH="1">
            <a:off x="4032129" y="3393606"/>
            <a:ext cx="70788" cy="70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 flipV="1">
            <a:off x="3978754" y="3352767"/>
            <a:ext cx="171318" cy="152466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3750197" y="3426460"/>
            <a:ext cx="889226" cy="0"/>
          </a:xfrm>
          <a:prstGeom prst="straightConnector1">
            <a:avLst/>
          </a:prstGeom>
          <a:ln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思源宋体 CN ExtraLight</vt:lpstr>
      <vt:lpstr>Arial</vt:lpstr>
      <vt:lpstr>Segoe UI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sq</cp:lastModifiedBy>
  <cp:revision>15</cp:revision>
  <dcterms:created xsi:type="dcterms:W3CDTF">2020-06-04T14:13:07Z</dcterms:created>
  <dcterms:modified xsi:type="dcterms:W3CDTF">2020-06-05T14:57:47Z</dcterms:modified>
</cp:coreProperties>
</file>