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AE3"/>
    <a:srgbClr val="10DEEC"/>
    <a:srgbClr val="F03C67"/>
    <a:srgbClr val="F2587D"/>
    <a:srgbClr val="AA0E4D"/>
    <a:srgbClr val="990033"/>
    <a:srgbClr val="FF7171"/>
    <a:srgbClr val="C46E74"/>
    <a:srgbClr val="A7567A"/>
    <a:srgbClr val="BE5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4" autoAdjust="0"/>
    <p:restoredTop sz="95414" autoAdjust="0"/>
  </p:normalViewPr>
  <p:slideViewPr>
    <p:cSldViewPr snapToGrid="0" showGuides="1">
      <p:cViewPr varScale="1">
        <p:scale>
          <a:sx n="78" d="100"/>
          <a:sy n="78" d="100"/>
        </p:scale>
        <p:origin x="132" y="3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836724" y="-2836724"/>
            <a:ext cx="5673448" cy="5673448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1149</Words>
  <Application>Microsoft Office PowerPoint</Application>
  <PresentationFormat>宽屏</PresentationFormat>
  <Paragraphs>110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305</cp:revision>
  <dcterms:created xsi:type="dcterms:W3CDTF">2020-04-06T03:01:28Z</dcterms:created>
  <dcterms:modified xsi:type="dcterms:W3CDTF">2020-04-20T03:14:55Z</dcterms:modified>
</cp:coreProperties>
</file>