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766"/>
    <a:srgbClr val="55E1DB"/>
    <a:srgbClr val="09152D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138" y="168"/>
      </p:cViewPr>
      <p:guideLst>
        <p:guide pos="30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9-43F3-B82B-1A80006ADE7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9-43F3-B82B-1A80006AD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5"/>
        <c:axId val="598328655"/>
        <c:axId val="598327407"/>
      </c:barChart>
      <c:catAx>
        <c:axId val="5983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defRPr>
            </a:pPr>
            <a:endParaRPr lang="zh-CN"/>
          </a:p>
        </c:txPr>
        <c:crossAx val="598327407"/>
        <c:crosses val="autoZero"/>
        <c:auto val="1"/>
        <c:lblAlgn val="ctr"/>
        <c:lblOffset val="100"/>
        <c:noMultiLvlLbl val="0"/>
      </c:catAx>
      <c:valAx>
        <c:axId val="5983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5E1DB">
                <a:alpha val="8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zh-CN"/>
          </a:p>
        </c:txPr>
        <c:crossAx val="59832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9-406F-A640-4828ABCAEA10}"/>
              </c:ext>
            </c:extLst>
          </c:dPt>
          <c:dPt>
            <c:idx val="2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3-4631-996A-974863FD8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销售额2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C9-406F-A640-4828ABCAEA10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5C9-406F-A640-4828ABCAEA10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3</c:v>
                </c:pt>
                <c:pt idx="2">
                  <c:v>1.6</c:v>
                </c:pt>
                <c:pt idx="3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73-4631-996A-974863FD8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销售额3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5C9-406F-A640-4828ABCAEA10}"/>
              </c:ext>
            </c:extLst>
          </c:dPt>
          <c:dPt>
            <c:idx val="3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3.5</c:v>
                </c:pt>
                <c:pt idx="2">
                  <c:v>1.8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73-4631-996A-974863FD82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销售额4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3-4631-996A-974863FD8292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8.5</c:v>
                </c:pt>
                <c:pt idx="1">
                  <c:v>3</c:v>
                </c:pt>
                <c:pt idx="2">
                  <c:v>5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73-4631-996A-974863FD82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销售额5</c:v>
                </c:pt>
              </c:strCache>
            </c:strRef>
          </c:tx>
          <c:spPr>
            <a:solidFill>
              <a:srgbClr val="09152D"/>
            </a:solidFill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73-4631-996A-974863FD8292}"/>
              </c:ext>
            </c:extLst>
          </c:dPt>
          <c:dPt>
            <c:idx val="1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5C9-406F-A640-4828ABCAEA10}"/>
              </c:ext>
            </c:extLst>
          </c:dPt>
          <c:dPt>
            <c:idx val="2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5C9-406F-A640-4828ABCAEA10}"/>
              </c:ext>
            </c:extLst>
          </c:dPt>
          <c:dPt>
            <c:idx val="3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</c:v>
                </c:pt>
                <c:pt idx="2">
                  <c:v>1.6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3-4631-996A-974863FD8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2474065367"/>
              </p:ext>
            </p:extLst>
          </p:nvPr>
        </p:nvGraphicFramePr>
        <p:xfrm>
          <a:off x="7128841" y="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 userDrawn="1"/>
        </p:nvGrpSpPr>
        <p:grpSpPr>
          <a:xfrm>
            <a:off x="-1004892" y="1432878"/>
            <a:ext cx="14210347" cy="3987314"/>
            <a:chOff x="-1004892" y="1432878"/>
            <a:chExt cx="14210347" cy="3987314"/>
          </a:xfrm>
        </p:grpSpPr>
        <p:sp>
          <p:nvSpPr>
            <p:cNvPr id="112" name="任意多边形 111"/>
            <p:cNvSpPr/>
            <p:nvPr/>
          </p:nvSpPr>
          <p:spPr>
            <a:xfrm rot="10680000">
              <a:off x="-997029" y="1476740"/>
              <a:ext cx="14158787" cy="3930074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10680000">
              <a:off x="13140383" y="372293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 rot="10680000">
              <a:off x="12920981" y="349707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 rot="10680000">
              <a:off x="11630882" y="335606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10680000">
              <a:off x="10663952" y="384157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10680000">
              <a:off x="10967297" y="463493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10680000">
              <a:off x="10036676" y="341939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10680000">
              <a:off x="9662150" y="387655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10680000">
              <a:off x="8709800" y="423139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10680000">
              <a:off x="6651112" y="53551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10680000">
              <a:off x="6238137" y="40535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10680000">
              <a:off x="5544269" y="391695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10680000">
              <a:off x="5170476" y="439514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10680000">
              <a:off x="4240916" y="425150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10680000">
              <a:off x="3108948" y="363957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10680000">
              <a:off x="2884296" y="400344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10680000">
              <a:off x="2004084" y="530041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10680000">
              <a:off x="1721789" y="469869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10680000">
              <a:off x="1017213" y="372926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10680000">
              <a:off x="631471" y="41940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10680000">
              <a:off x="-263972" y="420526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10680000">
              <a:off x="-763408" y="388102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680000">
              <a:off x="-1004892" y="411916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10680000">
              <a:off x="12519685" y="39551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10680000">
              <a:off x="12793253" y="268992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10680000">
              <a:off x="12304504" y="184944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10680000">
              <a:off x="12169010" y="257389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10680000">
              <a:off x="11395613" y="221003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10680000">
              <a:off x="10197922" y="189773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10680000">
              <a:off x="9271450" y="233589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10680000">
              <a:off x="8446939" y="240488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10680000">
              <a:off x="8075463" y="305910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10680000">
              <a:off x="7850461" y="231660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10680000">
              <a:off x="7451382" y="308472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10680000">
              <a:off x="7258238" y="24597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10680000">
              <a:off x="7082373" y="282292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10680000">
              <a:off x="5852982" y="143287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10680000">
              <a:off x="4944580" y="253098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10680000">
              <a:off x="4684443" y="33038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10680000">
              <a:off x="4005489" y="254195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10680000">
              <a:off x="3888552" y="287680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10680000">
              <a:off x="3498445" y="354557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10680000">
              <a:off x="3223090" y="29617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10680000">
              <a:off x="2561219" y="242597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10680000">
              <a:off x="2255895" y="223373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10680000">
              <a:off x="1220535" y="239852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10680000">
              <a:off x="481632" y="302786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10680000">
              <a:off x="284276" y="263851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10680000">
              <a:off x="161758" y="33232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10680000">
              <a:off x="-535115" y="310065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 userDrawn="1"/>
        </p:nvGrpSpPr>
        <p:grpSpPr>
          <a:xfrm>
            <a:off x="1445507" y="1930863"/>
            <a:ext cx="9571310" cy="2685638"/>
            <a:chOff x="1445507" y="1930863"/>
            <a:chExt cx="9571310" cy="2685638"/>
          </a:xfrm>
        </p:grpSpPr>
        <p:sp>
          <p:nvSpPr>
            <p:cNvPr id="163" name="任意多边形 162"/>
            <p:cNvSpPr/>
            <p:nvPr/>
          </p:nvSpPr>
          <p:spPr>
            <a:xfrm rot="10680000">
              <a:off x="1450801" y="1960408"/>
              <a:ext cx="9536584" cy="264708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10680000">
              <a:off x="10972988" y="347332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>
              <a:spLocks noChangeAspect="1"/>
            </p:cNvSpPr>
            <p:nvPr/>
          </p:nvSpPr>
          <p:spPr>
            <a:xfrm rot="10680000">
              <a:off x="10825211" y="332118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>
              <a:spLocks noChangeAspect="1"/>
            </p:cNvSpPr>
            <p:nvPr/>
          </p:nvSpPr>
          <p:spPr>
            <a:xfrm rot="10680000">
              <a:off x="9956269" y="322621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>
              <a:spLocks noChangeAspect="1"/>
            </p:cNvSpPr>
            <p:nvPr/>
          </p:nvSpPr>
          <p:spPr>
            <a:xfrm rot="10680000">
              <a:off x="9305000" y="355322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>
              <a:spLocks noChangeAspect="1"/>
            </p:cNvSpPr>
            <p:nvPr/>
          </p:nvSpPr>
          <p:spPr>
            <a:xfrm rot="10680000">
              <a:off x="9509317" y="40875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>
              <a:spLocks noChangeAspect="1"/>
            </p:cNvSpPr>
            <p:nvPr/>
          </p:nvSpPr>
          <p:spPr>
            <a:xfrm rot="10680000">
              <a:off x="8882499" y="326887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>
              <a:spLocks noChangeAspect="1"/>
            </p:cNvSpPr>
            <p:nvPr/>
          </p:nvSpPr>
          <p:spPr>
            <a:xfrm rot="10680000">
              <a:off x="8630240" y="35767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>
              <a:spLocks noChangeAspect="1"/>
            </p:cNvSpPr>
            <p:nvPr/>
          </p:nvSpPr>
          <p:spPr>
            <a:xfrm rot="10680000">
              <a:off x="7988789" y="381579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>
              <a:spLocks noChangeAspect="1"/>
            </p:cNvSpPr>
            <p:nvPr/>
          </p:nvSpPr>
          <p:spPr>
            <a:xfrm rot="10680000">
              <a:off x="6602170" y="457267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>
              <a:spLocks noChangeAspect="1"/>
            </p:cNvSpPr>
            <p:nvPr/>
          </p:nvSpPr>
          <p:spPr>
            <a:xfrm rot="10680000">
              <a:off x="6324013" y="369598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>
              <a:spLocks noChangeAspect="1"/>
            </p:cNvSpPr>
            <p:nvPr/>
          </p:nvSpPr>
          <p:spPr>
            <a:xfrm rot="10680000">
              <a:off x="5856661" y="360399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>
              <a:spLocks noChangeAspect="1"/>
            </p:cNvSpPr>
            <p:nvPr/>
          </p:nvSpPr>
          <p:spPr>
            <a:xfrm rot="10680000">
              <a:off x="5604895" y="392608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>
              <a:spLocks noChangeAspect="1"/>
            </p:cNvSpPr>
            <p:nvPr/>
          </p:nvSpPr>
          <p:spPr>
            <a:xfrm rot="10680000">
              <a:off x="4978794" y="382933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>
              <a:spLocks noChangeAspect="1"/>
            </p:cNvSpPr>
            <p:nvPr/>
          </p:nvSpPr>
          <p:spPr>
            <a:xfrm rot="10680000">
              <a:off x="4216361" y="341717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>
              <a:spLocks noChangeAspect="1"/>
            </p:cNvSpPr>
            <p:nvPr/>
          </p:nvSpPr>
          <p:spPr>
            <a:xfrm rot="10680000">
              <a:off x="4065051" y="36622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 rot="10680000">
              <a:off x="3472187" y="45358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 rot="10680000">
              <a:off x="3282049" y="413053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>
              <a:spLocks noChangeAspect="1"/>
            </p:cNvSpPr>
            <p:nvPr/>
          </p:nvSpPr>
          <p:spPr>
            <a:xfrm rot="10680000">
              <a:off x="2807484" y="347758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>
              <a:spLocks noChangeAspect="1"/>
            </p:cNvSpPr>
            <p:nvPr/>
          </p:nvSpPr>
          <p:spPr>
            <a:xfrm rot="10680000">
              <a:off x="2547671" y="379067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>
              <a:spLocks noChangeAspect="1"/>
            </p:cNvSpPr>
            <p:nvPr/>
          </p:nvSpPr>
          <p:spPr>
            <a:xfrm rot="10680000">
              <a:off x="1944549" y="379819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>
              <a:spLocks noChangeAspect="1"/>
            </p:cNvSpPr>
            <p:nvPr/>
          </p:nvSpPr>
          <p:spPr>
            <a:xfrm rot="10680000">
              <a:off x="1608158" y="357980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>
              <a:spLocks noChangeAspect="1"/>
            </p:cNvSpPr>
            <p:nvPr/>
          </p:nvSpPr>
          <p:spPr>
            <a:xfrm rot="10680000">
              <a:off x="1445507" y="374019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>
              <a:spLocks noChangeAspect="1"/>
            </p:cNvSpPr>
            <p:nvPr/>
          </p:nvSpPr>
          <p:spPr>
            <a:xfrm rot="10680000">
              <a:off x="10554923" y="36297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>
              <a:spLocks noChangeAspect="1"/>
            </p:cNvSpPr>
            <p:nvPr/>
          </p:nvSpPr>
          <p:spPr>
            <a:xfrm rot="10680000">
              <a:off x="10739184" y="2777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10680000">
              <a:off x="10409987" y="22114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10680000">
              <a:off x="10318727" y="269939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10680000">
              <a:off x="9797810" y="245431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10680000">
              <a:off x="8991110" y="224397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10680000">
              <a:off x="8367093" y="25390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10680000">
              <a:off x="7811747" y="258555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10680000">
              <a:off x="7561541" y="302620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10680000">
              <a:off x="7409992" y="25260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10680000">
              <a:off x="7141195" y="304346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10680000">
              <a:off x="7011104" y="26225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10680000">
              <a:off x="6892651" y="286713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10680000">
              <a:off x="6064599" y="193086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10680000">
              <a:off x="5452748" y="26704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10680000">
              <a:off x="5277534" y="319102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10680000">
              <a:off x="4820227" y="26778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10680000">
              <a:off x="4741464" y="290341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10680000">
              <a:off x="4478709" y="33538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10680000">
              <a:off x="4293248" y="296065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10680000">
              <a:off x="3847447" y="259975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10680000">
              <a:off x="3641798" y="247027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10680000">
              <a:off x="2944436" y="258126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10680000">
              <a:off x="2446751" y="300515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10680000">
              <a:off x="2313823" y="274290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10680000">
              <a:off x="2231305" y="320409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10680000">
              <a:off x="1761926" y="30541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3" name="椭圆 132"/>
          <p:cNvSpPr/>
          <p:nvPr/>
        </p:nvSpPr>
        <p:spPr>
          <a:xfrm rot="10800000" flipV="1">
            <a:off x="7562860" y="3404790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>
            <a:spLocks noChangeAspect="1"/>
          </p:cNvSpPr>
          <p:nvPr/>
        </p:nvSpPr>
        <p:spPr>
          <a:xfrm rot="10800000">
            <a:off x="8846555" y="3697655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10800000" flipV="1">
            <a:off x="8961538" y="3142385"/>
            <a:ext cx="282730" cy="282730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rot="17531285" flipV="1">
            <a:off x="9989370" y="1603200"/>
            <a:ext cx="968675" cy="571006"/>
          </a:xfrm>
          <a:custGeom>
            <a:avLst/>
            <a:gdLst>
              <a:gd name="connsiteX0" fmla="*/ 0 w 1125220"/>
              <a:gd name="connsiteY0" fmla="*/ 711200 h 711200"/>
              <a:gd name="connsiteX1" fmla="*/ 116840 w 1125220"/>
              <a:gd name="connsiteY1" fmla="*/ 218440 h 711200"/>
              <a:gd name="connsiteX2" fmla="*/ 1125220 w 1125220"/>
              <a:gd name="connsiteY2" fmla="*/ 0 h 711200"/>
              <a:gd name="connsiteX0" fmla="*/ 0 w 1098550"/>
              <a:gd name="connsiteY0" fmla="*/ 713105 h 713105"/>
              <a:gd name="connsiteX1" fmla="*/ 90170 w 1098550"/>
              <a:gd name="connsiteY1" fmla="*/ 218440 h 713105"/>
              <a:gd name="connsiteX2" fmla="*/ 1098550 w 1098550"/>
              <a:gd name="connsiteY2" fmla="*/ 0 h 713105"/>
              <a:gd name="connsiteX0" fmla="*/ 0 w 1098550"/>
              <a:gd name="connsiteY0" fmla="*/ 684530 h 684530"/>
              <a:gd name="connsiteX1" fmla="*/ 90170 w 1098550"/>
              <a:gd name="connsiteY1" fmla="*/ 189865 h 684530"/>
              <a:gd name="connsiteX2" fmla="*/ 1098550 w 1098550"/>
              <a:gd name="connsiteY2" fmla="*/ 0 h 684530"/>
              <a:gd name="connsiteX0" fmla="*/ 0 w 1098550"/>
              <a:gd name="connsiteY0" fmla="*/ 680720 h 680720"/>
              <a:gd name="connsiteX1" fmla="*/ 90170 w 1098550"/>
              <a:gd name="connsiteY1" fmla="*/ 186055 h 680720"/>
              <a:gd name="connsiteX2" fmla="*/ 1098550 w 1098550"/>
              <a:gd name="connsiteY2" fmla="*/ 0 h 680720"/>
              <a:gd name="connsiteX0" fmla="*/ 0 w 1096645"/>
              <a:gd name="connsiteY0" fmla="*/ 678815 h 678815"/>
              <a:gd name="connsiteX1" fmla="*/ 88265 w 1096645"/>
              <a:gd name="connsiteY1" fmla="*/ 186055 h 678815"/>
              <a:gd name="connsiteX2" fmla="*/ 1096645 w 1096645"/>
              <a:gd name="connsiteY2" fmla="*/ 0 h 678815"/>
              <a:gd name="connsiteX0" fmla="*/ 0 w 1020445"/>
              <a:gd name="connsiteY0" fmla="*/ 671195 h 671195"/>
              <a:gd name="connsiteX1" fmla="*/ 88265 w 1020445"/>
              <a:gd name="connsiteY1" fmla="*/ 178435 h 671195"/>
              <a:gd name="connsiteX2" fmla="*/ 1020445 w 1020445"/>
              <a:gd name="connsiteY2" fmla="*/ 0 h 671195"/>
              <a:gd name="connsiteX0" fmla="*/ 0 w 1020445"/>
              <a:gd name="connsiteY0" fmla="*/ 671195 h 671195"/>
              <a:gd name="connsiteX1" fmla="*/ 114935 w 1020445"/>
              <a:gd name="connsiteY1" fmla="*/ 172720 h 671195"/>
              <a:gd name="connsiteX2" fmla="*/ 1020445 w 1020445"/>
              <a:gd name="connsiteY2" fmla="*/ 0 h 671195"/>
              <a:gd name="connsiteX0" fmla="*/ 0 w 995680"/>
              <a:gd name="connsiteY0" fmla="*/ 671195 h 671195"/>
              <a:gd name="connsiteX1" fmla="*/ 90170 w 995680"/>
              <a:gd name="connsiteY1" fmla="*/ 172720 h 671195"/>
              <a:gd name="connsiteX2" fmla="*/ 995680 w 995680"/>
              <a:gd name="connsiteY2" fmla="*/ 0 h 671195"/>
              <a:gd name="connsiteX0" fmla="*/ 0 w 1001395"/>
              <a:gd name="connsiteY0" fmla="*/ 701675 h 701675"/>
              <a:gd name="connsiteX1" fmla="*/ 90170 w 1001395"/>
              <a:gd name="connsiteY1" fmla="*/ 203200 h 701675"/>
              <a:gd name="connsiteX2" fmla="*/ 1001395 w 1001395"/>
              <a:gd name="connsiteY2" fmla="*/ 0 h 701675"/>
              <a:gd name="connsiteX0" fmla="*/ 0 w 968675"/>
              <a:gd name="connsiteY0" fmla="*/ 571006 h 571006"/>
              <a:gd name="connsiteX1" fmla="*/ 90170 w 968675"/>
              <a:gd name="connsiteY1" fmla="*/ 72531 h 571006"/>
              <a:gd name="connsiteX2" fmla="*/ 968675 w 968675"/>
              <a:gd name="connsiteY2" fmla="*/ 0 h 57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75" h="571006">
                <a:moveTo>
                  <a:pt x="0" y="571006"/>
                </a:moveTo>
                <a:lnTo>
                  <a:pt x="90170" y="72531"/>
                </a:lnTo>
                <a:lnTo>
                  <a:pt x="968675" y="0"/>
                </a:lnTo>
              </a:path>
            </a:pathLst>
          </a:custGeom>
          <a:noFill/>
          <a:ln w="9525">
            <a:solidFill>
              <a:srgbClr val="55E1D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7531285" flipV="1">
            <a:off x="9933396" y="2123644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 rot="17531285">
            <a:off x="10844154" y="1477054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7531285" flipV="1">
            <a:off x="10379169" y="2186415"/>
            <a:ext cx="282730" cy="282730"/>
            <a:chOff x="1342407" y="1006842"/>
            <a:chExt cx="282730" cy="282730"/>
          </a:xfrm>
        </p:grpSpPr>
        <p:sp>
          <p:nvSpPr>
            <p:cNvPr id="144" name="椭圆 143"/>
            <p:cNvSpPr/>
            <p:nvPr/>
          </p:nvSpPr>
          <p:spPr>
            <a:xfrm>
              <a:off x="1342407" y="1006842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1460388" y="1124823"/>
              <a:ext cx="46768" cy="46768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526292" y="4834680"/>
            <a:ext cx="13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TITLE HERE</a:t>
            </a:r>
            <a:endParaRPr lang="zh-CN" altLang="en-US" sz="1600" dirty="0">
              <a:solidFill>
                <a:srgbClr val="E8376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4521" y="5153911"/>
            <a:ext cx="444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EB4F7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</a:t>
            </a:r>
            <a:r>
              <a:rPr lang="en-US" altLang="zh-CN" sz="1000" dirty="0" smtClean="0">
                <a:solidFill>
                  <a:srgbClr val="BF09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dolor sit amet, consectetuer adipiscing elit. Maecenas porttitor congue massa. 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118720" y="5117268"/>
            <a:ext cx="1555775" cy="0"/>
          </a:xfrm>
          <a:prstGeom prst="line">
            <a:avLst/>
          </a:prstGeom>
          <a:ln w="63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 rot="-660000">
            <a:off x="-977456" y="484656"/>
            <a:ext cx="14158787" cy="5744680"/>
            <a:chOff x="227128" y="973393"/>
            <a:chExt cx="11749667" cy="4767221"/>
          </a:xfrm>
        </p:grpSpPr>
        <p:sp>
          <p:nvSpPr>
            <p:cNvPr id="16" name="任意多边形 15"/>
            <p:cNvSpPr/>
            <p:nvPr/>
          </p:nvSpPr>
          <p:spPr>
            <a:xfrm rot="9900000">
              <a:off x="227128" y="1798524"/>
              <a:ext cx="11749667" cy="3261371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 rot="9900000">
              <a:off x="11866808" y="233222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 rot="9900000">
              <a:off x="11647240" y="21905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 rot="9900000">
              <a:off x="10577768" y="231736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 rot="9900000">
              <a:off x="9886560" y="2890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 rot="9900000">
              <a:off x="10279940" y="34753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 rot="9900000">
              <a:off x="9300546" y="26661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rot="9900000">
              <a:off x="9083052" y="310573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 rot="9900000">
              <a:off x="8379240" y="357043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 rot="9900000">
              <a:off x="6924397" y="486336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 rot="9900000">
              <a:off x="6347494" y="38880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rot="9900000">
              <a:off x="5760954" y="390711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 rot="9900000">
              <a:off x="5547979" y="436354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 rot="9900000">
              <a:off x="4769541" y="44209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 rot="9900000">
              <a:off x="3740019" y="4137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 rot="9900000">
              <a:off x="3626297" y="447360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 rot="9900000">
              <a:off x="3156687" y="568661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 rot="9900000">
              <a:off x="2816102" y="525277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rot="9900000">
              <a:off x="2065427" y="460044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rot="9900000">
              <a:off x="1840296" y="504830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rot="9900000">
              <a:off x="1118343" y="522449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rot="9900000">
              <a:off x="653982" y="5055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9900000">
              <a:off x="503176" y="529318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408277" y="263587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1393288" y="15617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10841198" y="9733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866879" y="158446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10173599" y="14346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146871" y="140568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479537" y="193292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7825731" y="214262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7647491" y="2740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7326952" y="21825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7147653" y="28781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6874821" y="24089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6800409" y="27353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5546857" y="184090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5017331" y="289839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4951259" y="35718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4260049" y="30825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4228003" y="33751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4037414" y="39887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3705790" y="356809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3070587" y="325839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981410" y="34864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501429" y="41332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269169" y="385530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297930" y="44318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弧形 365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blipFill dpi="0" rotWithShape="1">
            <a:blip r:embed="rId2"/>
            <a:srcRect/>
            <a:tile tx="0" ty="0" sx="100000" sy="100000" flip="none" algn="t"/>
          </a:blipFill>
          <a:ln w="22225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弧形 372"/>
          <p:cNvSpPr/>
          <p:nvPr/>
        </p:nvSpPr>
        <p:spPr>
          <a:xfrm>
            <a:off x="4624917" y="1957917"/>
            <a:ext cx="2942166" cy="2942166"/>
          </a:xfrm>
          <a:prstGeom prst="arc">
            <a:avLst>
              <a:gd name="adj1" fmla="val 16163728"/>
              <a:gd name="adj2" fmla="val 6848510"/>
            </a:avLst>
          </a:prstGeom>
          <a:noFill/>
          <a:ln w="22225" cap="rnd">
            <a:solidFill>
              <a:schemeClr val="accent4"/>
            </a:solidFill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>
            <a:spLocks noChangeAspect="1"/>
          </p:cNvSpPr>
          <p:nvPr/>
        </p:nvSpPr>
        <p:spPr>
          <a:xfrm flipH="1">
            <a:off x="5468263" y="4749035"/>
            <a:ext cx="46800" cy="4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>
            <a:spLocks noChangeAspect="1"/>
          </p:cNvSpPr>
          <p:nvPr/>
        </p:nvSpPr>
        <p:spPr>
          <a:xfrm flipV="1">
            <a:off x="5419438" y="4700210"/>
            <a:ext cx="140640" cy="14064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弧形 383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solidFill>
            <a:srgbClr val="09152D">
              <a:alpha val="70000"/>
            </a:srgbClr>
          </a:solidFill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NE</a:t>
            </a:r>
            <a:endParaRPr lang="zh-CN" altLang="en-US" sz="6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397" name="直接连接符 396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/>
          <p:cNvCxnSpPr/>
          <p:nvPr/>
        </p:nvCxnSpPr>
        <p:spPr>
          <a:xfrm flipH="1">
            <a:off x="5060450" y="3042558"/>
            <a:ext cx="2280586" cy="1721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9600000" flipH="1">
            <a:off x="5148072" y="3197352"/>
            <a:ext cx="1895856" cy="463296"/>
          </a:xfrm>
          <a:prstGeom prst="ellipse">
            <a:avLst/>
          </a:prstGeom>
          <a:solidFill>
            <a:srgbClr val="09152D"/>
          </a:solidFill>
          <a:ln w="19050">
            <a:solidFill>
              <a:srgbClr val="55E1DB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9600000" flipH="1">
            <a:off x="4274254" y="2983814"/>
            <a:ext cx="3643492" cy="890371"/>
          </a:xfrm>
          <a:prstGeom prst="ellipse">
            <a:avLst/>
          </a:prstGeom>
          <a:noFill/>
          <a:ln w="9525" cap="flat" cmpd="sng" algn="ctr">
            <a:solidFill>
              <a:srgbClr val="55E1DB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9600000" flipH="1">
            <a:off x="3400436" y="2770277"/>
            <a:ext cx="5391128" cy="131744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6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9600000" flipH="1">
            <a:off x="2526618" y="2556739"/>
            <a:ext cx="7138764" cy="174452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9600000" flipH="1">
            <a:off x="1652800" y="2343202"/>
            <a:ext cx="8886400" cy="217159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9600000" flipH="1">
            <a:off x="778982" y="2129665"/>
            <a:ext cx="10634036" cy="259867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9600000" flipH="1">
            <a:off x="-94836" y="1916127"/>
            <a:ext cx="12381672" cy="3025746"/>
          </a:xfrm>
          <a:prstGeom prst="ellipse">
            <a:avLst/>
          </a:prstGeom>
          <a:noFill/>
          <a:ln w="12700">
            <a:solidFill>
              <a:srgbClr val="55E1DB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9600000" flipH="1">
            <a:off x="5993795" y="3404024"/>
            <a:ext cx="204410" cy="49952"/>
          </a:xfrm>
          <a:prstGeom prst="ellipse">
            <a:avLst/>
          </a:prstGeom>
          <a:solidFill>
            <a:srgbClr val="55E1D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895850" y="-329184"/>
            <a:ext cx="1200150" cy="3758184"/>
            <a:chOff x="4895850" y="-329184"/>
            <a:chExt cx="1200150" cy="37581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156455" y="-329184"/>
              <a:ext cx="939545" cy="3758184"/>
            </a:xfrm>
            <a:prstGeom prst="line">
              <a:avLst/>
            </a:prstGeom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23821" y="304800"/>
              <a:ext cx="554069" cy="221627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87245" y="1097280"/>
              <a:ext cx="483584" cy="193433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895850" y="-195072"/>
              <a:ext cx="456819" cy="1827278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/>
          <p:cNvCxnSpPr/>
          <p:nvPr/>
        </p:nvCxnSpPr>
        <p:spPr>
          <a:xfrm>
            <a:off x="6193536" y="3663696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2467" y="4821936"/>
            <a:ext cx="554069" cy="2216277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77667" y="4309872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461760" y="5394960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255342" y="2058978"/>
            <a:ext cx="294604" cy="294604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204" y="5113908"/>
            <a:ext cx="201296" cy="201296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5480050" y="5162550"/>
            <a:ext cx="114300" cy="1143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187" name="任意多边形 186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238" name="任意多边形 237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8" name="组合 17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44" name="直接连接符 343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50" name="直接连接符 349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361" name="椭圆 360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9426048" y="693201"/>
            <a:ext cx="482456" cy="482456"/>
            <a:chOff x="9537627" y="678687"/>
            <a:chExt cx="482456" cy="482456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681825" y="814984"/>
              <a:ext cx="194060" cy="209862"/>
              <a:chOff x="8426028" y="2130356"/>
              <a:chExt cx="628956" cy="680167"/>
            </a:xfrm>
          </p:grpSpPr>
          <p:sp>
            <p:nvSpPr>
              <p:cNvPr id="368" name="Freeform 581"/>
              <p:cNvSpPr>
                <a:spLocks noEditPoints="1"/>
              </p:cNvSpPr>
              <p:nvPr/>
            </p:nvSpPr>
            <p:spPr bwMode="auto">
              <a:xfrm>
                <a:off x="8562350" y="2326544"/>
                <a:ext cx="492634" cy="483979"/>
              </a:xfrm>
              <a:custGeom>
                <a:avLst/>
                <a:gdLst>
                  <a:gd name="T0" fmla="*/ 281 w 289"/>
                  <a:gd name="T1" fmla="*/ 240 h 284"/>
                  <a:gd name="T2" fmla="*/ 219 w 289"/>
                  <a:gd name="T3" fmla="*/ 178 h 284"/>
                  <a:gd name="T4" fmla="*/ 205 w 289"/>
                  <a:gd name="T5" fmla="*/ 165 h 284"/>
                  <a:gd name="T6" fmla="*/ 187 w 289"/>
                  <a:gd name="T7" fmla="*/ 38 h 284"/>
                  <a:gd name="T8" fmla="*/ 181 w 289"/>
                  <a:gd name="T9" fmla="*/ 32 h 284"/>
                  <a:gd name="T10" fmla="*/ 161 w 289"/>
                  <a:gd name="T11" fmla="*/ 19 h 284"/>
                  <a:gd name="T12" fmla="*/ 40 w 289"/>
                  <a:gd name="T13" fmla="*/ 40 h 284"/>
                  <a:gd name="T14" fmla="*/ 42 w 289"/>
                  <a:gd name="T15" fmla="*/ 187 h 284"/>
                  <a:gd name="T16" fmla="*/ 42 w 289"/>
                  <a:gd name="T17" fmla="*/ 188 h 284"/>
                  <a:gd name="T18" fmla="*/ 71 w 289"/>
                  <a:gd name="T19" fmla="*/ 207 h 284"/>
                  <a:gd name="T20" fmla="*/ 160 w 289"/>
                  <a:gd name="T21" fmla="*/ 207 h 284"/>
                  <a:gd name="T22" fmla="*/ 169 w 289"/>
                  <a:gd name="T23" fmla="*/ 202 h 284"/>
                  <a:gd name="T24" fmla="*/ 171 w 289"/>
                  <a:gd name="T25" fmla="*/ 201 h 284"/>
                  <a:gd name="T26" fmla="*/ 169 w 289"/>
                  <a:gd name="T27" fmla="*/ 202 h 284"/>
                  <a:gd name="T28" fmla="*/ 183 w 289"/>
                  <a:gd name="T29" fmla="*/ 215 h 284"/>
                  <a:gd name="T30" fmla="*/ 243 w 289"/>
                  <a:gd name="T31" fmla="*/ 273 h 284"/>
                  <a:gd name="T32" fmla="*/ 274 w 289"/>
                  <a:gd name="T33" fmla="*/ 268 h 284"/>
                  <a:gd name="T34" fmla="*/ 281 w 289"/>
                  <a:gd name="T35" fmla="*/ 240 h 284"/>
                  <a:gd name="T36" fmla="*/ 161 w 289"/>
                  <a:gd name="T37" fmla="*/ 149 h 284"/>
                  <a:gd name="T38" fmla="*/ 157 w 289"/>
                  <a:gd name="T39" fmla="*/ 154 h 284"/>
                  <a:gd name="T40" fmla="*/ 74 w 289"/>
                  <a:gd name="T41" fmla="*/ 155 h 284"/>
                  <a:gd name="T42" fmla="*/ 73 w 289"/>
                  <a:gd name="T43" fmla="*/ 72 h 284"/>
                  <a:gd name="T44" fmla="*/ 156 w 289"/>
                  <a:gd name="T45" fmla="*/ 71 h 284"/>
                  <a:gd name="T46" fmla="*/ 161 w 289"/>
                  <a:gd name="T47" fmla="*/ 76 h 284"/>
                  <a:gd name="T48" fmla="*/ 161 w 289"/>
                  <a:gd name="T49" fmla="*/ 14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9" h="284">
                    <a:moveTo>
                      <a:pt x="281" y="240"/>
                    </a:move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05" y="165"/>
                      <a:pt x="205" y="165"/>
                      <a:pt x="205" y="165"/>
                    </a:cubicBezTo>
                    <a:cubicBezTo>
                      <a:pt x="228" y="125"/>
                      <a:pt x="222" y="72"/>
                      <a:pt x="187" y="38"/>
                    </a:cubicBezTo>
                    <a:cubicBezTo>
                      <a:pt x="185" y="36"/>
                      <a:pt x="183" y="34"/>
                      <a:pt x="181" y="32"/>
                    </a:cubicBezTo>
                    <a:cubicBezTo>
                      <a:pt x="174" y="27"/>
                      <a:pt x="168" y="23"/>
                      <a:pt x="161" y="19"/>
                    </a:cubicBezTo>
                    <a:cubicBezTo>
                      <a:pt x="121" y="0"/>
                      <a:pt x="72" y="7"/>
                      <a:pt x="40" y="40"/>
                    </a:cubicBezTo>
                    <a:cubicBezTo>
                      <a:pt x="0" y="81"/>
                      <a:pt x="1" y="147"/>
                      <a:pt x="42" y="187"/>
                    </a:cubicBezTo>
                    <a:cubicBezTo>
                      <a:pt x="42" y="187"/>
                      <a:pt x="42" y="188"/>
                      <a:pt x="42" y="188"/>
                    </a:cubicBezTo>
                    <a:cubicBezTo>
                      <a:pt x="51" y="196"/>
                      <a:pt x="61" y="203"/>
                      <a:pt x="71" y="207"/>
                    </a:cubicBezTo>
                    <a:cubicBezTo>
                      <a:pt x="99" y="220"/>
                      <a:pt x="132" y="220"/>
                      <a:pt x="160" y="207"/>
                    </a:cubicBezTo>
                    <a:cubicBezTo>
                      <a:pt x="163" y="205"/>
                      <a:pt x="166" y="204"/>
                      <a:pt x="169" y="202"/>
                    </a:cubicBezTo>
                    <a:cubicBezTo>
                      <a:pt x="170" y="201"/>
                      <a:pt x="170" y="201"/>
                      <a:pt x="171" y="201"/>
                    </a:cubicBezTo>
                    <a:cubicBezTo>
                      <a:pt x="170" y="201"/>
                      <a:pt x="170" y="202"/>
                      <a:pt x="169" y="202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243" y="273"/>
                      <a:pt x="243" y="273"/>
                      <a:pt x="243" y="273"/>
                    </a:cubicBezTo>
                    <a:cubicBezTo>
                      <a:pt x="243" y="273"/>
                      <a:pt x="259" y="284"/>
                      <a:pt x="274" y="268"/>
                    </a:cubicBezTo>
                    <a:cubicBezTo>
                      <a:pt x="289" y="253"/>
                      <a:pt x="281" y="240"/>
                      <a:pt x="281" y="240"/>
                    </a:cubicBezTo>
                    <a:close/>
                    <a:moveTo>
                      <a:pt x="161" y="149"/>
                    </a:moveTo>
                    <a:cubicBezTo>
                      <a:pt x="160" y="151"/>
                      <a:pt x="158" y="152"/>
                      <a:pt x="157" y="154"/>
                    </a:cubicBezTo>
                    <a:cubicBezTo>
                      <a:pt x="134" y="177"/>
                      <a:pt x="97" y="178"/>
                      <a:pt x="74" y="155"/>
                    </a:cubicBezTo>
                    <a:cubicBezTo>
                      <a:pt x="50" y="132"/>
                      <a:pt x="50" y="95"/>
                      <a:pt x="73" y="72"/>
                    </a:cubicBezTo>
                    <a:cubicBezTo>
                      <a:pt x="95" y="49"/>
                      <a:pt x="133" y="48"/>
                      <a:pt x="156" y="71"/>
                    </a:cubicBezTo>
                    <a:cubicBezTo>
                      <a:pt x="158" y="72"/>
                      <a:pt x="159" y="74"/>
                      <a:pt x="161" y="76"/>
                    </a:cubicBezTo>
                    <a:cubicBezTo>
                      <a:pt x="178" y="98"/>
                      <a:pt x="178" y="128"/>
                      <a:pt x="161" y="149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582"/>
              <p:cNvSpPr>
                <a:spLocks/>
              </p:cNvSpPr>
              <p:nvPr/>
            </p:nvSpPr>
            <p:spPr bwMode="auto">
              <a:xfrm>
                <a:off x="8426028" y="2130356"/>
                <a:ext cx="445030" cy="556107"/>
              </a:xfrm>
              <a:custGeom>
                <a:avLst/>
                <a:gdLst>
                  <a:gd name="T0" fmla="*/ 97 w 261"/>
                  <a:gd name="T1" fmla="*/ 303 h 326"/>
                  <a:gd name="T2" fmla="*/ 51 w 261"/>
                  <a:gd name="T3" fmla="*/ 303 h 326"/>
                  <a:gd name="T4" fmla="*/ 19 w 261"/>
                  <a:gd name="T5" fmla="*/ 265 h 326"/>
                  <a:gd name="T6" fmla="*/ 19 w 261"/>
                  <a:gd name="T7" fmla="*/ 46 h 326"/>
                  <a:gd name="T8" fmla="*/ 47 w 261"/>
                  <a:gd name="T9" fmla="*/ 20 h 326"/>
                  <a:gd name="T10" fmla="*/ 187 w 261"/>
                  <a:gd name="T11" fmla="*/ 20 h 326"/>
                  <a:gd name="T12" fmla="*/ 187 w 261"/>
                  <a:gd name="T13" fmla="*/ 91 h 326"/>
                  <a:gd name="T14" fmla="*/ 241 w 261"/>
                  <a:gd name="T15" fmla="*/ 91 h 326"/>
                  <a:gd name="T16" fmla="*/ 241 w 261"/>
                  <a:gd name="T17" fmla="*/ 114 h 326"/>
                  <a:gd name="T18" fmla="*/ 261 w 261"/>
                  <a:gd name="T19" fmla="*/ 124 h 326"/>
                  <a:gd name="T20" fmla="*/ 261 w 261"/>
                  <a:gd name="T21" fmla="*/ 85 h 326"/>
                  <a:gd name="T22" fmla="*/ 197 w 261"/>
                  <a:gd name="T23" fmla="*/ 12 h 326"/>
                  <a:gd name="T24" fmla="*/ 187 w 261"/>
                  <a:gd name="T25" fmla="*/ 0 h 326"/>
                  <a:gd name="T26" fmla="*/ 37 w 261"/>
                  <a:gd name="T27" fmla="*/ 0 h 326"/>
                  <a:gd name="T28" fmla="*/ 1 w 261"/>
                  <a:gd name="T29" fmla="*/ 36 h 326"/>
                  <a:gd name="T30" fmla="*/ 1 w 261"/>
                  <a:gd name="T31" fmla="*/ 299 h 326"/>
                  <a:gd name="T32" fmla="*/ 37 w 261"/>
                  <a:gd name="T33" fmla="*/ 322 h 326"/>
                  <a:gd name="T34" fmla="*/ 116 w 261"/>
                  <a:gd name="T35" fmla="*/ 322 h 326"/>
                  <a:gd name="T36" fmla="*/ 109 w 261"/>
                  <a:gd name="T37" fmla="*/ 316 h 326"/>
                  <a:gd name="T38" fmla="*/ 97 w 261"/>
                  <a:gd name="T39" fmla="*/ 30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1" h="326">
                    <a:moveTo>
                      <a:pt x="97" y="303"/>
                    </a:moveTo>
                    <a:cubicBezTo>
                      <a:pt x="77" y="303"/>
                      <a:pt x="60" y="303"/>
                      <a:pt x="51" y="303"/>
                    </a:cubicBezTo>
                    <a:cubicBezTo>
                      <a:pt x="21" y="303"/>
                      <a:pt x="19" y="265"/>
                      <a:pt x="19" y="265"/>
                    </a:cubicBezTo>
                    <a:cubicBezTo>
                      <a:pt x="19" y="265"/>
                      <a:pt x="19" y="67"/>
                      <a:pt x="19" y="46"/>
                    </a:cubicBezTo>
                    <a:cubicBezTo>
                      <a:pt x="19" y="24"/>
                      <a:pt x="47" y="20"/>
                      <a:pt x="47" y="20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241" y="91"/>
                      <a:pt x="241" y="91"/>
                      <a:pt x="241" y="91"/>
                    </a:cubicBezTo>
                    <a:cubicBezTo>
                      <a:pt x="241" y="91"/>
                      <a:pt x="241" y="100"/>
                      <a:pt x="241" y="114"/>
                    </a:cubicBezTo>
                    <a:cubicBezTo>
                      <a:pt x="248" y="117"/>
                      <a:pt x="254" y="120"/>
                      <a:pt x="261" y="124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197" y="12"/>
                      <a:pt x="197" y="12"/>
                      <a:pt x="197" y="12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1" y="36"/>
                      <a:pt x="1" y="36"/>
                    </a:cubicBezTo>
                    <a:cubicBezTo>
                      <a:pt x="1" y="36"/>
                      <a:pt x="1" y="271"/>
                      <a:pt x="1" y="299"/>
                    </a:cubicBezTo>
                    <a:cubicBezTo>
                      <a:pt x="1" y="326"/>
                      <a:pt x="37" y="322"/>
                      <a:pt x="37" y="322"/>
                    </a:cubicBezTo>
                    <a:cubicBezTo>
                      <a:pt x="37" y="322"/>
                      <a:pt x="74" y="322"/>
                      <a:pt x="116" y="322"/>
                    </a:cubicBezTo>
                    <a:cubicBezTo>
                      <a:pt x="114" y="320"/>
                      <a:pt x="111" y="318"/>
                      <a:pt x="109" y="316"/>
                    </a:cubicBezTo>
                    <a:cubicBezTo>
                      <a:pt x="105" y="312"/>
                      <a:pt x="101" y="307"/>
                      <a:pt x="97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0" name="椭圆 369"/>
            <p:cNvSpPr/>
            <p:nvPr/>
          </p:nvSpPr>
          <p:spPr>
            <a:xfrm>
              <a:off x="9537627" y="678687"/>
              <a:ext cx="482456" cy="482456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4" name="椭圆 373"/>
          <p:cNvSpPr>
            <a:spLocks noChangeAspect="1"/>
          </p:cNvSpPr>
          <p:nvPr/>
        </p:nvSpPr>
        <p:spPr>
          <a:xfrm>
            <a:off x="8717280" y="762000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8" name="组合 387"/>
          <p:cNvGrpSpPr/>
          <p:nvPr/>
        </p:nvGrpSpPr>
        <p:grpSpPr>
          <a:xfrm>
            <a:off x="6515100" y="709386"/>
            <a:ext cx="2882900" cy="566131"/>
            <a:chOff x="6515100" y="709386"/>
            <a:chExt cx="2882900" cy="566131"/>
          </a:xfrm>
        </p:grpSpPr>
        <p:sp>
          <p:nvSpPr>
            <p:cNvPr id="372" name="文本框 371"/>
            <p:cNvSpPr txBox="1"/>
            <p:nvPr/>
          </p:nvSpPr>
          <p:spPr>
            <a:xfrm>
              <a:off x="8294914" y="709386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6515100" y="967740"/>
              <a:ext cx="288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848750" y="4265596"/>
            <a:ext cx="294472" cy="294472"/>
            <a:chOff x="867800" y="4275121"/>
            <a:chExt cx="294472" cy="294472"/>
          </a:xfrm>
        </p:grpSpPr>
        <p:sp>
          <p:nvSpPr>
            <p:cNvPr id="376" name="椭圆 375"/>
            <p:cNvSpPr/>
            <p:nvPr/>
          </p:nvSpPr>
          <p:spPr>
            <a:xfrm>
              <a:off x="867800" y="4275121"/>
              <a:ext cx="294472" cy="294472"/>
            </a:xfrm>
            <a:prstGeom prst="ellipse">
              <a:avLst/>
            </a:prstGeom>
            <a:solidFill>
              <a:srgbClr val="09152D"/>
            </a:solidFill>
            <a:ln w="9525">
              <a:solidFill>
                <a:srgbClr val="55E1DB">
                  <a:alpha val="6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" name="组合 376"/>
            <p:cNvGrpSpPr/>
            <p:nvPr/>
          </p:nvGrpSpPr>
          <p:grpSpPr>
            <a:xfrm>
              <a:off x="963043" y="4385928"/>
              <a:ext cx="103987" cy="72859"/>
              <a:chOff x="1023472" y="1951301"/>
              <a:chExt cx="763835" cy="535191"/>
            </a:xfrm>
            <a:solidFill>
              <a:srgbClr val="55E1DB"/>
            </a:solidFill>
          </p:grpSpPr>
          <p:sp>
            <p:nvSpPr>
              <p:cNvPr id="378" name="Freeform 587"/>
              <p:cNvSpPr>
                <a:spLocks/>
              </p:cNvSpPr>
              <p:nvPr/>
            </p:nvSpPr>
            <p:spPr bwMode="auto">
              <a:xfrm>
                <a:off x="1511057" y="2145326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588"/>
              <p:cNvSpPr>
                <a:spLocks noChangeArrowheads="1"/>
              </p:cNvSpPr>
              <p:nvPr/>
            </p:nvSpPr>
            <p:spPr bwMode="auto">
              <a:xfrm>
                <a:off x="1578857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89"/>
              <p:cNvSpPr>
                <a:spLocks/>
              </p:cNvSpPr>
              <p:nvPr/>
            </p:nvSpPr>
            <p:spPr bwMode="auto">
              <a:xfrm>
                <a:off x="1263658" y="2237650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590"/>
              <p:cNvSpPr>
                <a:spLocks noChangeArrowheads="1"/>
              </p:cNvSpPr>
              <p:nvPr/>
            </p:nvSpPr>
            <p:spPr bwMode="auto">
              <a:xfrm>
                <a:off x="1332180" y="2045068"/>
                <a:ext cx="139207" cy="161567"/>
              </a:xfrm>
              <a:prstGeom prst="ellipse">
                <a:avLst/>
              </a:pr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91"/>
              <p:cNvSpPr>
                <a:spLocks/>
              </p:cNvSpPr>
              <p:nvPr/>
            </p:nvSpPr>
            <p:spPr bwMode="auto">
              <a:xfrm>
                <a:off x="1023472" y="2143883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592"/>
              <p:cNvSpPr>
                <a:spLocks noChangeArrowheads="1"/>
              </p:cNvSpPr>
              <p:nvPr/>
            </p:nvSpPr>
            <p:spPr bwMode="auto">
              <a:xfrm>
                <a:off x="1091272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>
            <a:off x="1143000" y="4133850"/>
            <a:ext cx="2159000" cy="639562"/>
            <a:chOff x="1130300" y="4133850"/>
            <a:chExt cx="2159000" cy="639562"/>
          </a:xfrm>
        </p:grpSpPr>
        <p:sp>
          <p:nvSpPr>
            <p:cNvPr id="385" name="文本框 384"/>
            <p:cNvSpPr txBox="1"/>
            <p:nvPr/>
          </p:nvSpPr>
          <p:spPr>
            <a:xfrm>
              <a:off x="1130300" y="4133850"/>
              <a:ext cx="806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55E1D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>
              <a:off x="1149350" y="4465635"/>
              <a:ext cx="213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7" name="椭圆 386"/>
            <p:cNvSpPr>
              <a:spLocks noChangeAspect="1"/>
            </p:cNvSpPr>
            <p:nvPr/>
          </p:nvSpPr>
          <p:spPr>
            <a:xfrm>
              <a:off x="1643602" y="4259712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文本框 389"/>
          <p:cNvSpPr txBox="1"/>
          <p:nvPr/>
        </p:nvSpPr>
        <p:spPr>
          <a:xfrm>
            <a:off x="241527" y="580843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391" name="文本框 390"/>
          <p:cNvSpPr txBox="1"/>
          <p:nvPr/>
        </p:nvSpPr>
        <p:spPr>
          <a:xfrm>
            <a:off x="197986" y="6182641"/>
            <a:ext cx="62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aphicFrame>
        <p:nvGraphicFramePr>
          <p:cNvPr id="394" name="图表 393"/>
          <p:cNvGraphicFramePr/>
          <p:nvPr>
            <p:extLst>
              <p:ext uri="{D42A27DB-BD31-4B8C-83A1-F6EECF244321}">
                <p14:modId xmlns:p14="http://schemas.microsoft.com/office/powerpoint/2010/main" val="1576947888"/>
              </p:ext>
            </p:extLst>
          </p:nvPr>
        </p:nvGraphicFramePr>
        <p:xfrm>
          <a:off x="9130210" y="3773714"/>
          <a:ext cx="2713447" cy="291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8" name="文本框 397"/>
          <p:cNvSpPr txBox="1"/>
          <p:nvPr/>
        </p:nvSpPr>
        <p:spPr>
          <a:xfrm>
            <a:off x="10372271" y="327398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</a:t>
            </a:r>
            <a:endParaRPr lang="zh-CN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9" name="文本框 398"/>
          <p:cNvSpPr txBox="1"/>
          <p:nvPr/>
        </p:nvSpPr>
        <p:spPr>
          <a:xfrm>
            <a:off x="7924799" y="429623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ORLD</a:t>
            </a:r>
          </a:p>
        </p:txBody>
      </p:sp>
      <p:grpSp>
        <p:nvGrpSpPr>
          <p:cNvPr id="400" name="组合 399"/>
          <p:cNvGrpSpPr/>
          <p:nvPr/>
        </p:nvGrpSpPr>
        <p:grpSpPr>
          <a:xfrm>
            <a:off x="11101041" y="3140187"/>
            <a:ext cx="518524" cy="455326"/>
            <a:chOff x="8369768" y="1201348"/>
            <a:chExt cx="751573" cy="659971"/>
          </a:xfrm>
        </p:grpSpPr>
        <p:sp>
          <p:nvSpPr>
            <p:cNvPr id="401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08" name="直接连接符 407"/>
          <p:cNvCxnSpPr/>
          <p:nvPr/>
        </p:nvCxnSpPr>
        <p:spPr>
          <a:xfrm>
            <a:off x="11712575" y="2931886"/>
            <a:ext cx="0" cy="63522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>
            <a:spLocks noChangeAspect="1"/>
          </p:cNvSpPr>
          <p:nvPr/>
        </p:nvSpPr>
        <p:spPr>
          <a:xfrm>
            <a:off x="10341864" y="3305048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  <a:effectLst>
            <a:glow rad="635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/>
          <p:cNvSpPr>
            <a:spLocks noChangeAspect="1"/>
          </p:cNvSpPr>
          <p:nvPr/>
        </p:nvSpPr>
        <p:spPr>
          <a:xfrm>
            <a:off x="7752586" y="4615871"/>
            <a:ext cx="72000" cy="72000"/>
          </a:xfrm>
          <a:prstGeom prst="ellipse">
            <a:avLst/>
          </a:prstGeom>
          <a:solidFill>
            <a:srgbClr val="E83766"/>
          </a:solidFill>
          <a:ln w="6350">
            <a:noFill/>
          </a:ln>
          <a:effectLst>
            <a:glow rad="63500">
              <a:srgbClr val="E83766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/>
          <p:cNvCxnSpPr/>
          <p:nvPr/>
        </p:nvCxnSpPr>
        <p:spPr>
          <a:xfrm>
            <a:off x="7576457" y="4862288"/>
            <a:ext cx="1349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7315201" y="4963885"/>
            <a:ext cx="171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2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>
            <a:off x="1531716" y="-6041627"/>
            <a:ext cx="9128568" cy="9128568"/>
          </a:xfrm>
          <a:prstGeom prst="blockArc">
            <a:avLst>
              <a:gd name="adj1" fmla="val 5478734"/>
              <a:gd name="adj2" fmla="val 5307649"/>
              <a:gd name="adj3" fmla="val 1011"/>
            </a:avLst>
          </a:prstGeom>
          <a:noFill/>
          <a:ln>
            <a:solidFill>
              <a:srgbClr val="E83766"/>
            </a:solidFill>
          </a:ln>
          <a:effectLst>
            <a:glow rad="152400">
              <a:srgbClr val="E83766">
                <a:alpha val="1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13681" y="-5659662"/>
            <a:ext cx="8364638" cy="8364638"/>
          </a:xfrm>
          <a:prstGeom prst="ellipse">
            <a:avLst/>
          </a:prstGeom>
          <a:noFill/>
          <a:ln>
            <a:solidFill>
              <a:srgbClr val="55E1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663440" y="-609261"/>
            <a:ext cx="2865120" cy="2865120"/>
          </a:xfrm>
          <a:prstGeom prst="arc">
            <a:avLst>
              <a:gd name="adj1" fmla="val 16847344"/>
              <a:gd name="adj2" fmla="val 13757003"/>
            </a:avLst>
          </a:prstGeom>
          <a:ln>
            <a:solidFill>
              <a:srgbClr val="55E1DB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21752" y="1166681"/>
            <a:ext cx="748496" cy="748496"/>
            <a:chOff x="5684465" y="307591"/>
            <a:chExt cx="823070" cy="823070"/>
          </a:xfrm>
        </p:grpSpPr>
        <p:sp>
          <p:nvSpPr>
            <p:cNvPr id="5" name="椭圆 4"/>
            <p:cNvSpPr/>
            <p:nvPr/>
          </p:nvSpPr>
          <p:spPr>
            <a:xfrm>
              <a:off x="5684465" y="307591"/>
              <a:ext cx="823070" cy="82307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  <a:effectLst>
              <a:glow rad="127000">
                <a:srgbClr val="55E1DB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flipV="1">
              <a:off x="6023610" y="646736"/>
              <a:ext cx="144780" cy="14478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-41148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16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41148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096000" y="2255859"/>
            <a:ext cx="0" cy="5105640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6000" y="6075680"/>
            <a:ext cx="0" cy="234245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48400" y="51409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420624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9529" y="4013200"/>
            <a:ext cx="0" cy="418141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26969" y="49885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1752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50704" y="53949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70248" y="474472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383128" y="4399280"/>
            <a:ext cx="0" cy="364518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54728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981200" y="453967"/>
            <a:ext cx="2694433" cy="766107"/>
            <a:chOff x="1981200" y="453967"/>
            <a:chExt cx="2694433" cy="766107"/>
          </a:xfrm>
        </p:grpSpPr>
        <p:sp>
          <p:nvSpPr>
            <p:cNvPr id="31" name="文本框 30"/>
            <p:cNvSpPr txBox="1"/>
            <p:nvPr/>
          </p:nvSpPr>
          <p:spPr>
            <a:xfrm>
              <a:off x="3332480" y="453967"/>
              <a:ext cx="134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pc="600" dirty="0" smtClean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受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精中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1200" y="758409"/>
              <a:ext cx="262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76283" y="1475098"/>
            <a:ext cx="2737638" cy="1047036"/>
            <a:chOff x="9576283" y="1475098"/>
            <a:chExt cx="2737638" cy="1047036"/>
          </a:xfrm>
        </p:grpSpPr>
        <p:sp>
          <p:nvSpPr>
            <p:cNvPr id="32" name="文本框 31"/>
            <p:cNvSpPr txBox="1"/>
            <p:nvPr/>
          </p:nvSpPr>
          <p:spPr>
            <a:xfrm>
              <a:off x="9688884" y="1475098"/>
              <a:ext cx="74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 smtClean="0">
                  <a:solidFill>
                    <a:srgbClr val="E83766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卵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子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88885" y="1783470"/>
              <a:ext cx="2625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elit. Maecenas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porttitor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576283" y="1915177"/>
              <a:ext cx="72000" cy="72000"/>
            </a:xfrm>
            <a:prstGeom prst="ellipse">
              <a:avLst/>
            </a:prstGeom>
            <a:solidFill>
              <a:srgbClr val="E83766"/>
            </a:solidFill>
            <a:ln w="6350">
              <a:noFill/>
            </a:ln>
            <a:effectLst>
              <a:glow rad="165100">
                <a:srgbClr val="E83766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247183" y="4396644"/>
            <a:ext cx="7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600" dirty="0" smtClean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精</a:t>
            </a:r>
            <a:r>
              <a:rPr lang="zh-CN" altLang="en-US" sz="12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子</a:t>
            </a:r>
            <a:endParaRPr lang="zh-CN" altLang="en-US" sz="12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08369" y="4704546"/>
            <a:ext cx="262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porttitor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4974400" y="4839359"/>
            <a:ext cx="72000" cy="72000"/>
          </a:xfrm>
          <a:prstGeom prst="ellipse">
            <a:avLst/>
          </a:prstGeom>
          <a:solidFill>
            <a:srgbClr val="55E1DB"/>
          </a:solidFill>
          <a:ln w="6350">
            <a:noFill/>
          </a:ln>
          <a:effectLst>
            <a:glow rad="165100">
              <a:srgbClr val="55E1DB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9120851" y="3105162"/>
            <a:ext cx="273618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28559" y="3459183"/>
            <a:ext cx="442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56761" y="3018685"/>
            <a:ext cx="418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生命中的意义不可及，唯诗与远方</a:t>
            </a:r>
            <a:endParaRPr lang="zh-CN" altLang="en-US" sz="14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34963" y="3392488"/>
            <a:ext cx="3977536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5511" y="3448576"/>
            <a:ext cx="39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LUOJIACARLOS DESIGN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1416050" y="-1088570"/>
            <a:ext cx="9393767" cy="700200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8419425" y="5427317"/>
            <a:ext cx="692842" cy="692842"/>
            <a:chOff x="1045845" y="5541628"/>
            <a:chExt cx="758802" cy="758802"/>
          </a:xfrm>
        </p:grpSpPr>
        <p:sp>
          <p:nvSpPr>
            <p:cNvPr id="61" name="椭圆 60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78825" y="5574608"/>
            <a:ext cx="692842" cy="692842"/>
            <a:chOff x="1045845" y="5541628"/>
            <a:chExt cx="758802" cy="758802"/>
          </a:xfrm>
        </p:grpSpPr>
        <p:sp>
          <p:nvSpPr>
            <p:cNvPr id="68" name="椭圆 67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弧形 71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弧形 73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336052" y="3665220"/>
            <a:ext cx="4197847" cy="81826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8782050" y="2095500"/>
            <a:ext cx="4917619" cy="366553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2397970" y="-2995510"/>
            <a:ext cx="7396060" cy="7396060"/>
            <a:chOff x="1531716" y="-6041627"/>
            <a:chExt cx="9128568" cy="9128568"/>
          </a:xfrm>
          <a:effectLst/>
        </p:grpSpPr>
        <p:sp>
          <p:nvSpPr>
            <p:cNvPr id="2" name="空心弧 1"/>
            <p:cNvSpPr/>
            <p:nvPr/>
          </p:nvSpPr>
          <p:spPr>
            <a:xfrm>
              <a:off x="1531716" y="-6041627"/>
              <a:ext cx="9128568" cy="9128568"/>
            </a:xfrm>
            <a:prstGeom prst="blockArc">
              <a:avLst>
                <a:gd name="adj1" fmla="val 5587642"/>
                <a:gd name="adj2" fmla="val 5003853"/>
                <a:gd name="adj3" fmla="val 1220"/>
              </a:avLst>
            </a:prstGeom>
            <a:noFill/>
            <a:ln>
              <a:solidFill>
                <a:srgbClr val="E83766">
                  <a:alpha val="4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13681" y="-5659662"/>
              <a:ext cx="8364638" cy="8364638"/>
            </a:xfrm>
            <a:prstGeom prst="ellipse">
              <a:avLst/>
            </a:prstGeom>
            <a:noFill/>
            <a:ln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1055440" y="-1611560"/>
            <a:ext cx="10081120" cy="10081120"/>
          </a:xfrm>
          <a:prstGeom prst="ellips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>
            <a:spLocks noChangeAspect="1"/>
          </p:cNvSpPr>
          <p:nvPr/>
        </p:nvSpPr>
        <p:spPr>
          <a:xfrm>
            <a:off x="1238250" y="-1447800"/>
            <a:ext cx="9737100" cy="9737100"/>
          </a:xfrm>
          <a:prstGeom prst="arc">
            <a:avLst>
              <a:gd name="adj1" fmla="val 17020943"/>
              <a:gd name="adj2" fmla="val 20980507"/>
            </a:avLst>
          </a:prstGeom>
          <a:ln w="12700"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>
            <a:spLocks noChangeAspect="1"/>
          </p:cNvSpPr>
          <p:nvPr/>
        </p:nvSpPr>
        <p:spPr>
          <a:xfrm>
            <a:off x="857250" y="-1790700"/>
            <a:ext cx="10461000" cy="10461000"/>
          </a:xfrm>
          <a:prstGeom prst="arc">
            <a:avLst>
              <a:gd name="adj1" fmla="val 6768383"/>
              <a:gd name="adj2" fmla="val 12379644"/>
            </a:avLst>
          </a:prstGeom>
          <a:ln w="12700">
            <a:solidFill>
              <a:schemeClr val="bg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6418" y="2335240"/>
            <a:ext cx="1316736" cy="1643809"/>
            <a:chOff x="806418" y="2062190"/>
            <a:chExt cx="1316736" cy="1643809"/>
          </a:xfrm>
        </p:grpSpPr>
        <p:sp>
          <p:nvSpPr>
            <p:cNvPr id="9" name="文本框 8"/>
            <p:cNvSpPr txBox="1"/>
            <p:nvPr/>
          </p:nvSpPr>
          <p:spPr>
            <a:xfrm>
              <a:off x="1101639" y="2875002"/>
              <a:ext cx="6976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D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83068" y="2024090"/>
            <a:ext cx="1316736" cy="1828475"/>
            <a:chOff x="806418" y="2062190"/>
            <a:chExt cx="1316736" cy="1828475"/>
          </a:xfrm>
        </p:grpSpPr>
        <p:sp>
          <p:nvSpPr>
            <p:cNvPr id="20" name="文本框 19"/>
            <p:cNvSpPr txBox="1"/>
            <p:nvPr/>
          </p:nvSpPr>
          <p:spPr>
            <a:xfrm>
              <a:off x="1038139" y="2875002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B</a:t>
              </a:r>
              <a:endParaRPr lang="zh-CN" altLang="en-US" sz="6000" dirty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59718" y="1947890"/>
            <a:ext cx="1316736" cy="1643809"/>
            <a:chOff x="806418" y="2062190"/>
            <a:chExt cx="1316736" cy="1643809"/>
          </a:xfrm>
        </p:grpSpPr>
        <p:sp>
          <p:nvSpPr>
            <p:cNvPr id="24" name="文本框 23"/>
            <p:cNvSpPr txBox="1"/>
            <p:nvPr/>
          </p:nvSpPr>
          <p:spPr>
            <a:xfrm>
              <a:off x="1139739" y="2875002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E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E837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56524" y="2648310"/>
            <a:ext cx="3462377" cy="3807282"/>
            <a:chOff x="1544143" y="3003910"/>
            <a:chExt cx="3462377" cy="380728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4143" y="3197679"/>
              <a:ext cx="3462377" cy="3613513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>
            <a:xfrm>
              <a:off x="3275331" y="3417208"/>
              <a:ext cx="0" cy="420914"/>
            </a:xfrm>
            <a:prstGeom prst="line">
              <a:avLst/>
            </a:prstGeom>
            <a:ln>
              <a:solidFill>
                <a:srgbClr val="E83766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16963" y="30039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32500" y="2757167"/>
            <a:ext cx="1841500" cy="2925619"/>
            <a:chOff x="6032500" y="2757167"/>
            <a:chExt cx="1841500" cy="292561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953250" y="3187700"/>
              <a:ext cx="0" cy="686708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294882" y="2757167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32500" y="3630606"/>
              <a:ext cx="1841500" cy="205218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252644" y="3600810"/>
            <a:ext cx="1560711" cy="2318983"/>
            <a:chOff x="8998644" y="4058010"/>
            <a:chExt cx="1560711" cy="231898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9778999" y="4471308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120631" y="40580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1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98644" y="4773606"/>
              <a:ext cx="1560711" cy="1603387"/>
            </a:xfrm>
            <a:prstGeom prst="rect">
              <a:avLst/>
            </a:prstGeom>
          </p:spPr>
        </p:pic>
      </p:grpSp>
      <p:grpSp>
        <p:nvGrpSpPr>
          <p:cNvPr id="164" name="组合 163"/>
          <p:cNvGrpSpPr/>
          <p:nvPr/>
        </p:nvGrpSpPr>
        <p:grpSpPr>
          <a:xfrm rot="11065658">
            <a:off x="2604940" y="-934918"/>
            <a:ext cx="6718130" cy="1900316"/>
            <a:chOff x="-995102" y="1438269"/>
            <a:chExt cx="14207774" cy="4018866"/>
          </a:xfrm>
        </p:grpSpPr>
        <p:sp>
          <p:nvSpPr>
            <p:cNvPr id="63" name="任意多边形 62"/>
            <p:cNvSpPr/>
            <p:nvPr/>
          </p:nvSpPr>
          <p:spPr>
            <a:xfrm rot="10602060">
              <a:off x="-995102" y="1477162"/>
              <a:ext cx="14158787" cy="3930074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10602060">
              <a:off x="13147600" y="356253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10602060">
              <a:off x="12923134" y="33417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10602060">
              <a:off x="11630170" y="322997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10602060">
              <a:off x="10674495" y="37372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10602060">
              <a:off x="10995748" y="452356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10602060">
              <a:off x="10037810" y="332942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10602060">
              <a:off x="9673743" y="379496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10602060">
              <a:off x="8729683" y="41713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10602060">
              <a:off x="6696998" y="53414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10602060">
              <a:off x="6254621" y="404949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10602060">
              <a:off x="5557836" y="392870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10602060">
              <a:off x="5194979" y="44152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10602060">
              <a:off x="4262403" y="42927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10602060">
              <a:off x="3116853" y="37066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10602060">
              <a:off x="2900507" y="40754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10602060">
              <a:off x="2049925" y="539206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10602060">
              <a:off x="1754062" y="47968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10602060">
              <a:off x="1027689" y="384369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10602060">
              <a:off x="652584" y="43171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10602060">
              <a:off x="-242376" y="43486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10602060">
              <a:off x="-749033" y="403578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10602060">
              <a:off x="-985057" y="42793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10602060">
              <a:off x="12532327" y="38087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10602060">
              <a:off x="12777142" y="253765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10602060">
              <a:off x="12269465" y="170847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10602060">
              <a:off x="12150430" y="243581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10602060">
              <a:off x="11368981" y="208957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10602060">
              <a:off x="10164519" y="18045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10602060">
              <a:off x="9248218" y="22635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10602060">
              <a:off x="8425482" y="235122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10602060">
              <a:off x="8068934" y="301369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10602060">
              <a:off x="7827157" y="227649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10602060">
              <a:off x="7445593" y="305345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10602060">
              <a:off x="7238331" y="24330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10602060">
              <a:off x="7070745" y="280009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10602060">
              <a:off x="5810156" y="14382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10602060">
              <a:off x="4926883" y="255668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10602060">
              <a:off x="4684333" y="333522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10602060">
              <a:off x="3988283" y="258894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10602060">
              <a:off x="3878965" y="29263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10602060">
              <a:off x="3504121" y="36038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10602060">
              <a:off x="3215602" y="302641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10602060">
              <a:off x="2541753" y="25057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10602060">
              <a:off x="2232149" y="232046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10602060">
              <a:off x="1200790" y="25086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10602060">
              <a:off x="476343" y="315460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10602060">
              <a:off x="270210" y="276984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10602060">
              <a:off x="163244" y="34572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10602060">
              <a:off x="-538496" y="325045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rot="11065658">
            <a:off x="3829626" y="-784497"/>
            <a:ext cx="4524964" cy="1279948"/>
            <a:chOff x="1452099" y="1934495"/>
            <a:chExt cx="9569578" cy="2706887"/>
          </a:xfrm>
        </p:grpSpPr>
        <p:sp>
          <p:nvSpPr>
            <p:cNvPr id="114" name="任意多边形 113"/>
            <p:cNvSpPr/>
            <p:nvPr/>
          </p:nvSpPr>
          <p:spPr>
            <a:xfrm rot="10602060">
              <a:off x="1452099" y="1960691"/>
              <a:ext cx="9536584" cy="264708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 rot="10602060">
              <a:off x="10977848" y="33652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10602060">
              <a:off x="10826660" y="3216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10602060">
              <a:off x="9955789" y="31412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10602060">
              <a:off x="9312100" y="34829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10602060">
              <a:off x="9528479" y="40125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10602060">
              <a:off x="8883261" y="320827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10602060">
              <a:off x="8638048" y="35218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10602060">
              <a:off x="8002180" y="377531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10602060">
              <a:off x="6633075" y="45634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10602060">
              <a:off x="6335116" y="36932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10602060">
              <a:off x="5865798" y="36119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10602060">
              <a:off x="5621398" y="393962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10602060">
              <a:off x="4993266" y="38570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10602060">
              <a:off x="4221685" y="34623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10602060">
              <a:off x="4075970" y="37107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10602060">
              <a:off x="3503062" y="4597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10602060">
              <a:off x="3303785" y="419668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10602060">
              <a:off x="2814539" y="355465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10602060">
              <a:off x="2561890" y="3873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602060">
              <a:off x="1959093" y="389474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10602060">
              <a:off x="1617839" y="368404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10602060">
              <a:off x="1458867" y="3848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10602060">
              <a:off x="10563437" y="35311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10602060">
              <a:off x="10728331" y="267498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10602060">
              <a:off x="10386385" y="21164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10602060">
              <a:off x="10306211" y="26063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10602060">
              <a:off x="9779871" y="2373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10602060">
              <a:off x="8968610" y="21811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10602060">
              <a:off x="8351441" y="249036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10602060">
              <a:off x="7797291" y="25494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10602060">
              <a:off x="7557141" y="29956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10602060">
              <a:off x="7394293" y="2499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10602060">
              <a:off x="7137292" y="302240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10602060">
              <a:off x="6997694" y="2604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10602060">
              <a:off x="6884815" y="285175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10602060">
              <a:off x="6035752" y="193449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10602060">
              <a:off x="5440825" y="26877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10602060">
              <a:off x="5277457" y="32121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10602060">
              <a:off x="4808634" y="270952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10602060">
              <a:off x="4735004" y="29367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10602060">
              <a:off x="4482528" y="3393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10602060">
              <a:off x="4288199" y="3004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10602060">
              <a:off x="3834332" y="265348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10602060">
              <a:off x="3625799" y="25286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10602060">
              <a:off x="2931132" y="265546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10602060">
              <a:off x="2443185" y="309052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10602060">
              <a:off x="2304345" y="28313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10602060">
              <a:off x="2232306" y="329430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10602060">
              <a:off x="1759648" y="3155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166915" y="6073320"/>
            <a:ext cx="1185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2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52686" y="1585686"/>
            <a:ext cx="3686628" cy="3686628"/>
          </a:xfrm>
          <a:prstGeom prst="ellipse">
            <a:avLst/>
          </a:prstGeom>
          <a:noFill/>
          <a:ln>
            <a:solidFill>
              <a:srgbClr val="55E1DB">
                <a:alpha val="35000"/>
              </a:srgbClr>
            </a:solidFill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47886" y="1280886"/>
            <a:ext cx="4296228" cy="429622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72543" y="805543"/>
            <a:ext cx="5246914" cy="524691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7029" y="410029"/>
            <a:ext cx="6037942" cy="6037942"/>
          </a:xfrm>
          <a:prstGeom prst="ellipse">
            <a:avLst/>
          </a:prstGeom>
          <a:noFill/>
          <a:ln w="635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1624" y="44624"/>
            <a:ext cx="6768752" cy="676875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66950" y="-400050"/>
            <a:ext cx="7658100" cy="76581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66900" y="-800100"/>
            <a:ext cx="8458200" cy="84582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52550" y="-1314450"/>
            <a:ext cx="9486900" cy="94869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28650" y="-2038350"/>
            <a:ext cx="10934700" cy="10934700"/>
          </a:xfrm>
          <a:prstGeom prst="ellipse">
            <a:avLst/>
          </a:prstGeom>
          <a:noFill/>
          <a:ln>
            <a:solidFill>
              <a:srgbClr val="55E1DB">
                <a:alpha val="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47797516"/>
              </p:ext>
            </p:extLst>
          </p:nvPr>
        </p:nvGraphicFramePr>
        <p:xfrm>
          <a:off x="3590697" y="1683638"/>
          <a:ext cx="5010606" cy="349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429250" y="34290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934075" y="2971503"/>
            <a:ext cx="323850" cy="347416"/>
          </a:xfrm>
          <a:custGeom>
            <a:avLst/>
            <a:gdLst>
              <a:gd name="connsiteX0" fmla="*/ 1712685 w 2557112"/>
              <a:gd name="connsiteY0" fmla="*/ 410027 h 2743198"/>
              <a:gd name="connsiteX1" fmla="*/ 1531256 w 2557112"/>
              <a:gd name="connsiteY1" fmla="*/ 591456 h 2743198"/>
              <a:gd name="connsiteX2" fmla="*/ 1712685 w 2557112"/>
              <a:gd name="connsiteY2" fmla="*/ 772885 h 2743198"/>
              <a:gd name="connsiteX3" fmla="*/ 1894114 w 2557112"/>
              <a:gd name="connsiteY3" fmla="*/ 591456 h 2743198"/>
              <a:gd name="connsiteX4" fmla="*/ 1712685 w 2557112"/>
              <a:gd name="connsiteY4" fmla="*/ 410027 h 2743198"/>
              <a:gd name="connsiteX5" fmla="*/ 1371599 w 2557112"/>
              <a:gd name="connsiteY5" fmla="*/ 0 h 2743198"/>
              <a:gd name="connsiteX6" fmla="*/ 2508951 w 2557112"/>
              <a:gd name="connsiteY6" fmla="*/ 604725 h 2743198"/>
              <a:gd name="connsiteX7" fmla="*/ 2557112 w 2557112"/>
              <a:gd name="connsiteY7" fmla="*/ 684002 h 2743198"/>
              <a:gd name="connsiteX8" fmla="*/ 1371599 w 2557112"/>
              <a:gd name="connsiteY8" fmla="*/ 1371599 h 2743198"/>
              <a:gd name="connsiteX9" fmla="*/ 2557112 w 2557112"/>
              <a:gd name="connsiteY9" fmla="*/ 2059196 h 2743198"/>
              <a:gd name="connsiteX10" fmla="*/ 2508951 w 2557112"/>
              <a:gd name="connsiteY10" fmla="*/ 2138473 h 2743198"/>
              <a:gd name="connsiteX11" fmla="*/ 1371599 w 2557112"/>
              <a:gd name="connsiteY11" fmla="*/ 2743198 h 2743198"/>
              <a:gd name="connsiteX12" fmla="*/ 0 w 2557112"/>
              <a:gd name="connsiteY12" fmla="*/ 1371599 h 2743198"/>
              <a:gd name="connsiteX13" fmla="*/ 1371599 w 2557112"/>
              <a:gd name="connsiteY13" fmla="*/ 0 h 27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7112" h="2743198">
                <a:moveTo>
                  <a:pt x="1712685" y="410027"/>
                </a:moveTo>
                <a:cubicBezTo>
                  <a:pt x="1612485" y="410027"/>
                  <a:pt x="1531256" y="491256"/>
                  <a:pt x="1531256" y="591456"/>
                </a:cubicBezTo>
                <a:cubicBezTo>
                  <a:pt x="1531256" y="691656"/>
                  <a:pt x="1612485" y="772885"/>
                  <a:pt x="1712685" y="772885"/>
                </a:cubicBezTo>
                <a:cubicBezTo>
                  <a:pt x="1812885" y="772885"/>
                  <a:pt x="1894114" y="691656"/>
                  <a:pt x="1894114" y="591456"/>
                </a:cubicBezTo>
                <a:cubicBezTo>
                  <a:pt x="1894114" y="491256"/>
                  <a:pt x="1812885" y="410027"/>
                  <a:pt x="1712685" y="410027"/>
                </a:cubicBezTo>
                <a:close/>
                <a:moveTo>
                  <a:pt x="1371599" y="0"/>
                </a:moveTo>
                <a:cubicBezTo>
                  <a:pt x="1845045" y="0"/>
                  <a:pt x="2262464" y="239878"/>
                  <a:pt x="2508951" y="604725"/>
                </a:cubicBezTo>
                <a:lnTo>
                  <a:pt x="2557112" y="684002"/>
                </a:lnTo>
                <a:lnTo>
                  <a:pt x="1371599" y="1371599"/>
                </a:lnTo>
                <a:lnTo>
                  <a:pt x="2557112" y="2059196"/>
                </a:lnTo>
                <a:lnTo>
                  <a:pt x="2508951" y="2138473"/>
                </a:lnTo>
                <a:cubicBezTo>
                  <a:pt x="2262464" y="2503321"/>
                  <a:pt x="1845045" y="2743198"/>
                  <a:pt x="1371599" y="2743198"/>
                </a:cubicBezTo>
                <a:cubicBezTo>
                  <a:pt x="614086" y="2743198"/>
                  <a:pt x="0" y="2129112"/>
                  <a:pt x="0" y="1371599"/>
                </a:cubicBezTo>
                <a:cubicBezTo>
                  <a:pt x="0" y="614086"/>
                  <a:pt x="614086" y="0"/>
                  <a:pt x="1371599" y="0"/>
                </a:cubicBezTo>
                <a:close/>
              </a:path>
            </a:pathLst>
          </a:cu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47449" y="3590651"/>
            <a:ext cx="54000" cy="5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795630" y="3583031"/>
            <a:ext cx="54000" cy="54000"/>
          </a:xfrm>
          <a:prstGeom prst="ellipse">
            <a:avLst/>
          </a:prstGeom>
          <a:solidFill>
            <a:srgbClr val="E83766"/>
          </a:solidFill>
          <a:ln>
            <a:noFill/>
          </a:ln>
          <a:effectLst>
            <a:glow rad="63500">
              <a:srgbClr val="E83766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5375275" y="3817257"/>
            <a:ext cx="14414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rgbClr val="FBFCFE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/>
          <p:cNvSpPr>
            <a:spLocks noChangeAspect="1"/>
          </p:cNvSpPr>
          <p:nvPr/>
        </p:nvSpPr>
        <p:spPr>
          <a:xfrm>
            <a:off x="3471600" y="804600"/>
            <a:ext cx="5248800" cy="5248800"/>
          </a:xfrm>
          <a:prstGeom prst="arc">
            <a:avLst>
              <a:gd name="adj1" fmla="val 16200000"/>
              <a:gd name="adj2" fmla="val 2059311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>
            <a:spLocks noChangeAspect="1"/>
          </p:cNvSpPr>
          <p:nvPr/>
        </p:nvSpPr>
        <p:spPr>
          <a:xfrm>
            <a:off x="3086100" y="419100"/>
            <a:ext cx="6019800" cy="6019800"/>
          </a:xfrm>
          <a:prstGeom prst="arc">
            <a:avLst>
              <a:gd name="adj1" fmla="val 21053337"/>
              <a:gd name="adj2" fmla="val 3396646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>
            <a:spLocks noChangeAspect="1"/>
          </p:cNvSpPr>
          <p:nvPr/>
        </p:nvSpPr>
        <p:spPr>
          <a:xfrm>
            <a:off x="2711624" y="44624"/>
            <a:ext cx="6768752" cy="6768752"/>
          </a:xfrm>
          <a:prstGeom prst="arc">
            <a:avLst>
              <a:gd name="adj1" fmla="val 6899113"/>
              <a:gd name="adj2" fmla="val 16737765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>
            <a:spLocks noChangeAspect="1"/>
          </p:cNvSpPr>
          <p:nvPr/>
        </p:nvSpPr>
        <p:spPr>
          <a:xfrm>
            <a:off x="2266950" y="-400050"/>
            <a:ext cx="7658100" cy="7658100"/>
          </a:xfrm>
          <a:prstGeom prst="arc">
            <a:avLst>
              <a:gd name="adj1" fmla="val 12478160"/>
              <a:gd name="adj2" fmla="val 1041569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>
            <a:spLocks noChangeAspect="1"/>
          </p:cNvSpPr>
          <p:nvPr/>
        </p:nvSpPr>
        <p:spPr>
          <a:xfrm>
            <a:off x="1866900" y="-800100"/>
            <a:ext cx="8458200" cy="8458200"/>
          </a:xfrm>
          <a:prstGeom prst="arc">
            <a:avLst>
              <a:gd name="adj1" fmla="val 2464740"/>
              <a:gd name="adj2" fmla="val 11458688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弧形 56"/>
          <p:cNvSpPr>
            <a:spLocks noChangeAspect="1"/>
          </p:cNvSpPr>
          <p:nvPr/>
        </p:nvSpPr>
        <p:spPr>
          <a:xfrm>
            <a:off x="3073400" y="406400"/>
            <a:ext cx="6045200" cy="6045200"/>
          </a:xfrm>
          <a:prstGeom prst="arc">
            <a:avLst>
              <a:gd name="adj1" fmla="val 7372109"/>
              <a:gd name="adj2" fmla="val 1121008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>
            <a:spLocks noChangeAspect="1"/>
          </p:cNvSpPr>
          <p:nvPr/>
        </p:nvSpPr>
        <p:spPr>
          <a:xfrm>
            <a:off x="1364343" y="-1302657"/>
            <a:ext cx="9463314" cy="9463314"/>
          </a:xfrm>
          <a:prstGeom prst="arc">
            <a:avLst>
              <a:gd name="adj1" fmla="val 19556362"/>
              <a:gd name="adj2" fmla="val 10084577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41527" y="575128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97986" y="6125491"/>
            <a:ext cx="10336664" cy="523220"/>
          </a:xfrm>
          <a:prstGeom prst="rect">
            <a:avLst/>
          </a:prstGeom>
          <a:noFill/>
          <a:effectLst>
            <a:glow rad="127000">
              <a:srgbClr val="55E1DB">
                <a:alpha val="1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63" name="组合 62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64" name="任意多边形 63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115" name="任意多边形 114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3" name="直接连接符 172"/>
          <p:cNvCxnSpPr/>
          <p:nvPr/>
        </p:nvCxnSpPr>
        <p:spPr>
          <a:xfrm flipH="1">
            <a:off x="680377" y="855526"/>
            <a:ext cx="309914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766770" y="754752"/>
            <a:ext cx="220307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744084" y="857298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3059834" y="722322"/>
            <a:ext cx="349275" cy="54000"/>
            <a:chOff x="3025140" y="1244575"/>
            <a:chExt cx="349275" cy="54000"/>
          </a:xfrm>
        </p:grpSpPr>
        <p:sp>
          <p:nvSpPr>
            <p:cNvPr id="178" name="椭圆 177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233392" y="323931"/>
            <a:ext cx="446984" cy="446984"/>
          </a:xfrm>
          <a:prstGeom prst="ellipse">
            <a:avLst/>
          </a:prstGeom>
          <a:noFill/>
          <a:ln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414970" y="945735"/>
            <a:ext cx="205852" cy="205852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24240" y="557958"/>
            <a:ext cx="72000" cy="7200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>
            <a:spLocks noChangeAspect="1"/>
          </p:cNvSpPr>
          <p:nvPr/>
        </p:nvSpPr>
        <p:spPr>
          <a:xfrm>
            <a:off x="766770" y="275387"/>
            <a:ext cx="93600" cy="93600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1580" y="449094"/>
            <a:ext cx="63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椭圆 183"/>
          <p:cNvSpPr>
            <a:spLocks noChangeAspect="1"/>
          </p:cNvSpPr>
          <p:nvPr/>
        </p:nvSpPr>
        <p:spPr>
          <a:xfrm>
            <a:off x="1386006" y="573320"/>
            <a:ext cx="50420" cy="5042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1462367" y="374904"/>
            <a:ext cx="78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2230179" y="449094"/>
            <a:ext cx="78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椭圆 186"/>
          <p:cNvSpPr>
            <a:spLocks noChangeAspect="1"/>
          </p:cNvSpPr>
          <p:nvPr/>
        </p:nvSpPr>
        <p:spPr>
          <a:xfrm>
            <a:off x="2166878" y="573320"/>
            <a:ext cx="50420" cy="5042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704880" y="3159195"/>
            <a:ext cx="1081982" cy="676420"/>
            <a:chOff x="10714386" y="4279093"/>
            <a:chExt cx="1081982" cy="676420"/>
          </a:xfrm>
        </p:grpSpPr>
        <p:grpSp>
          <p:nvGrpSpPr>
            <p:cNvPr id="188" name="组合 187"/>
            <p:cNvGrpSpPr/>
            <p:nvPr/>
          </p:nvGrpSpPr>
          <p:grpSpPr>
            <a:xfrm>
              <a:off x="11102114" y="4476449"/>
              <a:ext cx="282217" cy="281708"/>
              <a:chOff x="8208200" y="1051456"/>
              <a:chExt cx="258811" cy="258340"/>
            </a:xfrm>
          </p:grpSpPr>
          <p:sp>
            <p:nvSpPr>
              <p:cNvPr id="189" name="Freeform 509"/>
              <p:cNvSpPr>
                <a:spLocks/>
              </p:cNvSpPr>
              <p:nvPr/>
            </p:nvSpPr>
            <p:spPr bwMode="auto">
              <a:xfrm>
                <a:off x="8284099" y="1140555"/>
                <a:ext cx="98056" cy="115970"/>
              </a:xfrm>
              <a:custGeom>
                <a:avLst/>
                <a:gdLst>
                  <a:gd name="T0" fmla="*/ 88 w 88"/>
                  <a:gd name="T1" fmla="*/ 0 h 104"/>
                  <a:gd name="T2" fmla="*/ 0 w 88"/>
                  <a:gd name="T3" fmla="*/ 0 h 104"/>
                  <a:gd name="T4" fmla="*/ 28 w 88"/>
                  <a:gd name="T5" fmla="*/ 60 h 104"/>
                  <a:gd name="T6" fmla="*/ 28 w 88"/>
                  <a:gd name="T7" fmla="*/ 104 h 104"/>
                  <a:gd name="T8" fmla="*/ 60 w 88"/>
                  <a:gd name="T9" fmla="*/ 104 h 104"/>
                  <a:gd name="T10" fmla="*/ 60 w 88"/>
                  <a:gd name="T11" fmla="*/ 60 h 104"/>
                  <a:gd name="T12" fmla="*/ 88 w 88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04">
                    <a:moveTo>
                      <a:pt x="8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1" y="50"/>
                      <a:pt x="28" y="6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87" y="50"/>
                      <a:pt x="88" y="21"/>
                      <a:pt x="88" y="0"/>
                    </a:cubicBezTo>
                    <a:close/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Oval 510"/>
              <p:cNvSpPr>
                <a:spLocks noChangeArrowheads="1"/>
              </p:cNvSpPr>
              <p:nvPr/>
            </p:nvSpPr>
            <p:spPr bwMode="auto">
              <a:xfrm>
                <a:off x="8297299" y="1051456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11"/>
              <p:cNvSpPr>
                <a:spLocks/>
              </p:cNvSpPr>
              <p:nvPr/>
            </p:nvSpPr>
            <p:spPr bwMode="auto">
              <a:xfrm>
                <a:off x="8208200" y="1223054"/>
                <a:ext cx="258811" cy="86742"/>
              </a:xfrm>
              <a:custGeom>
                <a:avLst/>
                <a:gdLst>
                  <a:gd name="T0" fmla="*/ 152 w 232"/>
                  <a:gd name="T1" fmla="*/ 0 h 78"/>
                  <a:gd name="T2" fmla="*/ 232 w 232"/>
                  <a:gd name="T3" fmla="*/ 38 h 78"/>
                  <a:gd name="T4" fmla="*/ 116 w 232"/>
                  <a:gd name="T5" fmla="*/ 78 h 78"/>
                  <a:gd name="T6" fmla="*/ 0 w 232"/>
                  <a:gd name="T7" fmla="*/ 38 h 78"/>
                  <a:gd name="T8" fmla="*/ 80 w 23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78">
                    <a:moveTo>
                      <a:pt x="152" y="0"/>
                    </a:moveTo>
                    <a:cubicBezTo>
                      <a:pt x="199" y="5"/>
                      <a:pt x="232" y="20"/>
                      <a:pt x="232" y="38"/>
                    </a:cubicBezTo>
                    <a:cubicBezTo>
                      <a:pt x="232" y="60"/>
                      <a:pt x="180" y="78"/>
                      <a:pt x="116" y="78"/>
                    </a:cubicBezTo>
                    <a:cubicBezTo>
                      <a:pt x="52" y="78"/>
                      <a:pt x="0" y="60"/>
                      <a:pt x="0" y="38"/>
                    </a:cubicBezTo>
                    <a:cubicBezTo>
                      <a:pt x="0" y="20"/>
                      <a:pt x="33" y="5"/>
                      <a:pt x="80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12"/>
              <p:cNvSpPr>
                <a:spLocks/>
              </p:cNvSpPr>
              <p:nvPr/>
            </p:nvSpPr>
            <p:spPr bwMode="auto">
              <a:xfrm>
                <a:off x="8257228" y="1241910"/>
                <a:ext cx="160755" cy="41485"/>
              </a:xfrm>
              <a:custGeom>
                <a:avLst/>
                <a:gdLst>
                  <a:gd name="T0" fmla="*/ 108 w 144"/>
                  <a:gd name="T1" fmla="*/ 0 h 37"/>
                  <a:gd name="T2" fmla="*/ 144 w 144"/>
                  <a:gd name="T3" fmla="*/ 17 h 37"/>
                  <a:gd name="T4" fmla="*/ 72 w 144"/>
                  <a:gd name="T5" fmla="*/ 37 h 37"/>
                  <a:gd name="T6" fmla="*/ 0 w 144"/>
                  <a:gd name="T7" fmla="*/ 17 h 37"/>
                  <a:gd name="T8" fmla="*/ 36 w 1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37">
                    <a:moveTo>
                      <a:pt x="108" y="0"/>
                    </a:moveTo>
                    <a:cubicBezTo>
                      <a:pt x="130" y="3"/>
                      <a:pt x="144" y="10"/>
                      <a:pt x="144" y="17"/>
                    </a:cubicBezTo>
                    <a:cubicBezTo>
                      <a:pt x="144" y="28"/>
                      <a:pt x="112" y="37"/>
                      <a:pt x="72" y="37"/>
                    </a:cubicBezTo>
                    <a:cubicBezTo>
                      <a:pt x="32" y="37"/>
                      <a:pt x="0" y="28"/>
                      <a:pt x="0" y="17"/>
                    </a:cubicBezTo>
                    <a:cubicBezTo>
                      <a:pt x="0" y="10"/>
                      <a:pt x="14" y="3"/>
                      <a:pt x="36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0905012" y="4279093"/>
              <a:ext cx="676420" cy="676420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656475">
              <a:off x="10714386" y="4526248"/>
              <a:ext cx="1081982" cy="264634"/>
            </a:xfrm>
            <a:prstGeom prst="arc">
              <a:avLst>
                <a:gd name="adj1" fmla="val 20564760"/>
                <a:gd name="adj2" fmla="val 11842115"/>
              </a:avLst>
            </a:prstGeom>
            <a:ln>
              <a:solidFill>
                <a:schemeClr val="bg1"/>
              </a:solidFill>
            </a:ln>
            <a:effectLst>
              <a:glow rad="127000">
                <a:schemeClr val="bg1">
                  <a:alpha val="5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11374825" y="4631796"/>
            <a:ext cx="0" cy="1788044"/>
          </a:xfrm>
          <a:prstGeom prst="line">
            <a:avLst/>
          </a:prstGeom>
          <a:ln>
            <a:gradFill>
              <a:gsLst>
                <a:gs pos="0">
                  <a:srgbClr val="55E1DB">
                    <a:alpha val="70000"/>
                  </a:srgbClr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11466662" y="4478340"/>
            <a:ext cx="0" cy="161582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6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9" idx="4"/>
          </p:cNvCxnSpPr>
          <p:nvPr/>
        </p:nvCxnSpPr>
        <p:spPr>
          <a:xfrm>
            <a:off x="11233716" y="3835615"/>
            <a:ext cx="0" cy="2594894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11150287" y="4042909"/>
            <a:ext cx="0" cy="1934471"/>
          </a:xfrm>
          <a:prstGeom prst="line">
            <a:avLst/>
          </a:prstGeom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10996067" y="4354001"/>
            <a:ext cx="0" cy="178804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任意多边形 227"/>
          <p:cNvSpPr/>
          <p:nvPr/>
        </p:nvSpPr>
        <p:spPr>
          <a:xfrm>
            <a:off x="5899176" y="1457264"/>
            <a:ext cx="1636723" cy="602027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a:endParaRPr>
          </a:p>
        </p:txBody>
      </p:sp>
      <p:sp>
        <p:nvSpPr>
          <p:cNvPr id="229" name="任意多边形 228"/>
          <p:cNvSpPr/>
          <p:nvPr/>
        </p:nvSpPr>
        <p:spPr>
          <a:xfrm flipV="1">
            <a:off x="7294415" y="3751580"/>
            <a:ext cx="1542427" cy="431314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dash"/>
          </a:ln>
          <a:effectLst>
            <a:glow rad="127000">
              <a:schemeClr val="bg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6974680" y="1132652"/>
            <a:ext cx="121491" cy="247699"/>
            <a:chOff x="9021763" y="1927226"/>
            <a:chExt cx="163513" cy="333375"/>
          </a:xfrm>
          <a:solidFill>
            <a:srgbClr val="55E1DB"/>
          </a:solidFill>
        </p:grpSpPr>
        <p:sp>
          <p:nvSpPr>
            <p:cNvPr id="234" name="Freeform 591"/>
            <p:cNvSpPr>
              <a:spLocks noEditPoints="1"/>
            </p:cNvSpPr>
            <p:nvPr/>
          </p:nvSpPr>
          <p:spPr bwMode="auto">
            <a:xfrm>
              <a:off x="9021763" y="1927226"/>
              <a:ext cx="163513" cy="333375"/>
            </a:xfrm>
            <a:custGeom>
              <a:avLst/>
              <a:gdLst>
                <a:gd name="T0" fmla="*/ 119 w 141"/>
                <a:gd name="T1" fmla="*/ 166 h 288"/>
                <a:gd name="T2" fmla="*/ 119 w 141"/>
                <a:gd name="T3" fmla="*/ 49 h 288"/>
                <a:gd name="T4" fmla="*/ 70 w 141"/>
                <a:gd name="T5" fmla="*/ 0 h 288"/>
                <a:gd name="T6" fmla="*/ 22 w 141"/>
                <a:gd name="T7" fmla="*/ 49 h 288"/>
                <a:gd name="T8" fmla="*/ 22 w 141"/>
                <a:gd name="T9" fmla="*/ 166 h 288"/>
                <a:gd name="T10" fmla="*/ 0 w 141"/>
                <a:gd name="T11" fmla="*/ 217 h 288"/>
                <a:gd name="T12" fmla="*/ 70 w 141"/>
                <a:gd name="T13" fmla="*/ 288 h 288"/>
                <a:gd name="T14" fmla="*/ 141 w 141"/>
                <a:gd name="T15" fmla="*/ 217 h 288"/>
                <a:gd name="T16" fmla="*/ 119 w 141"/>
                <a:gd name="T17" fmla="*/ 166 h 288"/>
                <a:gd name="T18" fmla="*/ 70 w 141"/>
                <a:gd name="T19" fmla="*/ 273 h 288"/>
                <a:gd name="T20" fmla="*/ 15 w 141"/>
                <a:gd name="T21" fmla="*/ 217 h 288"/>
                <a:gd name="T22" fmla="*/ 37 w 141"/>
                <a:gd name="T23" fmla="*/ 174 h 288"/>
                <a:gd name="T24" fmla="*/ 37 w 141"/>
                <a:gd name="T25" fmla="*/ 49 h 288"/>
                <a:gd name="T26" fmla="*/ 70 w 141"/>
                <a:gd name="T27" fmla="*/ 15 h 288"/>
                <a:gd name="T28" fmla="*/ 70 w 141"/>
                <a:gd name="T29" fmla="*/ 15 h 288"/>
                <a:gd name="T30" fmla="*/ 70 w 141"/>
                <a:gd name="T31" fmla="*/ 15 h 288"/>
                <a:gd name="T32" fmla="*/ 104 w 141"/>
                <a:gd name="T33" fmla="*/ 49 h 288"/>
                <a:gd name="T34" fmla="*/ 104 w 141"/>
                <a:gd name="T35" fmla="*/ 174 h 288"/>
                <a:gd name="T36" fmla="*/ 126 w 141"/>
                <a:gd name="T37" fmla="*/ 217 h 288"/>
                <a:gd name="T38" fmla="*/ 70 w 141"/>
                <a:gd name="T39" fmla="*/ 2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288">
                  <a:moveTo>
                    <a:pt x="119" y="166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19" y="22"/>
                    <a:pt x="97" y="0"/>
                    <a:pt x="70" y="0"/>
                  </a:cubicBezTo>
                  <a:cubicBezTo>
                    <a:pt x="44" y="0"/>
                    <a:pt x="22" y="22"/>
                    <a:pt x="22" y="49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8" y="180"/>
                    <a:pt x="0" y="198"/>
                    <a:pt x="0" y="217"/>
                  </a:cubicBezTo>
                  <a:cubicBezTo>
                    <a:pt x="0" y="256"/>
                    <a:pt x="32" y="288"/>
                    <a:pt x="70" y="288"/>
                  </a:cubicBezTo>
                  <a:cubicBezTo>
                    <a:pt x="109" y="288"/>
                    <a:pt x="141" y="256"/>
                    <a:pt x="141" y="217"/>
                  </a:cubicBezTo>
                  <a:cubicBezTo>
                    <a:pt x="141" y="198"/>
                    <a:pt x="133" y="180"/>
                    <a:pt x="119" y="166"/>
                  </a:cubicBezTo>
                  <a:close/>
                  <a:moveTo>
                    <a:pt x="70" y="273"/>
                  </a:moveTo>
                  <a:cubicBezTo>
                    <a:pt x="40" y="273"/>
                    <a:pt x="15" y="248"/>
                    <a:pt x="15" y="217"/>
                  </a:cubicBezTo>
                  <a:cubicBezTo>
                    <a:pt x="15" y="200"/>
                    <a:pt x="23" y="184"/>
                    <a:pt x="37" y="174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30"/>
                    <a:pt x="52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89" y="15"/>
                    <a:pt x="104" y="30"/>
                    <a:pt x="104" y="49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17" y="184"/>
                    <a:pt x="126" y="200"/>
                    <a:pt x="126" y="217"/>
                  </a:cubicBezTo>
                  <a:cubicBezTo>
                    <a:pt x="126" y="248"/>
                    <a:pt x="101" y="273"/>
                    <a:pt x="70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92"/>
            <p:cNvSpPr>
              <a:spLocks/>
            </p:cNvSpPr>
            <p:nvPr/>
          </p:nvSpPr>
          <p:spPr bwMode="auto">
            <a:xfrm>
              <a:off x="9063038" y="2028826"/>
              <a:ext cx="80963" cy="192088"/>
            </a:xfrm>
            <a:custGeom>
              <a:avLst/>
              <a:gdLst>
                <a:gd name="T0" fmla="*/ 35 w 71"/>
                <a:gd name="T1" fmla="*/ 0 h 165"/>
                <a:gd name="T2" fmla="*/ 22 w 71"/>
                <a:gd name="T3" fmla="*/ 13 h 165"/>
                <a:gd name="T4" fmla="*/ 22 w 71"/>
                <a:gd name="T5" fmla="*/ 96 h 165"/>
                <a:gd name="T6" fmla="*/ 18 w 71"/>
                <a:gd name="T7" fmla="*/ 98 h 165"/>
                <a:gd name="T8" fmla="*/ 0 w 71"/>
                <a:gd name="T9" fmla="*/ 129 h 165"/>
                <a:gd name="T10" fmla="*/ 35 w 71"/>
                <a:gd name="T11" fmla="*/ 165 h 165"/>
                <a:gd name="T12" fmla="*/ 71 w 71"/>
                <a:gd name="T13" fmla="*/ 129 h 165"/>
                <a:gd name="T14" fmla="*/ 53 w 71"/>
                <a:gd name="T15" fmla="*/ 98 h 165"/>
                <a:gd name="T16" fmla="*/ 49 w 71"/>
                <a:gd name="T17" fmla="*/ 96 h 165"/>
                <a:gd name="T18" fmla="*/ 49 w 71"/>
                <a:gd name="T19" fmla="*/ 13 h 165"/>
                <a:gd name="T20" fmla="*/ 35 w 71"/>
                <a:gd name="T2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65">
                  <a:moveTo>
                    <a:pt x="35" y="0"/>
                  </a:moveTo>
                  <a:cubicBezTo>
                    <a:pt x="28" y="0"/>
                    <a:pt x="22" y="6"/>
                    <a:pt x="22" y="1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7" y="104"/>
                    <a:pt x="0" y="116"/>
                    <a:pt x="0" y="129"/>
                  </a:cubicBezTo>
                  <a:cubicBezTo>
                    <a:pt x="0" y="149"/>
                    <a:pt x="16" y="165"/>
                    <a:pt x="35" y="165"/>
                  </a:cubicBezTo>
                  <a:cubicBezTo>
                    <a:pt x="55" y="165"/>
                    <a:pt x="71" y="149"/>
                    <a:pt x="71" y="129"/>
                  </a:cubicBezTo>
                  <a:cubicBezTo>
                    <a:pt x="71" y="116"/>
                    <a:pt x="64" y="104"/>
                    <a:pt x="53" y="9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6" name="文本框 235"/>
          <p:cNvSpPr txBox="1"/>
          <p:nvPr/>
        </p:nvSpPr>
        <p:spPr>
          <a:xfrm>
            <a:off x="7062725" y="1069766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6847723" y="1470227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effectLst>
                  <a:glow rad="127000">
                    <a:schemeClr val="bg1">
                      <a:alpha val="15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  <p:grpSp>
        <p:nvGrpSpPr>
          <p:cNvPr id="238" name="组合 237"/>
          <p:cNvGrpSpPr/>
          <p:nvPr/>
        </p:nvGrpSpPr>
        <p:grpSpPr>
          <a:xfrm>
            <a:off x="8244029" y="3909892"/>
            <a:ext cx="174486" cy="206032"/>
            <a:chOff x="7627938" y="1927226"/>
            <a:chExt cx="280988" cy="331788"/>
          </a:xfrm>
          <a:solidFill>
            <a:schemeClr val="bg1"/>
          </a:solidFill>
        </p:grpSpPr>
        <p:sp>
          <p:nvSpPr>
            <p:cNvPr id="239" name="Freeform 550"/>
            <p:cNvSpPr>
              <a:spLocks noEditPoints="1"/>
            </p:cNvSpPr>
            <p:nvPr/>
          </p:nvSpPr>
          <p:spPr bwMode="auto">
            <a:xfrm>
              <a:off x="7627938" y="1927226"/>
              <a:ext cx="280988" cy="331788"/>
            </a:xfrm>
            <a:custGeom>
              <a:avLst/>
              <a:gdLst>
                <a:gd name="T0" fmla="*/ 139 w 242"/>
                <a:gd name="T1" fmla="*/ 47 h 287"/>
                <a:gd name="T2" fmla="*/ 139 w 242"/>
                <a:gd name="T3" fmla="*/ 23 h 287"/>
                <a:gd name="T4" fmla="*/ 152 w 242"/>
                <a:gd name="T5" fmla="*/ 23 h 287"/>
                <a:gd name="T6" fmla="*/ 163 w 242"/>
                <a:gd name="T7" fmla="*/ 11 h 287"/>
                <a:gd name="T8" fmla="*/ 152 w 242"/>
                <a:gd name="T9" fmla="*/ 0 h 287"/>
                <a:gd name="T10" fmla="*/ 91 w 242"/>
                <a:gd name="T11" fmla="*/ 0 h 287"/>
                <a:gd name="T12" fmla="*/ 79 w 242"/>
                <a:gd name="T13" fmla="*/ 11 h 287"/>
                <a:gd name="T14" fmla="*/ 91 w 242"/>
                <a:gd name="T15" fmla="*/ 23 h 287"/>
                <a:gd name="T16" fmla="*/ 103 w 242"/>
                <a:gd name="T17" fmla="*/ 23 h 287"/>
                <a:gd name="T18" fmla="*/ 103 w 242"/>
                <a:gd name="T19" fmla="*/ 47 h 287"/>
                <a:gd name="T20" fmla="*/ 0 w 242"/>
                <a:gd name="T21" fmla="*/ 166 h 287"/>
                <a:gd name="T22" fmla="*/ 121 w 242"/>
                <a:gd name="T23" fmla="*/ 287 h 287"/>
                <a:gd name="T24" fmla="*/ 242 w 242"/>
                <a:gd name="T25" fmla="*/ 166 h 287"/>
                <a:gd name="T26" fmla="*/ 139 w 242"/>
                <a:gd name="T27" fmla="*/ 47 h 287"/>
                <a:gd name="T28" fmla="*/ 121 w 242"/>
                <a:gd name="T29" fmla="*/ 257 h 287"/>
                <a:gd name="T30" fmla="*/ 30 w 242"/>
                <a:gd name="T31" fmla="*/ 166 h 287"/>
                <a:gd name="T32" fmla="*/ 121 w 242"/>
                <a:gd name="T33" fmla="*/ 75 h 287"/>
                <a:gd name="T34" fmla="*/ 212 w 242"/>
                <a:gd name="T35" fmla="*/ 166 h 287"/>
                <a:gd name="T36" fmla="*/ 121 w 242"/>
                <a:gd name="T37" fmla="*/ 25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87">
                  <a:moveTo>
                    <a:pt x="139" y="47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8" y="23"/>
                    <a:pt x="163" y="18"/>
                    <a:pt x="163" y="11"/>
                  </a:cubicBezTo>
                  <a:cubicBezTo>
                    <a:pt x="163" y="5"/>
                    <a:pt x="158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8"/>
                    <a:pt x="84" y="23"/>
                    <a:pt x="91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5"/>
                    <a:pt x="0" y="106"/>
                    <a:pt x="0" y="166"/>
                  </a:cubicBezTo>
                  <a:cubicBezTo>
                    <a:pt x="0" y="233"/>
                    <a:pt x="54" y="287"/>
                    <a:pt x="121" y="287"/>
                  </a:cubicBezTo>
                  <a:cubicBezTo>
                    <a:pt x="188" y="287"/>
                    <a:pt x="242" y="233"/>
                    <a:pt x="242" y="166"/>
                  </a:cubicBezTo>
                  <a:cubicBezTo>
                    <a:pt x="242" y="105"/>
                    <a:pt x="197" y="55"/>
                    <a:pt x="139" y="47"/>
                  </a:cubicBezTo>
                  <a:close/>
                  <a:moveTo>
                    <a:pt x="121" y="257"/>
                  </a:moveTo>
                  <a:cubicBezTo>
                    <a:pt x="71" y="257"/>
                    <a:pt x="30" y="216"/>
                    <a:pt x="30" y="166"/>
                  </a:cubicBezTo>
                  <a:cubicBezTo>
                    <a:pt x="30" y="116"/>
                    <a:pt x="71" y="75"/>
                    <a:pt x="121" y="75"/>
                  </a:cubicBezTo>
                  <a:cubicBezTo>
                    <a:pt x="171" y="75"/>
                    <a:pt x="212" y="116"/>
                    <a:pt x="212" y="166"/>
                  </a:cubicBezTo>
                  <a:cubicBezTo>
                    <a:pt x="212" y="216"/>
                    <a:pt x="171" y="257"/>
                    <a:pt x="121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51"/>
            <p:cNvSpPr>
              <a:spLocks/>
            </p:cNvSpPr>
            <p:nvPr/>
          </p:nvSpPr>
          <p:spPr bwMode="auto">
            <a:xfrm>
              <a:off x="7754938" y="2043114"/>
              <a:ext cx="85725" cy="131763"/>
            </a:xfrm>
            <a:custGeom>
              <a:avLst/>
              <a:gdLst>
                <a:gd name="T0" fmla="*/ 71 w 74"/>
                <a:gd name="T1" fmla="*/ 93 h 114"/>
                <a:gd name="T2" fmla="*/ 23 w 74"/>
                <a:gd name="T3" fmla="*/ 61 h 114"/>
                <a:gd name="T4" fmla="*/ 23 w 74"/>
                <a:gd name="T5" fmla="*/ 5 h 114"/>
                <a:gd name="T6" fmla="*/ 21 w 74"/>
                <a:gd name="T7" fmla="*/ 2 h 114"/>
                <a:gd name="T8" fmla="*/ 18 w 74"/>
                <a:gd name="T9" fmla="*/ 0 h 114"/>
                <a:gd name="T10" fmla="*/ 5 w 74"/>
                <a:gd name="T11" fmla="*/ 0 h 114"/>
                <a:gd name="T12" fmla="*/ 1 w 74"/>
                <a:gd name="T13" fmla="*/ 2 h 114"/>
                <a:gd name="T14" fmla="*/ 0 w 74"/>
                <a:gd name="T15" fmla="*/ 5 h 114"/>
                <a:gd name="T16" fmla="*/ 0 w 74"/>
                <a:gd name="T17" fmla="*/ 71 h 114"/>
                <a:gd name="T18" fmla="*/ 1 w 74"/>
                <a:gd name="T19" fmla="*/ 75 h 114"/>
                <a:gd name="T20" fmla="*/ 2 w 74"/>
                <a:gd name="T21" fmla="*/ 75 h 114"/>
                <a:gd name="T22" fmla="*/ 58 w 74"/>
                <a:gd name="T23" fmla="*/ 113 h 114"/>
                <a:gd name="T24" fmla="*/ 61 w 74"/>
                <a:gd name="T25" fmla="*/ 114 h 114"/>
                <a:gd name="T26" fmla="*/ 62 w 74"/>
                <a:gd name="T27" fmla="*/ 114 h 114"/>
                <a:gd name="T28" fmla="*/ 65 w 74"/>
                <a:gd name="T29" fmla="*/ 111 h 114"/>
                <a:gd name="T30" fmla="*/ 72 w 74"/>
                <a:gd name="T31" fmla="*/ 100 h 114"/>
                <a:gd name="T32" fmla="*/ 71 w 74"/>
                <a:gd name="T3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4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4"/>
                    <a:pt x="61" y="114"/>
                  </a:cubicBezTo>
                  <a:cubicBezTo>
                    <a:pt x="61" y="114"/>
                    <a:pt x="62" y="114"/>
                    <a:pt x="62" y="114"/>
                  </a:cubicBezTo>
                  <a:cubicBezTo>
                    <a:pt x="63" y="113"/>
                    <a:pt x="64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5"/>
                    <a:pt x="71" y="93"/>
                  </a:cubicBezTo>
                  <a:close/>
                </a:path>
              </a:pathLst>
            </a:custGeom>
            <a:solidFill>
              <a:srgbClr val="F7B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8373193" y="3818830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8158046" y="4174959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E83766"/>
                </a:solidFill>
                <a:effectLst>
                  <a:glow rad="152400">
                    <a:srgbClr val="E83766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797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504791" y="2344568"/>
            <a:ext cx="1007256" cy="1007256"/>
          </a:xfrm>
          <a:prstGeom prst="ellipse">
            <a:avLst/>
          </a:prstGeom>
          <a:noFill/>
          <a:ln>
            <a:solidFill>
              <a:srgbClr val="55E1DB"/>
            </a:solidFill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782782" y="1622558"/>
            <a:ext cx="2451276" cy="245127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03808" y="1225993"/>
            <a:ext cx="3409222" cy="324440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868381" y="708159"/>
            <a:ext cx="4280076" cy="428007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89411" y="229188"/>
            <a:ext cx="5238018" cy="523801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920272" y="-239951"/>
            <a:ext cx="6176294" cy="6176294"/>
          </a:xfrm>
          <a:prstGeom prst="ellipse">
            <a:avLst/>
          </a:prstGeom>
          <a:noFill/>
          <a:ln>
            <a:solidFill>
              <a:srgbClr val="55E1DB">
                <a:alpha val="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9963419" y="2803196"/>
            <a:ext cx="90000" cy="90000"/>
          </a:xfrm>
          <a:prstGeom prst="ellipse">
            <a:avLst/>
          </a:prstGeom>
          <a:solidFill>
            <a:srgbClr val="55E1DB"/>
          </a:solidFill>
          <a:ln>
            <a:solidFill>
              <a:schemeClr val="bg1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993085" y="2880016"/>
            <a:ext cx="18126" cy="4188441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243456" y="4083187"/>
            <a:ext cx="0" cy="2339385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746341" y="5127171"/>
            <a:ext cx="0" cy="199752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>
            <a:spLocks noChangeAspect="1"/>
          </p:cNvSpPr>
          <p:nvPr/>
        </p:nvSpPr>
        <p:spPr>
          <a:xfrm>
            <a:off x="9188450" y="2032000"/>
            <a:ext cx="1638000" cy="1638000"/>
          </a:xfrm>
          <a:prstGeom prst="arc">
            <a:avLst>
              <a:gd name="adj1" fmla="val 16200000"/>
              <a:gd name="adj2" fmla="val 10848799"/>
            </a:avLst>
          </a:prstGeom>
          <a:ln w="1270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/>
          <p:cNvSpPr>
            <a:spLocks noChangeAspect="1"/>
          </p:cNvSpPr>
          <p:nvPr/>
        </p:nvSpPr>
        <p:spPr>
          <a:xfrm rot="16920000">
            <a:off x="9161854" y="2674157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/>
          <p:cNvSpPr>
            <a:spLocks noChangeAspect="1"/>
          </p:cNvSpPr>
          <p:nvPr/>
        </p:nvSpPr>
        <p:spPr>
          <a:xfrm rot="17640000">
            <a:off x="9204602" y="2513895"/>
            <a:ext cx="65117" cy="65117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>
            <a:spLocks noChangeAspect="1"/>
          </p:cNvSpPr>
          <p:nvPr/>
        </p:nvSpPr>
        <p:spPr>
          <a:xfrm rot="18360000">
            <a:off x="9279736" y="2366018"/>
            <a:ext cx="65117" cy="65117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>
            <a:spLocks noChangeAspect="1"/>
          </p:cNvSpPr>
          <p:nvPr/>
        </p:nvSpPr>
        <p:spPr>
          <a:xfrm rot="19080000">
            <a:off x="9383972" y="2236997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>
            <a:spLocks noChangeAspect="1"/>
          </p:cNvSpPr>
          <p:nvPr/>
        </p:nvSpPr>
        <p:spPr>
          <a:xfrm rot="19800000">
            <a:off x="9512757" y="2132467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>
            <a:spLocks noChangeAspect="1"/>
          </p:cNvSpPr>
          <p:nvPr/>
        </p:nvSpPr>
        <p:spPr>
          <a:xfrm rot="20520000">
            <a:off x="9660460" y="2056996"/>
            <a:ext cx="65117" cy="65117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>
            <a:spLocks noChangeAspect="1"/>
          </p:cNvSpPr>
          <p:nvPr/>
        </p:nvSpPr>
        <p:spPr>
          <a:xfrm rot="21240000">
            <a:off x="9820626" y="2013882"/>
            <a:ext cx="65117" cy="65117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1" name="组合 330"/>
          <p:cNvGrpSpPr/>
          <p:nvPr/>
        </p:nvGrpSpPr>
        <p:grpSpPr>
          <a:xfrm flipH="1">
            <a:off x="-780574" y="5283443"/>
            <a:ext cx="14210347" cy="3987314"/>
            <a:chOff x="-1009174" y="5264393"/>
            <a:chExt cx="14210347" cy="3987314"/>
          </a:xfrm>
        </p:grpSpPr>
        <p:grpSp>
          <p:nvGrpSpPr>
            <p:cNvPr id="229" name="组合 228"/>
            <p:cNvGrpSpPr/>
            <p:nvPr/>
          </p:nvGrpSpPr>
          <p:grpSpPr>
            <a:xfrm>
              <a:off x="-1009174" y="5264393"/>
              <a:ext cx="14210347" cy="3987314"/>
              <a:chOff x="-1004892" y="1432878"/>
              <a:chExt cx="14210347" cy="3987314"/>
            </a:xfrm>
          </p:grpSpPr>
          <p:sp>
            <p:nvSpPr>
              <p:cNvPr id="230" name="任意多边形 229"/>
              <p:cNvSpPr/>
              <p:nvPr/>
            </p:nvSpPr>
            <p:spPr>
              <a:xfrm rot="10680000">
                <a:off x="-997029" y="1476740"/>
                <a:ext cx="14158787" cy="3930074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/>
            </p:nvSpPr>
            <p:spPr>
              <a:xfrm rot="10680000">
                <a:off x="13140383" y="372293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/>
            </p:nvSpPr>
            <p:spPr>
              <a:xfrm rot="10680000">
                <a:off x="12920981" y="349707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/>
            </p:nvSpPr>
            <p:spPr>
              <a:xfrm rot="10680000">
                <a:off x="11630882" y="335606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/>
            </p:nvSpPr>
            <p:spPr>
              <a:xfrm rot="10680000">
                <a:off x="10663952" y="384157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/>
            </p:nvSpPr>
            <p:spPr>
              <a:xfrm rot="10680000">
                <a:off x="10967297" y="463493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>
                <a:spLocks noChangeAspect="1"/>
              </p:cNvSpPr>
              <p:nvPr/>
            </p:nvSpPr>
            <p:spPr>
              <a:xfrm rot="10680000">
                <a:off x="10036676" y="341939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>
                <a:spLocks noChangeAspect="1"/>
              </p:cNvSpPr>
              <p:nvPr/>
            </p:nvSpPr>
            <p:spPr>
              <a:xfrm rot="10680000">
                <a:off x="9662150" y="387655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/>
            </p:nvSpPr>
            <p:spPr>
              <a:xfrm rot="10680000">
                <a:off x="8709800" y="423139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/>
            </p:nvSpPr>
            <p:spPr>
              <a:xfrm rot="10680000">
                <a:off x="6651112" y="53551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/>
            </p:nvSpPr>
            <p:spPr>
              <a:xfrm rot="10680000">
                <a:off x="6238137" y="4053511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/>
            </p:nvSpPr>
            <p:spPr>
              <a:xfrm rot="10680000">
                <a:off x="5544269" y="391695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/>
            </p:nvSpPr>
            <p:spPr>
              <a:xfrm rot="10680000">
                <a:off x="5170476" y="439514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/>
            </p:nvSpPr>
            <p:spPr>
              <a:xfrm rot="10680000">
                <a:off x="4240916" y="425150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/>
            </p:nvSpPr>
            <p:spPr>
              <a:xfrm rot="10680000">
                <a:off x="3108948" y="363957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/>
            </p:nvSpPr>
            <p:spPr>
              <a:xfrm rot="10680000">
                <a:off x="2884296" y="400344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/>
            </p:nvSpPr>
            <p:spPr>
              <a:xfrm rot="10680000">
                <a:off x="2004084" y="530041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/>
            </p:nvSpPr>
            <p:spPr>
              <a:xfrm rot="10680000">
                <a:off x="1721789" y="469869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/>
            </p:nvSpPr>
            <p:spPr>
              <a:xfrm rot="10680000">
                <a:off x="1017213" y="372926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/>
            </p:nvSpPr>
            <p:spPr>
              <a:xfrm rot="10680000">
                <a:off x="631471" y="41940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/>
            </p:nvSpPr>
            <p:spPr>
              <a:xfrm rot="10680000">
                <a:off x="-263972" y="420526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/>
            </p:nvSpPr>
            <p:spPr>
              <a:xfrm rot="10680000">
                <a:off x="-763408" y="388102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/>
            </p:nvSpPr>
            <p:spPr>
              <a:xfrm rot="10680000">
                <a:off x="-1004892" y="411916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>
                <a:spLocks noChangeAspect="1"/>
              </p:cNvSpPr>
              <p:nvPr/>
            </p:nvSpPr>
            <p:spPr>
              <a:xfrm rot="10680000">
                <a:off x="12519685" y="39551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/>
            </p:nvSpPr>
            <p:spPr>
              <a:xfrm rot="10680000">
                <a:off x="12793253" y="268992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/>
            </p:nvSpPr>
            <p:spPr>
              <a:xfrm rot="10680000">
                <a:off x="12304504" y="184944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/>
            </p:nvSpPr>
            <p:spPr>
              <a:xfrm rot="10680000">
                <a:off x="12169010" y="257389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>
                <a:spLocks noChangeAspect="1"/>
              </p:cNvSpPr>
              <p:nvPr/>
            </p:nvSpPr>
            <p:spPr>
              <a:xfrm rot="10680000">
                <a:off x="11395613" y="221003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>
                <a:spLocks noChangeAspect="1"/>
              </p:cNvSpPr>
              <p:nvPr/>
            </p:nvSpPr>
            <p:spPr>
              <a:xfrm rot="10680000">
                <a:off x="10197922" y="189773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>
                <a:spLocks noChangeAspect="1"/>
              </p:cNvSpPr>
              <p:nvPr/>
            </p:nvSpPr>
            <p:spPr>
              <a:xfrm rot="10680000">
                <a:off x="9271450" y="233589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>
                <a:spLocks noChangeAspect="1"/>
              </p:cNvSpPr>
              <p:nvPr/>
            </p:nvSpPr>
            <p:spPr>
              <a:xfrm rot="10680000">
                <a:off x="8446939" y="240488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>
                <a:spLocks noChangeAspect="1"/>
              </p:cNvSpPr>
              <p:nvPr/>
            </p:nvSpPr>
            <p:spPr>
              <a:xfrm rot="10680000">
                <a:off x="8075463" y="3059103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>
                <a:spLocks noChangeAspect="1"/>
              </p:cNvSpPr>
              <p:nvPr/>
            </p:nvSpPr>
            <p:spPr>
              <a:xfrm rot="10680000">
                <a:off x="7850461" y="231660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/>
            </p:nvSpPr>
            <p:spPr>
              <a:xfrm rot="10680000">
                <a:off x="7451382" y="308472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/>
            </p:nvSpPr>
            <p:spPr>
              <a:xfrm rot="10680000">
                <a:off x="7258238" y="24597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/>
            </p:nvSpPr>
            <p:spPr>
              <a:xfrm rot="10680000">
                <a:off x="7082373" y="282292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>
                <a:spLocks noChangeAspect="1"/>
              </p:cNvSpPr>
              <p:nvPr/>
            </p:nvSpPr>
            <p:spPr>
              <a:xfrm rot="10680000">
                <a:off x="5852982" y="143287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/>
            </p:nvSpPr>
            <p:spPr>
              <a:xfrm rot="10680000">
                <a:off x="4944580" y="2530984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/>
            </p:nvSpPr>
            <p:spPr>
              <a:xfrm rot="10680000">
                <a:off x="4684443" y="33038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/>
            </p:nvSpPr>
            <p:spPr>
              <a:xfrm rot="10680000">
                <a:off x="4005489" y="254195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>
                <a:spLocks noChangeAspect="1"/>
              </p:cNvSpPr>
              <p:nvPr/>
            </p:nvSpPr>
            <p:spPr>
              <a:xfrm rot="10680000">
                <a:off x="3888552" y="287680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>
                <a:spLocks noChangeAspect="1"/>
              </p:cNvSpPr>
              <p:nvPr/>
            </p:nvSpPr>
            <p:spPr>
              <a:xfrm rot="10680000">
                <a:off x="3498445" y="3545575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/>
              <p:cNvSpPr>
                <a:spLocks noChangeAspect="1"/>
              </p:cNvSpPr>
              <p:nvPr/>
            </p:nvSpPr>
            <p:spPr>
              <a:xfrm rot="10680000">
                <a:off x="3223090" y="2961797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/>
            </p:nvSpPr>
            <p:spPr>
              <a:xfrm rot="10680000">
                <a:off x="2561219" y="242597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>
                <a:spLocks noChangeAspect="1"/>
              </p:cNvSpPr>
              <p:nvPr/>
            </p:nvSpPr>
            <p:spPr>
              <a:xfrm rot="10680000">
                <a:off x="2255895" y="2233732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/>
            </p:nvSpPr>
            <p:spPr>
              <a:xfrm rot="10680000">
                <a:off x="1220535" y="239852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/>
            </p:nvSpPr>
            <p:spPr>
              <a:xfrm rot="10680000">
                <a:off x="481632" y="3027860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/>
            </p:nvSpPr>
            <p:spPr>
              <a:xfrm rot="10680000">
                <a:off x="284276" y="2638516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>
                <a:spLocks noChangeAspect="1"/>
              </p:cNvSpPr>
              <p:nvPr/>
            </p:nvSpPr>
            <p:spPr>
              <a:xfrm rot="10680000">
                <a:off x="161758" y="3323269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>
                <a:spLocks noChangeAspect="1"/>
              </p:cNvSpPr>
              <p:nvPr/>
            </p:nvSpPr>
            <p:spPr>
              <a:xfrm rot="10680000">
                <a:off x="-535115" y="3100658"/>
                <a:ext cx="65072" cy="65072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1441225" y="5762378"/>
              <a:ext cx="9571310" cy="2685638"/>
              <a:chOff x="1445507" y="1930863"/>
              <a:chExt cx="9571310" cy="2685638"/>
            </a:xfrm>
          </p:grpSpPr>
          <p:sp>
            <p:nvSpPr>
              <p:cNvPr id="281" name="任意多边形 280"/>
              <p:cNvSpPr/>
              <p:nvPr/>
            </p:nvSpPr>
            <p:spPr>
              <a:xfrm rot="10680000">
                <a:off x="1450801" y="1960408"/>
                <a:ext cx="9536584" cy="2647083"/>
              </a:xfrm>
              <a:custGeom>
                <a:avLst/>
                <a:gdLst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45800 w 12153900"/>
                  <a:gd name="connsiteY92" fmla="*/ 406400 h 3530600"/>
                  <a:gd name="connsiteX93" fmla="*/ 10896600 w 12153900"/>
                  <a:gd name="connsiteY93" fmla="*/ 12700 h 3530600"/>
                  <a:gd name="connsiteX94" fmla="*/ 10998200 w 12153900"/>
                  <a:gd name="connsiteY94" fmla="*/ 787400 h 3530600"/>
                  <a:gd name="connsiteX95" fmla="*/ 11201400 w 12153900"/>
                  <a:gd name="connsiteY95" fmla="*/ 3124200 h 3530600"/>
                  <a:gd name="connsiteX96" fmla="*/ 11328400 w 12153900"/>
                  <a:gd name="connsiteY96" fmla="*/ 2171700 h 3530600"/>
                  <a:gd name="connsiteX97" fmla="*/ 11442700 w 12153900"/>
                  <a:gd name="connsiteY97" fmla="*/ 1968500 h 3530600"/>
                  <a:gd name="connsiteX98" fmla="*/ 11493500 w 12153900"/>
                  <a:gd name="connsiteY98" fmla="*/ 2019300 h 3530600"/>
                  <a:gd name="connsiteX99" fmla="*/ 11531600 w 12153900"/>
                  <a:gd name="connsiteY99" fmla="*/ 1308100 h 3530600"/>
                  <a:gd name="connsiteX100" fmla="*/ 11633200 w 12153900"/>
                  <a:gd name="connsiteY100" fmla="*/ 1447800 h 3530600"/>
                  <a:gd name="connsiteX101" fmla="*/ 11760200 w 12153900"/>
                  <a:gd name="connsiteY101" fmla="*/ 2717800 h 3530600"/>
                  <a:gd name="connsiteX102" fmla="*/ 11874500 w 12153900"/>
                  <a:gd name="connsiteY102" fmla="*/ 2438400 h 3530600"/>
                  <a:gd name="connsiteX103" fmla="*/ 11938000 w 12153900"/>
                  <a:gd name="connsiteY103" fmla="*/ 2781300 h 3530600"/>
                  <a:gd name="connsiteX104" fmla="*/ 12153900 w 12153900"/>
                  <a:gd name="connsiteY104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896600 w 12153900"/>
                  <a:gd name="connsiteY92" fmla="*/ 12700 h 3530600"/>
                  <a:gd name="connsiteX93" fmla="*/ 10998200 w 12153900"/>
                  <a:gd name="connsiteY93" fmla="*/ 787400 h 3530600"/>
                  <a:gd name="connsiteX94" fmla="*/ 11201400 w 12153900"/>
                  <a:gd name="connsiteY94" fmla="*/ 3124200 h 3530600"/>
                  <a:gd name="connsiteX95" fmla="*/ 11328400 w 12153900"/>
                  <a:gd name="connsiteY95" fmla="*/ 2171700 h 3530600"/>
                  <a:gd name="connsiteX96" fmla="*/ 11442700 w 12153900"/>
                  <a:gd name="connsiteY96" fmla="*/ 1968500 h 3530600"/>
                  <a:gd name="connsiteX97" fmla="*/ 11493500 w 12153900"/>
                  <a:gd name="connsiteY97" fmla="*/ 2019300 h 3530600"/>
                  <a:gd name="connsiteX98" fmla="*/ 11531600 w 12153900"/>
                  <a:gd name="connsiteY98" fmla="*/ 1308100 h 3530600"/>
                  <a:gd name="connsiteX99" fmla="*/ 11633200 w 12153900"/>
                  <a:gd name="connsiteY99" fmla="*/ 1447800 h 3530600"/>
                  <a:gd name="connsiteX100" fmla="*/ 11760200 w 12153900"/>
                  <a:gd name="connsiteY100" fmla="*/ 2717800 h 3530600"/>
                  <a:gd name="connsiteX101" fmla="*/ 11874500 w 12153900"/>
                  <a:gd name="connsiteY101" fmla="*/ 2438400 h 3530600"/>
                  <a:gd name="connsiteX102" fmla="*/ 11938000 w 12153900"/>
                  <a:gd name="connsiteY102" fmla="*/ 2781300 h 3530600"/>
                  <a:gd name="connsiteX103" fmla="*/ 12153900 w 12153900"/>
                  <a:gd name="connsiteY103" fmla="*/ 1778000 h 3530600"/>
                  <a:gd name="connsiteX0" fmla="*/ 0 w 12153900"/>
                  <a:gd name="connsiteY0" fmla="*/ 1536700 h 3530600"/>
                  <a:gd name="connsiteX1" fmla="*/ 76200 w 12153900"/>
                  <a:gd name="connsiteY1" fmla="*/ 1943100 h 3530600"/>
                  <a:gd name="connsiteX2" fmla="*/ 139700 w 12153900"/>
                  <a:gd name="connsiteY2" fmla="*/ 1485900 h 3530600"/>
                  <a:gd name="connsiteX3" fmla="*/ 317500 w 12153900"/>
                  <a:gd name="connsiteY3" fmla="*/ 3530600 h 3530600"/>
                  <a:gd name="connsiteX4" fmla="*/ 495300 w 12153900"/>
                  <a:gd name="connsiteY4" fmla="*/ 1676400 h 3530600"/>
                  <a:gd name="connsiteX5" fmla="*/ 584200 w 12153900"/>
                  <a:gd name="connsiteY5" fmla="*/ 2324100 h 3530600"/>
                  <a:gd name="connsiteX6" fmla="*/ 736600 w 12153900"/>
                  <a:gd name="connsiteY6" fmla="*/ 952500 h 3530600"/>
                  <a:gd name="connsiteX7" fmla="*/ 914400 w 12153900"/>
                  <a:gd name="connsiteY7" fmla="*/ 2692400 h 3530600"/>
                  <a:gd name="connsiteX8" fmla="*/ 1041400 w 12153900"/>
                  <a:gd name="connsiteY8" fmla="*/ 1435100 h 3530600"/>
                  <a:gd name="connsiteX9" fmla="*/ 1130300 w 12153900"/>
                  <a:gd name="connsiteY9" fmla="*/ 1612900 h 3530600"/>
                  <a:gd name="connsiteX10" fmla="*/ 1193800 w 12153900"/>
                  <a:gd name="connsiteY10" fmla="*/ 2286000 h 3530600"/>
                  <a:gd name="connsiteX11" fmla="*/ 1282700 w 12153900"/>
                  <a:gd name="connsiteY11" fmla="*/ 2133600 h 3530600"/>
                  <a:gd name="connsiteX12" fmla="*/ 1308100 w 12153900"/>
                  <a:gd name="connsiteY12" fmla="*/ 1968500 h 3530600"/>
                  <a:gd name="connsiteX13" fmla="*/ 1473200 w 12153900"/>
                  <a:gd name="connsiteY13" fmla="*/ 3009900 h 3530600"/>
                  <a:gd name="connsiteX14" fmla="*/ 1574800 w 12153900"/>
                  <a:gd name="connsiteY14" fmla="*/ 2400300 h 3530600"/>
                  <a:gd name="connsiteX15" fmla="*/ 1714500 w 12153900"/>
                  <a:gd name="connsiteY15" fmla="*/ 3124200 h 3530600"/>
                  <a:gd name="connsiteX16" fmla="*/ 1917700 w 12153900"/>
                  <a:gd name="connsiteY16" fmla="*/ 1778000 h 3530600"/>
                  <a:gd name="connsiteX17" fmla="*/ 2044700 w 12153900"/>
                  <a:gd name="connsiteY17" fmla="*/ 2298700 h 3530600"/>
                  <a:gd name="connsiteX18" fmla="*/ 2146300 w 12153900"/>
                  <a:gd name="connsiteY18" fmla="*/ 2374900 h 3530600"/>
                  <a:gd name="connsiteX19" fmla="*/ 2286000 w 12153900"/>
                  <a:gd name="connsiteY19" fmla="*/ 1193800 h 3530600"/>
                  <a:gd name="connsiteX20" fmla="*/ 2349500 w 12153900"/>
                  <a:gd name="connsiteY20" fmla="*/ 723900 h 3530600"/>
                  <a:gd name="connsiteX21" fmla="*/ 2514600 w 12153900"/>
                  <a:gd name="connsiteY21" fmla="*/ 1409700 h 3530600"/>
                  <a:gd name="connsiteX22" fmla="*/ 2578100 w 12153900"/>
                  <a:gd name="connsiteY22" fmla="*/ 1955800 h 3530600"/>
                  <a:gd name="connsiteX23" fmla="*/ 2755900 w 12153900"/>
                  <a:gd name="connsiteY23" fmla="*/ 3022600 h 3530600"/>
                  <a:gd name="connsiteX24" fmla="*/ 2882900 w 12153900"/>
                  <a:gd name="connsiteY24" fmla="*/ 1778000 h 3530600"/>
                  <a:gd name="connsiteX25" fmla="*/ 3124200 w 12153900"/>
                  <a:gd name="connsiteY25" fmla="*/ 1397000 h 3530600"/>
                  <a:gd name="connsiteX26" fmla="*/ 3187700 w 12153900"/>
                  <a:gd name="connsiteY26" fmla="*/ 1866900 h 3530600"/>
                  <a:gd name="connsiteX27" fmla="*/ 3327400 w 12153900"/>
                  <a:gd name="connsiteY27" fmla="*/ 2692400 h 3530600"/>
                  <a:gd name="connsiteX28" fmla="*/ 3441700 w 12153900"/>
                  <a:gd name="connsiteY28" fmla="*/ 2273300 h 3530600"/>
                  <a:gd name="connsiteX29" fmla="*/ 3708400 w 12153900"/>
                  <a:gd name="connsiteY29" fmla="*/ 1130300 h 3530600"/>
                  <a:gd name="connsiteX30" fmla="*/ 3848100 w 12153900"/>
                  <a:gd name="connsiteY30" fmla="*/ 2578100 h 3530600"/>
                  <a:gd name="connsiteX31" fmla="*/ 4025900 w 12153900"/>
                  <a:gd name="connsiteY31" fmla="*/ 2222500 h 3530600"/>
                  <a:gd name="connsiteX32" fmla="*/ 4140200 w 12153900"/>
                  <a:gd name="connsiteY32" fmla="*/ 2743200 h 3530600"/>
                  <a:gd name="connsiteX33" fmla="*/ 4229100 w 12153900"/>
                  <a:gd name="connsiteY33" fmla="*/ 2463800 h 3530600"/>
                  <a:gd name="connsiteX34" fmla="*/ 4305300 w 12153900"/>
                  <a:gd name="connsiteY34" fmla="*/ 2451100 h 3530600"/>
                  <a:gd name="connsiteX35" fmla="*/ 4381500 w 12153900"/>
                  <a:gd name="connsiteY35" fmla="*/ 2705100 h 3530600"/>
                  <a:gd name="connsiteX36" fmla="*/ 4533900 w 12153900"/>
                  <a:gd name="connsiteY36" fmla="*/ 2070100 h 3530600"/>
                  <a:gd name="connsiteX37" fmla="*/ 4711700 w 12153900"/>
                  <a:gd name="connsiteY37" fmla="*/ 2616200 h 3530600"/>
                  <a:gd name="connsiteX38" fmla="*/ 4775200 w 12153900"/>
                  <a:gd name="connsiteY38" fmla="*/ 2413000 h 3530600"/>
                  <a:gd name="connsiteX39" fmla="*/ 4914900 w 12153900"/>
                  <a:gd name="connsiteY39" fmla="*/ 355600 h 3530600"/>
                  <a:gd name="connsiteX40" fmla="*/ 4978400 w 12153900"/>
                  <a:gd name="connsiteY40" fmla="*/ 165100 h 3530600"/>
                  <a:gd name="connsiteX41" fmla="*/ 5105400 w 12153900"/>
                  <a:gd name="connsiteY41" fmla="*/ 457200 h 3530600"/>
                  <a:gd name="connsiteX42" fmla="*/ 5257800 w 12153900"/>
                  <a:gd name="connsiteY42" fmla="*/ 1828800 h 3530600"/>
                  <a:gd name="connsiteX43" fmla="*/ 5372100 w 12153900"/>
                  <a:gd name="connsiteY43" fmla="*/ 3505200 h 3530600"/>
                  <a:gd name="connsiteX44" fmla="*/ 5638800 w 12153900"/>
                  <a:gd name="connsiteY44" fmla="*/ 1536700 h 3530600"/>
                  <a:gd name="connsiteX45" fmla="*/ 5727700 w 12153900"/>
                  <a:gd name="connsiteY45" fmla="*/ 1562100 h 3530600"/>
                  <a:gd name="connsiteX46" fmla="*/ 5765800 w 12153900"/>
                  <a:gd name="connsiteY46" fmla="*/ 1117600 h 3530600"/>
                  <a:gd name="connsiteX47" fmla="*/ 5918200 w 12153900"/>
                  <a:gd name="connsiteY47" fmla="*/ 2641600 h 3530600"/>
                  <a:gd name="connsiteX48" fmla="*/ 6007100 w 12153900"/>
                  <a:gd name="connsiteY48" fmla="*/ 2387600 h 3530600"/>
                  <a:gd name="connsiteX49" fmla="*/ 6108700 w 12153900"/>
                  <a:gd name="connsiteY49" fmla="*/ 2222500 h 3530600"/>
                  <a:gd name="connsiteX50" fmla="*/ 6197600 w 12153900"/>
                  <a:gd name="connsiteY50" fmla="*/ 2286000 h 3530600"/>
                  <a:gd name="connsiteX51" fmla="*/ 6350000 w 12153900"/>
                  <a:gd name="connsiteY51" fmla="*/ 1600200 h 3530600"/>
                  <a:gd name="connsiteX52" fmla="*/ 6527800 w 12153900"/>
                  <a:gd name="connsiteY52" fmla="*/ 2667000 h 3530600"/>
                  <a:gd name="connsiteX53" fmla="*/ 6604000 w 12153900"/>
                  <a:gd name="connsiteY53" fmla="*/ 2400300 h 3530600"/>
                  <a:gd name="connsiteX54" fmla="*/ 6705600 w 12153900"/>
                  <a:gd name="connsiteY54" fmla="*/ 2514600 h 3530600"/>
                  <a:gd name="connsiteX55" fmla="*/ 6858000 w 12153900"/>
                  <a:gd name="connsiteY55" fmla="*/ 1841500 h 3530600"/>
                  <a:gd name="connsiteX56" fmla="*/ 7010400 w 12153900"/>
                  <a:gd name="connsiteY56" fmla="*/ 2336800 h 3530600"/>
                  <a:gd name="connsiteX57" fmla="*/ 7073900 w 12153900"/>
                  <a:gd name="connsiteY57" fmla="*/ 2120900 h 3530600"/>
                  <a:gd name="connsiteX58" fmla="*/ 7150100 w 12153900"/>
                  <a:gd name="connsiteY58" fmla="*/ 2108200 h 3530600"/>
                  <a:gd name="connsiteX59" fmla="*/ 7264400 w 12153900"/>
                  <a:gd name="connsiteY59" fmla="*/ 2794000 h 3530600"/>
                  <a:gd name="connsiteX60" fmla="*/ 7404100 w 12153900"/>
                  <a:gd name="connsiteY60" fmla="*/ 2806700 h 3530600"/>
                  <a:gd name="connsiteX61" fmla="*/ 7442200 w 12153900"/>
                  <a:gd name="connsiteY61" fmla="*/ 2705100 h 3530600"/>
                  <a:gd name="connsiteX62" fmla="*/ 7480300 w 12153900"/>
                  <a:gd name="connsiteY62" fmla="*/ 2857500 h 3530600"/>
                  <a:gd name="connsiteX63" fmla="*/ 7581900 w 12153900"/>
                  <a:gd name="connsiteY63" fmla="*/ 2971800 h 3530600"/>
                  <a:gd name="connsiteX64" fmla="*/ 7785100 w 12153900"/>
                  <a:gd name="connsiteY64" fmla="*/ 444500 h 3530600"/>
                  <a:gd name="connsiteX65" fmla="*/ 7886700 w 12153900"/>
                  <a:gd name="connsiteY65" fmla="*/ 495300 h 3530600"/>
                  <a:gd name="connsiteX66" fmla="*/ 7975600 w 12153900"/>
                  <a:gd name="connsiteY66" fmla="*/ 1117600 h 3530600"/>
                  <a:gd name="connsiteX67" fmla="*/ 8216900 w 12153900"/>
                  <a:gd name="connsiteY67" fmla="*/ 2857500 h 3530600"/>
                  <a:gd name="connsiteX68" fmla="*/ 8369300 w 12153900"/>
                  <a:gd name="connsiteY68" fmla="*/ 1778000 h 3530600"/>
                  <a:gd name="connsiteX69" fmla="*/ 8458200 w 12153900"/>
                  <a:gd name="connsiteY69" fmla="*/ 2247900 h 3530600"/>
                  <a:gd name="connsiteX70" fmla="*/ 8559800 w 12153900"/>
                  <a:gd name="connsiteY70" fmla="*/ 1854200 h 3530600"/>
                  <a:gd name="connsiteX71" fmla="*/ 8610600 w 12153900"/>
                  <a:gd name="connsiteY71" fmla="*/ 1422400 h 3530600"/>
                  <a:gd name="connsiteX72" fmla="*/ 8674100 w 12153900"/>
                  <a:gd name="connsiteY72" fmla="*/ 2362200 h 3530600"/>
                  <a:gd name="connsiteX73" fmla="*/ 8788400 w 12153900"/>
                  <a:gd name="connsiteY73" fmla="*/ 2692400 h 3530600"/>
                  <a:gd name="connsiteX74" fmla="*/ 8877300 w 12153900"/>
                  <a:gd name="connsiteY74" fmla="*/ 2133600 h 3530600"/>
                  <a:gd name="connsiteX75" fmla="*/ 9004300 w 12153900"/>
                  <a:gd name="connsiteY75" fmla="*/ 2311400 h 3530600"/>
                  <a:gd name="connsiteX76" fmla="*/ 9156700 w 12153900"/>
                  <a:gd name="connsiteY76" fmla="*/ 1422400 h 3530600"/>
                  <a:gd name="connsiteX77" fmla="*/ 9296400 w 12153900"/>
                  <a:gd name="connsiteY77" fmla="*/ 2336800 h 3530600"/>
                  <a:gd name="connsiteX78" fmla="*/ 9347200 w 12153900"/>
                  <a:gd name="connsiteY78" fmla="*/ 2209800 h 3530600"/>
                  <a:gd name="connsiteX79" fmla="*/ 9385300 w 12153900"/>
                  <a:gd name="connsiteY79" fmla="*/ 2336800 h 3530600"/>
                  <a:gd name="connsiteX80" fmla="*/ 9423400 w 12153900"/>
                  <a:gd name="connsiteY80" fmla="*/ 2197100 h 3530600"/>
                  <a:gd name="connsiteX81" fmla="*/ 9575800 w 12153900"/>
                  <a:gd name="connsiteY81" fmla="*/ 2730500 h 3530600"/>
                  <a:gd name="connsiteX82" fmla="*/ 9626600 w 12153900"/>
                  <a:gd name="connsiteY82" fmla="*/ 2565400 h 3530600"/>
                  <a:gd name="connsiteX83" fmla="*/ 9740900 w 12153900"/>
                  <a:gd name="connsiteY83" fmla="*/ 2324100 h 3530600"/>
                  <a:gd name="connsiteX84" fmla="*/ 9791700 w 12153900"/>
                  <a:gd name="connsiteY84" fmla="*/ 2527300 h 3530600"/>
                  <a:gd name="connsiteX85" fmla="*/ 9880600 w 12153900"/>
                  <a:gd name="connsiteY85" fmla="*/ 2349500 h 3530600"/>
                  <a:gd name="connsiteX86" fmla="*/ 9982200 w 12153900"/>
                  <a:gd name="connsiteY86" fmla="*/ 2082800 h 3530600"/>
                  <a:gd name="connsiteX87" fmla="*/ 10147300 w 12153900"/>
                  <a:gd name="connsiteY87" fmla="*/ 2349500 h 3530600"/>
                  <a:gd name="connsiteX88" fmla="*/ 10299700 w 12153900"/>
                  <a:gd name="connsiteY88" fmla="*/ 2501900 h 3530600"/>
                  <a:gd name="connsiteX89" fmla="*/ 10528300 w 12153900"/>
                  <a:gd name="connsiteY89" fmla="*/ 2768600 h 3530600"/>
                  <a:gd name="connsiteX90" fmla="*/ 10744200 w 12153900"/>
                  <a:gd name="connsiteY90" fmla="*/ 977900 h 3530600"/>
                  <a:gd name="connsiteX91" fmla="*/ 10782300 w 12153900"/>
                  <a:gd name="connsiteY91" fmla="*/ 0 h 3530600"/>
                  <a:gd name="connsiteX92" fmla="*/ 10998200 w 12153900"/>
                  <a:gd name="connsiteY92" fmla="*/ 787400 h 3530600"/>
                  <a:gd name="connsiteX93" fmla="*/ 11201400 w 12153900"/>
                  <a:gd name="connsiteY93" fmla="*/ 3124200 h 3530600"/>
                  <a:gd name="connsiteX94" fmla="*/ 11328400 w 12153900"/>
                  <a:gd name="connsiteY94" fmla="*/ 2171700 h 3530600"/>
                  <a:gd name="connsiteX95" fmla="*/ 11442700 w 12153900"/>
                  <a:gd name="connsiteY95" fmla="*/ 1968500 h 3530600"/>
                  <a:gd name="connsiteX96" fmla="*/ 11493500 w 12153900"/>
                  <a:gd name="connsiteY96" fmla="*/ 2019300 h 3530600"/>
                  <a:gd name="connsiteX97" fmla="*/ 11531600 w 12153900"/>
                  <a:gd name="connsiteY97" fmla="*/ 1308100 h 3530600"/>
                  <a:gd name="connsiteX98" fmla="*/ 11633200 w 12153900"/>
                  <a:gd name="connsiteY98" fmla="*/ 1447800 h 3530600"/>
                  <a:gd name="connsiteX99" fmla="*/ 11760200 w 12153900"/>
                  <a:gd name="connsiteY99" fmla="*/ 2717800 h 3530600"/>
                  <a:gd name="connsiteX100" fmla="*/ 11874500 w 12153900"/>
                  <a:gd name="connsiteY100" fmla="*/ 2438400 h 3530600"/>
                  <a:gd name="connsiteX101" fmla="*/ 11938000 w 12153900"/>
                  <a:gd name="connsiteY101" fmla="*/ 2781300 h 3530600"/>
                  <a:gd name="connsiteX102" fmla="*/ 12153900 w 12153900"/>
                  <a:gd name="connsiteY102" fmla="*/ 1778000 h 35306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2565400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626600 w 12153900"/>
                  <a:gd name="connsiteY82" fmla="*/ 2400300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153900"/>
                  <a:gd name="connsiteY0" fmla="*/ 1371600 h 3365500"/>
                  <a:gd name="connsiteX1" fmla="*/ 76200 w 12153900"/>
                  <a:gd name="connsiteY1" fmla="*/ 1778000 h 3365500"/>
                  <a:gd name="connsiteX2" fmla="*/ 139700 w 12153900"/>
                  <a:gd name="connsiteY2" fmla="*/ 1320800 h 3365500"/>
                  <a:gd name="connsiteX3" fmla="*/ 317500 w 12153900"/>
                  <a:gd name="connsiteY3" fmla="*/ 3365500 h 3365500"/>
                  <a:gd name="connsiteX4" fmla="*/ 495300 w 12153900"/>
                  <a:gd name="connsiteY4" fmla="*/ 1511300 h 3365500"/>
                  <a:gd name="connsiteX5" fmla="*/ 584200 w 12153900"/>
                  <a:gd name="connsiteY5" fmla="*/ 2159000 h 3365500"/>
                  <a:gd name="connsiteX6" fmla="*/ 736600 w 12153900"/>
                  <a:gd name="connsiteY6" fmla="*/ 787400 h 3365500"/>
                  <a:gd name="connsiteX7" fmla="*/ 914400 w 12153900"/>
                  <a:gd name="connsiteY7" fmla="*/ 2527300 h 3365500"/>
                  <a:gd name="connsiteX8" fmla="*/ 1041400 w 12153900"/>
                  <a:gd name="connsiteY8" fmla="*/ 1270000 h 3365500"/>
                  <a:gd name="connsiteX9" fmla="*/ 1130300 w 12153900"/>
                  <a:gd name="connsiteY9" fmla="*/ 1447800 h 3365500"/>
                  <a:gd name="connsiteX10" fmla="*/ 1193800 w 12153900"/>
                  <a:gd name="connsiteY10" fmla="*/ 2120900 h 3365500"/>
                  <a:gd name="connsiteX11" fmla="*/ 1282700 w 12153900"/>
                  <a:gd name="connsiteY11" fmla="*/ 1968500 h 3365500"/>
                  <a:gd name="connsiteX12" fmla="*/ 1308100 w 12153900"/>
                  <a:gd name="connsiteY12" fmla="*/ 1803400 h 3365500"/>
                  <a:gd name="connsiteX13" fmla="*/ 1473200 w 12153900"/>
                  <a:gd name="connsiteY13" fmla="*/ 2844800 h 3365500"/>
                  <a:gd name="connsiteX14" fmla="*/ 1574800 w 12153900"/>
                  <a:gd name="connsiteY14" fmla="*/ 2235200 h 3365500"/>
                  <a:gd name="connsiteX15" fmla="*/ 1714500 w 12153900"/>
                  <a:gd name="connsiteY15" fmla="*/ 2959100 h 3365500"/>
                  <a:gd name="connsiteX16" fmla="*/ 1917700 w 12153900"/>
                  <a:gd name="connsiteY16" fmla="*/ 1612900 h 3365500"/>
                  <a:gd name="connsiteX17" fmla="*/ 2044700 w 12153900"/>
                  <a:gd name="connsiteY17" fmla="*/ 2133600 h 3365500"/>
                  <a:gd name="connsiteX18" fmla="*/ 2146300 w 12153900"/>
                  <a:gd name="connsiteY18" fmla="*/ 2209800 h 3365500"/>
                  <a:gd name="connsiteX19" fmla="*/ 2286000 w 12153900"/>
                  <a:gd name="connsiteY19" fmla="*/ 1028700 h 3365500"/>
                  <a:gd name="connsiteX20" fmla="*/ 2349500 w 12153900"/>
                  <a:gd name="connsiteY20" fmla="*/ 558800 h 3365500"/>
                  <a:gd name="connsiteX21" fmla="*/ 2514600 w 12153900"/>
                  <a:gd name="connsiteY21" fmla="*/ 1244600 h 3365500"/>
                  <a:gd name="connsiteX22" fmla="*/ 2578100 w 12153900"/>
                  <a:gd name="connsiteY22" fmla="*/ 1790700 h 3365500"/>
                  <a:gd name="connsiteX23" fmla="*/ 2755900 w 12153900"/>
                  <a:gd name="connsiteY23" fmla="*/ 2857500 h 3365500"/>
                  <a:gd name="connsiteX24" fmla="*/ 2882900 w 12153900"/>
                  <a:gd name="connsiteY24" fmla="*/ 1612900 h 3365500"/>
                  <a:gd name="connsiteX25" fmla="*/ 3124200 w 12153900"/>
                  <a:gd name="connsiteY25" fmla="*/ 1231900 h 3365500"/>
                  <a:gd name="connsiteX26" fmla="*/ 3187700 w 12153900"/>
                  <a:gd name="connsiteY26" fmla="*/ 1701800 h 3365500"/>
                  <a:gd name="connsiteX27" fmla="*/ 3327400 w 12153900"/>
                  <a:gd name="connsiteY27" fmla="*/ 2527300 h 3365500"/>
                  <a:gd name="connsiteX28" fmla="*/ 3441700 w 12153900"/>
                  <a:gd name="connsiteY28" fmla="*/ 2108200 h 3365500"/>
                  <a:gd name="connsiteX29" fmla="*/ 3708400 w 12153900"/>
                  <a:gd name="connsiteY29" fmla="*/ 965200 h 3365500"/>
                  <a:gd name="connsiteX30" fmla="*/ 3848100 w 12153900"/>
                  <a:gd name="connsiteY30" fmla="*/ 2413000 h 3365500"/>
                  <a:gd name="connsiteX31" fmla="*/ 4025900 w 12153900"/>
                  <a:gd name="connsiteY31" fmla="*/ 2057400 h 3365500"/>
                  <a:gd name="connsiteX32" fmla="*/ 4140200 w 12153900"/>
                  <a:gd name="connsiteY32" fmla="*/ 2578100 h 3365500"/>
                  <a:gd name="connsiteX33" fmla="*/ 4229100 w 12153900"/>
                  <a:gd name="connsiteY33" fmla="*/ 2298700 h 3365500"/>
                  <a:gd name="connsiteX34" fmla="*/ 4305300 w 12153900"/>
                  <a:gd name="connsiteY34" fmla="*/ 2286000 h 3365500"/>
                  <a:gd name="connsiteX35" fmla="*/ 4381500 w 12153900"/>
                  <a:gd name="connsiteY35" fmla="*/ 2540000 h 3365500"/>
                  <a:gd name="connsiteX36" fmla="*/ 4533900 w 12153900"/>
                  <a:gd name="connsiteY36" fmla="*/ 1905000 h 3365500"/>
                  <a:gd name="connsiteX37" fmla="*/ 4711700 w 12153900"/>
                  <a:gd name="connsiteY37" fmla="*/ 2451100 h 3365500"/>
                  <a:gd name="connsiteX38" fmla="*/ 4775200 w 12153900"/>
                  <a:gd name="connsiteY38" fmla="*/ 2247900 h 3365500"/>
                  <a:gd name="connsiteX39" fmla="*/ 4914900 w 12153900"/>
                  <a:gd name="connsiteY39" fmla="*/ 190500 h 3365500"/>
                  <a:gd name="connsiteX40" fmla="*/ 4978400 w 12153900"/>
                  <a:gd name="connsiteY40" fmla="*/ 0 h 3365500"/>
                  <a:gd name="connsiteX41" fmla="*/ 5105400 w 12153900"/>
                  <a:gd name="connsiteY41" fmla="*/ 292100 h 3365500"/>
                  <a:gd name="connsiteX42" fmla="*/ 5257800 w 12153900"/>
                  <a:gd name="connsiteY42" fmla="*/ 1663700 h 3365500"/>
                  <a:gd name="connsiteX43" fmla="*/ 5372100 w 12153900"/>
                  <a:gd name="connsiteY43" fmla="*/ 3340100 h 3365500"/>
                  <a:gd name="connsiteX44" fmla="*/ 5638800 w 12153900"/>
                  <a:gd name="connsiteY44" fmla="*/ 1371600 h 3365500"/>
                  <a:gd name="connsiteX45" fmla="*/ 5727700 w 12153900"/>
                  <a:gd name="connsiteY45" fmla="*/ 1397000 h 3365500"/>
                  <a:gd name="connsiteX46" fmla="*/ 5765800 w 12153900"/>
                  <a:gd name="connsiteY46" fmla="*/ 952500 h 3365500"/>
                  <a:gd name="connsiteX47" fmla="*/ 5918200 w 12153900"/>
                  <a:gd name="connsiteY47" fmla="*/ 2476500 h 3365500"/>
                  <a:gd name="connsiteX48" fmla="*/ 6007100 w 12153900"/>
                  <a:gd name="connsiteY48" fmla="*/ 2222500 h 3365500"/>
                  <a:gd name="connsiteX49" fmla="*/ 6108700 w 12153900"/>
                  <a:gd name="connsiteY49" fmla="*/ 2057400 h 3365500"/>
                  <a:gd name="connsiteX50" fmla="*/ 6197600 w 12153900"/>
                  <a:gd name="connsiteY50" fmla="*/ 2120900 h 3365500"/>
                  <a:gd name="connsiteX51" fmla="*/ 6350000 w 12153900"/>
                  <a:gd name="connsiteY51" fmla="*/ 1435100 h 3365500"/>
                  <a:gd name="connsiteX52" fmla="*/ 6527800 w 12153900"/>
                  <a:gd name="connsiteY52" fmla="*/ 2501900 h 3365500"/>
                  <a:gd name="connsiteX53" fmla="*/ 6604000 w 12153900"/>
                  <a:gd name="connsiteY53" fmla="*/ 2235200 h 3365500"/>
                  <a:gd name="connsiteX54" fmla="*/ 6705600 w 12153900"/>
                  <a:gd name="connsiteY54" fmla="*/ 2349500 h 3365500"/>
                  <a:gd name="connsiteX55" fmla="*/ 6858000 w 12153900"/>
                  <a:gd name="connsiteY55" fmla="*/ 1676400 h 3365500"/>
                  <a:gd name="connsiteX56" fmla="*/ 7010400 w 12153900"/>
                  <a:gd name="connsiteY56" fmla="*/ 2171700 h 3365500"/>
                  <a:gd name="connsiteX57" fmla="*/ 7073900 w 12153900"/>
                  <a:gd name="connsiteY57" fmla="*/ 1955800 h 3365500"/>
                  <a:gd name="connsiteX58" fmla="*/ 7150100 w 12153900"/>
                  <a:gd name="connsiteY58" fmla="*/ 1943100 h 3365500"/>
                  <a:gd name="connsiteX59" fmla="*/ 7264400 w 12153900"/>
                  <a:gd name="connsiteY59" fmla="*/ 2628900 h 3365500"/>
                  <a:gd name="connsiteX60" fmla="*/ 7404100 w 12153900"/>
                  <a:gd name="connsiteY60" fmla="*/ 2641600 h 3365500"/>
                  <a:gd name="connsiteX61" fmla="*/ 7442200 w 12153900"/>
                  <a:gd name="connsiteY61" fmla="*/ 2540000 h 3365500"/>
                  <a:gd name="connsiteX62" fmla="*/ 7480300 w 12153900"/>
                  <a:gd name="connsiteY62" fmla="*/ 2692400 h 3365500"/>
                  <a:gd name="connsiteX63" fmla="*/ 7581900 w 12153900"/>
                  <a:gd name="connsiteY63" fmla="*/ 2806700 h 3365500"/>
                  <a:gd name="connsiteX64" fmla="*/ 7785100 w 12153900"/>
                  <a:gd name="connsiteY64" fmla="*/ 279400 h 3365500"/>
                  <a:gd name="connsiteX65" fmla="*/ 7886700 w 12153900"/>
                  <a:gd name="connsiteY65" fmla="*/ 330200 h 3365500"/>
                  <a:gd name="connsiteX66" fmla="*/ 7975600 w 12153900"/>
                  <a:gd name="connsiteY66" fmla="*/ 952500 h 3365500"/>
                  <a:gd name="connsiteX67" fmla="*/ 8216900 w 12153900"/>
                  <a:gd name="connsiteY67" fmla="*/ 2692400 h 3365500"/>
                  <a:gd name="connsiteX68" fmla="*/ 8369300 w 12153900"/>
                  <a:gd name="connsiteY68" fmla="*/ 1612900 h 3365500"/>
                  <a:gd name="connsiteX69" fmla="*/ 8458200 w 12153900"/>
                  <a:gd name="connsiteY69" fmla="*/ 2082800 h 3365500"/>
                  <a:gd name="connsiteX70" fmla="*/ 8559800 w 12153900"/>
                  <a:gd name="connsiteY70" fmla="*/ 1689100 h 3365500"/>
                  <a:gd name="connsiteX71" fmla="*/ 8610600 w 12153900"/>
                  <a:gd name="connsiteY71" fmla="*/ 1257300 h 3365500"/>
                  <a:gd name="connsiteX72" fmla="*/ 8674100 w 12153900"/>
                  <a:gd name="connsiteY72" fmla="*/ 2197100 h 3365500"/>
                  <a:gd name="connsiteX73" fmla="*/ 8788400 w 12153900"/>
                  <a:gd name="connsiteY73" fmla="*/ 2527300 h 3365500"/>
                  <a:gd name="connsiteX74" fmla="*/ 8877300 w 12153900"/>
                  <a:gd name="connsiteY74" fmla="*/ 1968500 h 3365500"/>
                  <a:gd name="connsiteX75" fmla="*/ 9004300 w 12153900"/>
                  <a:gd name="connsiteY75" fmla="*/ 2146300 h 3365500"/>
                  <a:gd name="connsiteX76" fmla="*/ 9156700 w 12153900"/>
                  <a:gd name="connsiteY76" fmla="*/ 1257300 h 3365500"/>
                  <a:gd name="connsiteX77" fmla="*/ 9296400 w 12153900"/>
                  <a:gd name="connsiteY77" fmla="*/ 2171700 h 3365500"/>
                  <a:gd name="connsiteX78" fmla="*/ 9347200 w 12153900"/>
                  <a:gd name="connsiteY78" fmla="*/ 2044700 h 3365500"/>
                  <a:gd name="connsiteX79" fmla="*/ 9385300 w 12153900"/>
                  <a:gd name="connsiteY79" fmla="*/ 2171700 h 3365500"/>
                  <a:gd name="connsiteX80" fmla="*/ 9423400 w 12153900"/>
                  <a:gd name="connsiteY80" fmla="*/ 2032000 h 3365500"/>
                  <a:gd name="connsiteX81" fmla="*/ 9575800 w 12153900"/>
                  <a:gd name="connsiteY81" fmla="*/ 1317172 h 3365500"/>
                  <a:gd name="connsiteX82" fmla="*/ 9711630 w 12153900"/>
                  <a:gd name="connsiteY82" fmla="*/ 1210128 h 3365500"/>
                  <a:gd name="connsiteX83" fmla="*/ 9740900 w 12153900"/>
                  <a:gd name="connsiteY83" fmla="*/ 2159000 h 3365500"/>
                  <a:gd name="connsiteX84" fmla="*/ 9791700 w 12153900"/>
                  <a:gd name="connsiteY84" fmla="*/ 2362200 h 3365500"/>
                  <a:gd name="connsiteX85" fmla="*/ 9880600 w 12153900"/>
                  <a:gd name="connsiteY85" fmla="*/ 2184400 h 3365500"/>
                  <a:gd name="connsiteX86" fmla="*/ 9982200 w 12153900"/>
                  <a:gd name="connsiteY86" fmla="*/ 1917700 h 3365500"/>
                  <a:gd name="connsiteX87" fmla="*/ 10147300 w 12153900"/>
                  <a:gd name="connsiteY87" fmla="*/ 2184400 h 3365500"/>
                  <a:gd name="connsiteX88" fmla="*/ 10299700 w 12153900"/>
                  <a:gd name="connsiteY88" fmla="*/ 2336800 h 3365500"/>
                  <a:gd name="connsiteX89" fmla="*/ 10528300 w 12153900"/>
                  <a:gd name="connsiteY89" fmla="*/ 2603500 h 3365500"/>
                  <a:gd name="connsiteX90" fmla="*/ 10744200 w 12153900"/>
                  <a:gd name="connsiteY90" fmla="*/ 812800 h 3365500"/>
                  <a:gd name="connsiteX91" fmla="*/ 10912057 w 12153900"/>
                  <a:gd name="connsiteY91" fmla="*/ 190500 h 3365500"/>
                  <a:gd name="connsiteX92" fmla="*/ 10998200 w 12153900"/>
                  <a:gd name="connsiteY92" fmla="*/ 622300 h 3365500"/>
                  <a:gd name="connsiteX93" fmla="*/ 11201400 w 12153900"/>
                  <a:gd name="connsiteY93" fmla="*/ 2959100 h 3365500"/>
                  <a:gd name="connsiteX94" fmla="*/ 11328400 w 12153900"/>
                  <a:gd name="connsiteY94" fmla="*/ 2006600 h 3365500"/>
                  <a:gd name="connsiteX95" fmla="*/ 11442700 w 12153900"/>
                  <a:gd name="connsiteY95" fmla="*/ 1803400 h 3365500"/>
                  <a:gd name="connsiteX96" fmla="*/ 11493500 w 12153900"/>
                  <a:gd name="connsiteY96" fmla="*/ 1854200 h 3365500"/>
                  <a:gd name="connsiteX97" fmla="*/ 11531600 w 12153900"/>
                  <a:gd name="connsiteY97" fmla="*/ 1143000 h 3365500"/>
                  <a:gd name="connsiteX98" fmla="*/ 11633200 w 12153900"/>
                  <a:gd name="connsiteY98" fmla="*/ 1282700 h 3365500"/>
                  <a:gd name="connsiteX99" fmla="*/ 11760200 w 12153900"/>
                  <a:gd name="connsiteY99" fmla="*/ 2552700 h 3365500"/>
                  <a:gd name="connsiteX100" fmla="*/ 11874500 w 12153900"/>
                  <a:gd name="connsiteY100" fmla="*/ 2273300 h 3365500"/>
                  <a:gd name="connsiteX101" fmla="*/ 11938000 w 12153900"/>
                  <a:gd name="connsiteY101" fmla="*/ 2616200 h 3365500"/>
                  <a:gd name="connsiteX102" fmla="*/ 12153900 w 12153900"/>
                  <a:gd name="connsiteY102" fmla="*/ 1612900 h 3365500"/>
                  <a:gd name="connsiteX0" fmla="*/ 0 w 12077700"/>
                  <a:gd name="connsiteY0" fmla="*/ 1778000 h 3365500"/>
                  <a:gd name="connsiteX1" fmla="*/ 63500 w 12077700"/>
                  <a:gd name="connsiteY1" fmla="*/ 1320800 h 3365500"/>
                  <a:gd name="connsiteX2" fmla="*/ 241300 w 12077700"/>
                  <a:gd name="connsiteY2" fmla="*/ 3365500 h 3365500"/>
                  <a:gd name="connsiteX3" fmla="*/ 419100 w 12077700"/>
                  <a:gd name="connsiteY3" fmla="*/ 1511300 h 3365500"/>
                  <a:gd name="connsiteX4" fmla="*/ 508000 w 12077700"/>
                  <a:gd name="connsiteY4" fmla="*/ 2159000 h 3365500"/>
                  <a:gd name="connsiteX5" fmla="*/ 660400 w 12077700"/>
                  <a:gd name="connsiteY5" fmla="*/ 787400 h 3365500"/>
                  <a:gd name="connsiteX6" fmla="*/ 838200 w 12077700"/>
                  <a:gd name="connsiteY6" fmla="*/ 2527300 h 3365500"/>
                  <a:gd name="connsiteX7" fmla="*/ 965200 w 12077700"/>
                  <a:gd name="connsiteY7" fmla="*/ 1270000 h 3365500"/>
                  <a:gd name="connsiteX8" fmla="*/ 1054100 w 12077700"/>
                  <a:gd name="connsiteY8" fmla="*/ 1447800 h 3365500"/>
                  <a:gd name="connsiteX9" fmla="*/ 1117600 w 12077700"/>
                  <a:gd name="connsiteY9" fmla="*/ 2120900 h 3365500"/>
                  <a:gd name="connsiteX10" fmla="*/ 1206500 w 12077700"/>
                  <a:gd name="connsiteY10" fmla="*/ 1968500 h 3365500"/>
                  <a:gd name="connsiteX11" fmla="*/ 1231900 w 12077700"/>
                  <a:gd name="connsiteY11" fmla="*/ 1803400 h 3365500"/>
                  <a:gd name="connsiteX12" fmla="*/ 1397000 w 12077700"/>
                  <a:gd name="connsiteY12" fmla="*/ 2844800 h 3365500"/>
                  <a:gd name="connsiteX13" fmla="*/ 1498600 w 12077700"/>
                  <a:gd name="connsiteY13" fmla="*/ 2235200 h 3365500"/>
                  <a:gd name="connsiteX14" fmla="*/ 1638300 w 12077700"/>
                  <a:gd name="connsiteY14" fmla="*/ 2959100 h 3365500"/>
                  <a:gd name="connsiteX15" fmla="*/ 1841500 w 12077700"/>
                  <a:gd name="connsiteY15" fmla="*/ 1612900 h 3365500"/>
                  <a:gd name="connsiteX16" fmla="*/ 1968500 w 12077700"/>
                  <a:gd name="connsiteY16" fmla="*/ 2133600 h 3365500"/>
                  <a:gd name="connsiteX17" fmla="*/ 2070100 w 12077700"/>
                  <a:gd name="connsiteY17" fmla="*/ 2209800 h 3365500"/>
                  <a:gd name="connsiteX18" fmla="*/ 2209800 w 12077700"/>
                  <a:gd name="connsiteY18" fmla="*/ 1028700 h 3365500"/>
                  <a:gd name="connsiteX19" fmla="*/ 2273300 w 12077700"/>
                  <a:gd name="connsiteY19" fmla="*/ 558800 h 3365500"/>
                  <a:gd name="connsiteX20" fmla="*/ 2438400 w 12077700"/>
                  <a:gd name="connsiteY20" fmla="*/ 1244600 h 3365500"/>
                  <a:gd name="connsiteX21" fmla="*/ 2501900 w 12077700"/>
                  <a:gd name="connsiteY21" fmla="*/ 1790700 h 3365500"/>
                  <a:gd name="connsiteX22" fmla="*/ 2679700 w 12077700"/>
                  <a:gd name="connsiteY22" fmla="*/ 2857500 h 3365500"/>
                  <a:gd name="connsiteX23" fmla="*/ 2806700 w 12077700"/>
                  <a:gd name="connsiteY23" fmla="*/ 1612900 h 3365500"/>
                  <a:gd name="connsiteX24" fmla="*/ 3048000 w 12077700"/>
                  <a:gd name="connsiteY24" fmla="*/ 1231900 h 3365500"/>
                  <a:gd name="connsiteX25" fmla="*/ 3111500 w 12077700"/>
                  <a:gd name="connsiteY25" fmla="*/ 1701800 h 3365500"/>
                  <a:gd name="connsiteX26" fmla="*/ 3251200 w 12077700"/>
                  <a:gd name="connsiteY26" fmla="*/ 2527300 h 3365500"/>
                  <a:gd name="connsiteX27" fmla="*/ 3365500 w 12077700"/>
                  <a:gd name="connsiteY27" fmla="*/ 2108200 h 3365500"/>
                  <a:gd name="connsiteX28" fmla="*/ 3632200 w 12077700"/>
                  <a:gd name="connsiteY28" fmla="*/ 965200 h 3365500"/>
                  <a:gd name="connsiteX29" fmla="*/ 3771900 w 12077700"/>
                  <a:gd name="connsiteY29" fmla="*/ 2413000 h 3365500"/>
                  <a:gd name="connsiteX30" fmla="*/ 3949700 w 12077700"/>
                  <a:gd name="connsiteY30" fmla="*/ 2057400 h 3365500"/>
                  <a:gd name="connsiteX31" fmla="*/ 4064000 w 12077700"/>
                  <a:gd name="connsiteY31" fmla="*/ 2578100 h 3365500"/>
                  <a:gd name="connsiteX32" fmla="*/ 4152900 w 12077700"/>
                  <a:gd name="connsiteY32" fmla="*/ 2298700 h 3365500"/>
                  <a:gd name="connsiteX33" fmla="*/ 4229100 w 12077700"/>
                  <a:gd name="connsiteY33" fmla="*/ 2286000 h 3365500"/>
                  <a:gd name="connsiteX34" fmla="*/ 4305300 w 12077700"/>
                  <a:gd name="connsiteY34" fmla="*/ 2540000 h 3365500"/>
                  <a:gd name="connsiteX35" fmla="*/ 4457700 w 12077700"/>
                  <a:gd name="connsiteY35" fmla="*/ 1905000 h 3365500"/>
                  <a:gd name="connsiteX36" fmla="*/ 4635500 w 12077700"/>
                  <a:gd name="connsiteY36" fmla="*/ 2451100 h 3365500"/>
                  <a:gd name="connsiteX37" fmla="*/ 4699000 w 12077700"/>
                  <a:gd name="connsiteY37" fmla="*/ 2247900 h 3365500"/>
                  <a:gd name="connsiteX38" fmla="*/ 4838700 w 12077700"/>
                  <a:gd name="connsiteY38" fmla="*/ 190500 h 3365500"/>
                  <a:gd name="connsiteX39" fmla="*/ 4902200 w 12077700"/>
                  <a:gd name="connsiteY39" fmla="*/ 0 h 3365500"/>
                  <a:gd name="connsiteX40" fmla="*/ 5029200 w 12077700"/>
                  <a:gd name="connsiteY40" fmla="*/ 292100 h 3365500"/>
                  <a:gd name="connsiteX41" fmla="*/ 5181600 w 12077700"/>
                  <a:gd name="connsiteY41" fmla="*/ 1663700 h 3365500"/>
                  <a:gd name="connsiteX42" fmla="*/ 5295900 w 12077700"/>
                  <a:gd name="connsiteY42" fmla="*/ 3340100 h 3365500"/>
                  <a:gd name="connsiteX43" fmla="*/ 5562600 w 12077700"/>
                  <a:gd name="connsiteY43" fmla="*/ 1371600 h 3365500"/>
                  <a:gd name="connsiteX44" fmla="*/ 5651500 w 12077700"/>
                  <a:gd name="connsiteY44" fmla="*/ 1397000 h 3365500"/>
                  <a:gd name="connsiteX45" fmla="*/ 5689600 w 12077700"/>
                  <a:gd name="connsiteY45" fmla="*/ 952500 h 3365500"/>
                  <a:gd name="connsiteX46" fmla="*/ 5842000 w 12077700"/>
                  <a:gd name="connsiteY46" fmla="*/ 2476500 h 3365500"/>
                  <a:gd name="connsiteX47" fmla="*/ 5930900 w 12077700"/>
                  <a:gd name="connsiteY47" fmla="*/ 2222500 h 3365500"/>
                  <a:gd name="connsiteX48" fmla="*/ 6032500 w 12077700"/>
                  <a:gd name="connsiteY48" fmla="*/ 2057400 h 3365500"/>
                  <a:gd name="connsiteX49" fmla="*/ 6121400 w 12077700"/>
                  <a:gd name="connsiteY49" fmla="*/ 2120900 h 3365500"/>
                  <a:gd name="connsiteX50" fmla="*/ 6273800 w 12077700"/>
                  <a:gd name="connsiteY50" fmla="*/ 1435100 h 3365500"/>
                  <a:gd name="connsiteX51" fmla="*/ 6451600 w 12077700"/>
                  <a:gd name="connsiteY51" fmla="*/ 2501900 h 3365500"/>
                  <a:gd name="connsiteX52" fmla="*/ 6527800 w 12077700"/>
                  <a:gd name="connsiteY52" fmla="*/ 2235200 h 3365500"/>
                  <a:gd name="connsiteX53" fmla="*/ 6629400 w 12077700"/>
                  <a:gd name="connsiteY53" fmla="*/ 2349500 h 3365500"/>
                  <a:gd name="connsiteX54" fmla="*/ 6781800 w 12077700"/>
                  <a:gd name="connsiteY54" fmla="*/ 1676400 h 3365500"/>
                  <a:gd name="connsiteX55" fmla="*/ 6934200 w 12077700"/>
                  <a:gd name="connsiteY55" fmla="*/ 2171700 h 3365500"/>
                  <a:gd name="connsiteX56" fmla="*/ 6997700 w 12077700"/>
                  <a:gd name="connsiteY56" fmla="*/ 1955800 h 3365500"/>
                  <a:gd name="connsiteX57" fmla="*/ 7073900 w 12077700"/>
                  <a:gd name="connsiteY57" fmla="*/ 1943100 h 3365500"/>
                  <a:gd name="connsiteX58" fmla="*/ 7188200 w 12077700"/>
                  <a:gd name="connsiteY58" fmla="*/ 2628900 h 3365500"/>
                  <a:gd name="connsiteX59" fmla="*/ 7327900 w 12077700"/>
                  <a:gd name="connsiteY59" fmla="*/ 2641600 h 3365500"/>
                  <a:gd name="connsiteX60" fmla="*/ 7366000 w 12077700"/>
                  <a:gd name="connsiteY60" fmla="*/ 2540000 h 3365500"/>
                  <a:gd name="connsiteX61" fmla="*/ 7404100 w 12077700"/>
                  <a:gd name="connsiteY61" fmla="*/ 2692400 h 3365500"/>
                  <a:gd name="connsiteX62" fmla="*/ 7505700 w 12077700"/>
                  <a:gd name="connsiteY62" fmla="*/ 2806700 h 3365500"/>
                  <a:gd name="connsiteX63" fmla="*/ 7708900 w 12077700"/>
                  <a:gd name="connsiteY63" fmla="*/ 279400 h 3365500"/>
                  <a:gd name="connsiteX64" fmla="*/ 7810500 w 12077700"/>
                  <a:gd name="connsiteY64" fmla="*/ 330200 h 3365500"/>
                  <a:gd name="connsiteX65" fmla="*/ 7899400 w 12077700"/>
                  <a:gd name="connsiteY65" fmla="*/ 952500 h 3365500"/>
                  <a:gd name="connsiteX66" fmla="*/ 8140700 w 12077700"/>
                  <a:gd name="connsiteY66" fmla="*/ 2692400 h 3365500"/>
                  <a:gd name="connsiteX67" fmla="*/ 8293100 w 12077700"/>
                  <a:gd name="connsiteY67" fmla="*/ 1612900 h 3365500"/>
                  <a:gd name="connsiteX68" fmla="*/ 8382000 w 12077700"/>
                  <a:gd name="connsiteY68" fmla="*/ 2082800 h 3365500"/>
                  <a:gd name="connsiteX69" fmla="*/ 8483600 w 12077700"/>
                  <a:gd name="connsiteY69" fmla="*/ 1689100 h 3365500"/>
                  <a:gd name="connsiteX70" fmla="*/ 8534400 w 12077700"/>
                  <a:gd name="connsiteY70" fmla="*/ 1257300 h 3365500"/>
                  <a:gd name="connsiteX71" fmla="*/ 8597900 w 12077700"/>
                  <a:gd name="connsiteY71" fmla="*/ 2197100 h 3365500"/>
                  <a:gd name="connsiteX72" fmla="*/ 8712200 w 12077700"/>
                  <a:gd name="connsiteY72" fmla="*/ 2527300 h 3365500"/>
                  <a:gd name="connsiteX73" fmla="*/ 8801100 w 12077700"/>
                  <a:gd name="connsiteY73" fmla="*/ 1968500 h 3365500"/>
                  <a:gd name="connsiteX74" fmla="*/ 8928100 w 12077700"/>
                  <a:gd name="connsiteY74" fmla="*/ 2146300 h 3365500"/>
                  <a:gd name="connsiteX75" fmla="*/ 9080500 w 12077700"/>
                  <a:gd name="connsiteY75" fmla="*/ 1257300 h 3365500"/>
                  <a:gd name="connsiteX76" fmla="*/ 9220200 w 12077700"/>
                  <a:gd name="connsiteY76" fmla="*/ 2171700 h 3365500"/>
                  <a:gd name="connsiteX77" fmla="*/ 9271000 w 12077700"/>
                  <a:gd name="connsiteY77" fmla="*/ 2044700 h 3365500"/>
                  <a:gd name="connsiteX78" fmla="*/ 9309100 w 12077700"/>
                  <a:gd name="connsiteY78" fmla="*/ 2171700 h 3365500"/>
                  <a:gd name="connsiteX79" fmla="*/ 9347200 w 12077700"/>
                  <a:gd name="connsiteY79" fmla="*/ 2032000 h 3365500"/>
                  <a:gd name="connsiteX80" fmla="*/ 9499600 w 12077700"/>
                  <a:gd name="connsiteY80" fmla="*/ 1317172 h 3365500"/>
                  <a:gd name="connsiteX81" fmla="*/ 9635430 w 12077700"/>
                  <a:gd name="connsiteY81" fmla="*/ 1210128 h 3365500"/>
                  <a:gd name="connsiteX82" fmla="*/ 9664700 w 12077700"/>
                  <a:gd name="connsiteY82" fmla="*/ 2159000 h 3365500"/>
                  <a:gd name="connsiteX83" fmla="*/ 9715500 w 12077700"/>
                  <a:gd name="connsiteY83" fmla="*/ 2362200 h 3365500"/>
                  <a:gd name="connsiteX84" fmla="*/ 9804400 w 12077700"/>
                  <a:gd name="connsiteY84" fmla="*/ 2184400 h 3365500"/>
                  <a:gd name="connsiteX85" fmla="*/ 9906000 w 12077700"/>
                  <a:gd name="connsiteY85" fmla="*/ 1917700 h 3365500"/>
                  <a:gd name="connsiteX86" fmla="*/ 10071100 w 12077700"/>
                  <a:gd name="connsiteY86" fmla="*/ 2184400 h 3365500"/>
                  <a:gd name="connsiteX87" fmla="*/ 10223500 w 12077700"/>
                  <a:gd name="connsiteY87" fmla="*/ 2336800 h 3365500"/>
                  <a:gd name="connsiteX88" fmla="*/ 10452100 w 12077700"/>
                  <a:gd name="connsiteY88" fmla="*/ 2603500 h 3365500"/>
                  <a:gd name="connsiteX89" fmla="*/ 10668000 w 12077700"/>
                  <a:gd name="connsiteY89" fmla="*/ 812800 h 3365500"/>
                  <a:gd name="connsiteX90" fmla="*/ 10835857 w 12077700"/>
                  <a:gd name="connsiteY90" fmla="*/ 190500 h 3365500"/>
                  <a:gd name="connsiteX91" fmla="*/ 10922000 w 12077700"/>
                  <a:gd name="connsiteY91" fmla="*/ 622300 h 3365500"/>
                  <a:gd name="connsiteX92" fmla="*/ 11125200 w 12077700"/>
                  <a:gd name="connsiteY92" fmla="*/ 2959100 h 3365500"/>
                  <a:gd name="connsiteX93" fmla="*/ 11252200 w 12077700"/>
                  <a:gd name="connsiteY93" fmla="*/ 2006600 h 3365500"/>
                  <a:gd name="connsiteX94" fmla="*/ 11366500 w 12077700"/>
                  <a:gd name="connsiteY94" fmla="*/ 1803400 h 3365500"/>
                  <a:gd name="connsiteX95" fmla="*/ 11417300 w 12077700"/>
                  <a:gd name="connsiteY95" fmla="*/ 1854200 h 3365500"/>
                  <a:gd name="connsiteX96" fmla="*/ 11455400 w 12077700"/>
                  <a:gd name="connsiteY96" fmla="*/ 1143000 h 3365500"/>
                  <a:gd name="connsiteX97" fmla="*/ 11557000 w 12077700"/>
                  <a:gd name="connsiteY97" fmla="*/ 1282700 h 3365500"/>
                  <a:gd name="connsiteX98" fmla="*/ 11684000 w 12077700"/>
                  <a:gd name="connsiteY98" fmla="*/ 2552700 h 3365500"/>
                  <a:gd name="connsiteX99" fmla="*/ 11798300 w 12077700"/>
                  <a:gd name="connsiteY99" fmla="*/ 2273300 h 3365500"/>
                  <a:gd name="connsiteX100" fmla="*/ 11861800 w 12077700"/>
                  <a:gd name="connsiteY100" fmla="*/ 2616200 h 3365500"/>
                  <a:gd name="connsiteX101" fmla="*/ 12077700 w 12077700"/>
                  <a:gd name="connsiteY101" fmla="*/ 1612900 h 3365500"/>
                  <a:gd name="connsiteX0" fmla="*/ 0 w 12077700"/>
                  <a:gd name="connsiteY0" fmla="*/ 1778000 h 3340100"/>
                  <a:gd name="connsiteX1" fmla="*/ 63500 w 12077700"/>
                  <a:gd name="connsiteY1" fmla="*/ 1320800 h 3340100"/>
                  <a:gd name="connsiteX2" fmla="*/ 419100 w 12077700"/>
                  <a:gd name="connsiteY2" fmla="*/ 1511300 h 3340100"/>
                  <a:gd name="connsiteX3" fmla="*/ 508000 w 12077700"/>
                  <a:gd name="connsiteY3" fmla="*/ 2159000 h 3340100"/>
                  <a:gd name="connsiteX4" fmla="*/ 660400 w 12077700"/>
                  <a:gd name="connsiteY4" fmla="*/ 787400 h 3340100"/>
                  <a:gd name="connsiteX5" fmla="*/ 838200 w 12077700"/>
                  <a:gd name="connsiteY5" fmla="*/ 2527300 h 3340100"/>
                  <a:gd name="connsiteX6" fmla="*/ 965200 w 12077700"/>
                  <a:gd name="connsiteY6" fmla="*/ 1270000 h 3340100"/>
                  <a:gd name="connsiteX7" fmla="*/ 1054100 w 12077700"/>
                  <a:gd name="connsiteY7" fmla="*/ 1447800 h 3340100"/>
                  <a:gd name="connsiteX8" fmla="*/ 1117600 w 12077700"/>
                  <a:gd name="connsiteY8" fmla="*/ 2120900 h 3340100"/>
                  <a:gd name="connsiteX9" fmla="*/ 1206500 w 12077700"/>
                  <a:gd name="connsiteY9" fmla="*/ 1968500 h 3340100"/>
                  <a:gd name="connsiteX10" fmla="*/ 1231900 w 12077700"/>
                  <a:gd name="connsiteY10" fmla="*/ 1803400 h 3340100"/>
                  <a:gd name="connsiteX11" fmla="*/ 1397000 w 12077700"/>
                  <a:gd name="connsiteY11" fmla="*/ 2844800 h 3340100"/>
                  <a:gd name="connsiteX12" fmla="*/ 1498600 w 12077700"/>
                  <a:gd name="connsiteY12" fmla="*/ 2235200 h 3340100"/>
                  <a:gd name="connsiteX13" fmla="*/ 1638300 w 12077700"/>
                  <a:gd name="connsiteY13" fmla="*/ 2959100 h 3340100"/>
                  <a:gd name="connsiteX14" fmla="*/ 1841500 w 12077700"/>
                  <a:gd name="connsiteY14" fmla="*/ 1612900 h 3340100"/>
                  <a:gd name="connsiteX15" fmla="*/ 1968500 w 12077700"/>
                  <a:gd name="connsiteY15" fmla="*/ 2133600 h 3340100"/>
                  <a:gd name="connsiteX16" fmla="*/ 2070100 w 12077700"/>
                  <a:gd name="connsiteY16" fmla="*/ 2209800 h 3340100"/>
                  <a:gd name="connsiteX17" fmla="*/ 2209800 w 12077700"/>
                  <a:gd name="connsiteY17" fmla="*/ 1028700 h 3340100"/>
                  <a:gd name="connsiteX18" fmla="*/ 2273300 w 12077700"/>
                  <a:gd name="connsiteY18" fmla="*/ 558800 h 3340100"/>
                  <a:gd name="connsiteX19" fmla="*/ 2438400 w 12077700"/>
                  <a:gd name="connsiteY19" fmla="*/ 1244600 h 3340100"/>
                  <a:gd name="connsiteX20" fmla="*/ 2501900 w 12077700"/>
                  <a:gd name="connsiteY20" fmla="*/ 1790700 h 3340100"/>
                  <a:gd name="connsiteX21" fmla="*/ 2679700 w 12077700"/>
                  <a:gd name="connsiteY21" fmla="*/ 2857500 h 3340100"/>
                  <a:gd name="connsiteX22" fmla="*/ 2806700 w 12077700"/>
                  <a:gd name="connsiteY22" fmla="*/ 1612900 h 3340100"/>
                  <a:gd name="connsiteX23" fmla="*/ 3048000 w 12077700"/>
                  <a:gd name="connsiteY23" fmla="*/ 1231900 h 3340100"/>
                  <a:gd name="connsiteX24" fmla="*/ 3111500 w 12077700"/>
                  <a:gd name="connsiteY24" fmla="*/ 1701800 h 3340100"/>
                  <a:gd name="connsiteX25" fmla="*/ 3251200 w 12077700"/>
                  <a:gd name="connsiteY25" fmla="*/ 2527300 h 3340100"/>
                  <a:gd name="connsiteX26" fmla="*/ 3365500 w 12077700"/>
                  <a:gd name="connsiteY26" fmla="*/ 2108200 h 3340100"/>
                  <a:gd name="connsiteX27" fmla="*/ 3632200 w 12077700"/>
                  <a:gd name="connsiteY27" fmla="*/ 965200 h 3340100"/>
                  <a:gd name="connsiteX28" fmla="*/ 3771900 w 12077700"/>
                  <a:gd name="connsiteY28" fmla="*/ 2413000 h 3340100"/>
                  <a:gd name="connsiteX29" fmla="*/ 3949700 w 12077700"/>
                  <a:gd name="connsiteY29" fmla="*/ 2057400 h 3340100"/>
                  <a:gd name="connsiteX30" fmla="*/ 4064000 w 12077700"/>
                  <a:gd name="connsiteY30" fmla="*/ 2578100 h 3340100"/>
                  <a:gd name="connsiteX31" fmla="*/ 4152900 w 12077700"/>
                  <a:gd name="connsiteY31" fmla="*/ 2298700 h 3340100"/>
                  <a:gd name="connsiteX32" fmla="*/ 4229100 w 12077700"/>
                  <a:gd name="connsiteY32" fmla="*/ 2286000 h 3340100"/>
                  <a:gd name="connsiteX33" fmla="*/ 4305300 w 12077700"/>
                  <a:gd name="connsiteY33" fmla="*/ 2540000 h 3340100"/>
                  <a:gd name="connsiteX34" fmla="*/ 4457700 w 12077700"/>
                  <a:gd name="connsiteY34" fmla="*/ 1905000 h 3340100"/>
                  <a:gd name="connsiteX35" fmla="*/ 4635500 w 12077700"/>
                  <a:gd name="connsiteY35" fmla="*/ 2451100 h 3340100"/>
                  <a:gd name="connsiteX36" fmla="*/ 4699000 w 12077700"/>
                  <a:gd name="connsiteY36" fmla="*/ 2247900 h 3340100"/>
                  <a:gd name="connsiteX37" fmla="*/ 4838700 w 12077700"/>
                  <a:gd name="connsiteY37" fmla="*/ 190500 h 3340100"/>
                  <a:gd name="connsiteX38" fmla="*/ 4902200 w 12077700"/>
                  <a:gd name="connsiteY38" fmla="*/ 0 h 3340100"/>
                  <a:gd name="connsiteX39" fmla="*/ 5029200 w 12077700"/>
                  <a:gd name="connsiteY39" fmla="*/ 292100 h 3340100"/>
                  <a:gd name="connsiteX40" fmla="*/ 5181600 w 12077700"/>
                  <a:gd name="connsiteY40" fmla="*/ 1663700 h 3340100"/>
                  <a:gd name="connsiteX41" fmla="*/ 5295900 w 12077700"/>
                  <a:gd name="connsiteY41" fmla="*/ 3340100 h 3340100"/>
                  <a:gd name="connsiteX42" fmla="*/ 5562600 w 12077700"/>
                  <a:gd name="connsiteY42" fmla="*/ 1371600 h 3340100"/>
                  <a:gd name="connsiteX43" fmla="*/ 5651500 w 12077700"/>
                  <a:gd name="connsiteY43" fmla="*/ 1397000 h 3340100"/>
                  <a:gd name="connsiteX44" fmla="*/ 5689600 w 12077700"/>
                  <a:gd name="connsiteY44" fmla="*/ 952500 h 3340100"/>
                  <a:gd name="connsiteX45" fmla="*/ 5842000 w 12077700"/>
                  <a:gd name="connsiteY45" fmla="*/ 2476500 h 3340100"/>
                  <a:gd name="connsiteX46" fmla="*/ 5930900 w 12077700"/>
                  <a:gd name="connsiteY46" fmla="*/ 2222500 h 3340100"/>
                  <a:gd name="connsiteX47" fmla="*/ 6032500 w 12077700"/>
                  <a:gd name="connsiteY47" fmla="*/ 2057400 h 3340100"/>
                  <a:gd name="connsiteX48" fmla="*/ 6121400 w 12077700"/>
                  <a:gd name="connsiteY48" fmla="*/ 2120900 h 3340100"/>
                  <a:gd name="connsiteX49" fmla="*/ 6273800 w 12077700"/>
                  <a:gd name="connsiteY49" fmla="*/ 1435100 h 3340100"/>
                  <a:gd name="connsiteX50" fmla="*/ 6451600 w 12077700"/>
                  <a:gd name="connsiteY50" fmla="*/ 2501900 h 3340100"/>
                  <a:gd name="connsiteX51" fmla="*/ 6527800 w 12077700"/>
                  <a:gd name="connsiteY51" fmla="*/ 2235200 h 3340100"/>
                  <a:gd name="connsiteX52" fmla="*/ 6629400 w 12077700"/>
                  <a:gd name="connsiteY52" fmla="*/ 2349500 h 3340100"/>
                  <a:gd name="connsiteX53" fmla="*/ 6781800 w 12077700"/>
                  <a:gd name="connsiteY53" fmla="*/ 1676400 h 3340100"/>
                  <a:gd name="connsiteX54" fmla="*/ 6934200 w 12077700"/>
                  <a:gd name="connsiteY54" fmla="*/ 2171700 h 3340100"/>
                  <a:gd name="connsiteX55" fmla="*/ 6997700 w 12077700"/>
                  <a:gd name="connsiteY55" fmla="*/ 1955800 h 3340100"/>
                  <a:gd name="connsiteX56" fmla="*/ 7073900 w 12077700"/>
                  <a:gd name="connsiteY56" fmla="*/ 1943100 h 3340100"/>
                  <a:gd name="connsiteX57" fmla="*/ 7188200 w 12077700"/>
                  <a:gd name="connsiteY57" fmla="*/ 2628900 h 3340100"/>
                  <a:gd name="connsiteX58" fmla="*/ 7327900 w 12077700"/>
                  <a:gd name="connsiteY58" fmla="*/ 2641600 h 3340100"/>
                  <a:gd name="connsiteX59" fmla="*/ 7366000 w 12077700"/>
                  <a:gd name="connsiteY59" fmla="*/ 2540000 h 3340100"/>
                  <a:gd name="connsiteX60" fmla="*/ 7404100 w 12077700"/>
                  <a:gd name="connsiteY60" fmla="*/ 2692400 h 3340100"/>
                  <a:gd name="connsiteX61" fmla="*/ 7505700 w 12077700"/>
                  <a:gd name="connsiteY61" fmla="*/ 2806700 h 3340100"/>
                  <a:gd name="connsiteX62" fmla="*/ 7708900 w 12077700"/>
                  <a:gd name="connsiteY62" fmla="*/ 279400 h 3340100"/>
                  <a:gd name="connsiteX63" fmla="*/ 7810500 w 12077700"/>
                  <a:gd name="connsiteY63" fmla="*/ 330200 h 3340100"/>
                  <a:gd name="connsiteX64" fmla="*/ 7899400 w 12077700"/>
                  <a:gd name="connsiteY64" fmla="*/ 952500 h 3340100"/>
                  <a:gd name="connsiteX65" fmla="*/ 8140700 w 12077700"/>
                  <a:gd name="connsiteY65" fmla="*/ 2692400 h 3340100"/>
                  <a:gd name="connsiteX66" fmla="*/ 8293100 w 12077700"/>
                  <a:gd name="connsiteY66" fmla="*/ 1612900 h 3340100"/>
                  <a:gd name="connsiteX67" fmla="*/ 8382000 w 12077700"/>
                  <a:gd name="connsiteY67" fmla="*/ 2082800 h 3340100"/>
                  <a:gd name="connsiteX68" fmla="*/ 8483600 w 12077700"/>
                  <a:gd name="connsiteY68" fmla="*/ 1689100 h 3340100"/>
                  <a:gd name="connsiteX69" fmla="*/ 8534400 w 12077700"/>
                  <a:gd name="connsiteY69" fmla="*/ 1257300 h 3340100"/>
                  <a:gd name="connsiteX70" fmla="*/ 8597900 w 12077700"/>
                  <a:gd name="connsiteY70" fmla="*/ 2197100 h 3340100"/>
                  <a:gd name="connsiteX71" fmla="*/ 8712200 w 12077700"/>
                  <a:gd name="connsiteY71" fmla="*/ 2527300 h 3340100"/>
                  <a:gd name="connsiteX72" fmla="*/ 8801100 w 12077700"/>
                  <a:gd name="connsiteY72" fmla="*/ 1968500 h 3340100"/>
                  <a:gd name="connsiteX73" fmla="*/ 8928100 w 12077700"/>
                  <a:gd name="connsiteY73" fmla="*/ 2146300 h 3340100"/>
                  <a:gd name="connsiteX74" fmla="*/ 9080500 w 12077700"/>
                  <a:gd name="connsiteY74" fmla="*/ 1257300 h 3340100"/>
                  <a:gd name="connsiteX75" fmla="*/ 9220200 w 12077700"/>
                  <a:gd name="connsiteY75" fmla="*/ 2171700 h 3340100"/>
                  <a:gd name="connsiteX76" fmla="*/ 9271000 w 12077700"/>
                  <a:gd name="connsiteY76" fmla="*/ 2044700 h 3340100"/>
                  <a:gd name="connsiteX77" fmla="*/ 9309100 w 12077700"/>
                  <a:gd name="connsiteY77" fmla="*/ 2171700 h 3340100"/>
                  <a:gd name="connsiteX78" fmla="*/ 9347200 w 12077700"/>
                  <a:gd name="connsiteY78" fmla="*/ 2032000 h 3340100"/>
                  <a:gd name="connsiteX79" fmla="*/ 9499600 w 12077700"/>
                  <a:gd name="connsiteY79" fmla="*/ 1317172 h 3340100"/>
                  <a:gd name="connsiteX80" fmla="*/ 9635430 w 12077700"/>
                  <a:gd name="connsiteY80" fmla="*/ 1210128 h 3340100"/>
                  <a:gd name="connsiteX81" fmla="*/ 9664700 w 12077700"/>
                  <a:gd name="connsiteY81" fmla="*/ 2159000 h 3340100"/>
                  <a:gd name="connsiteX82" fmla="*/ 9715500 w 12077700"/>
                  <a:gd name="connsiteY82" fmla="*/ 2362200 h 3340100"/>
                  <a:gd name="connsiteX83" fmla="*/ 9804400 w 12077700"/>
                  <a:gd name="connsiteY83" fmla="*/ 2184400 h 3340100"/>
                  <a:gd name="connsiteX84" fmla="*/ 9906000 w 12077700"/>
                  <a:gd name="connsiteY84" fmla="*/ 1917700 h 3340100"/>
                  <a:gd name="connsiteX85" fmla="*/ 10071100 w 12077700"/>
                  <a:gd name="connsiteY85" fmla="*/ 2184400 h 3340100"/>
                  <a:gd name="connsiteX86" fmla="*/ 10223500 w 12077700"/>
                  <a:gd name="connsiteY86" fmla="*/ 2336800 h 3340100"/>
                  <a:gd name="connsiteX87" fmla="*/ 10452100 w 12077700"/>
                  <a:gd name="connsiteY87" fmla="*/ 2603500 h 3340100"/>
                  <a:gd name="connsiteX88" fmla="*/ 10668000 w 12077700"/>
                  <a:gd name="connsiteY88" fmla="*/ 812800 h 3340100"/>
                  <a:gd name="connsiteX89" fmla="*/ 10835857 w 12077700"/>
                  <a:gd name="connsiteY89" fmla="*/ 190500 h 3340100"/>
                  <a:gd name="connsiteX90" fmla="*/ 10922000 w 12077700"/>
                  <a:gd name="connsiteY90" fmla="*/ 622300 h 3340100"/>
                  <a:gd name="connsiteX91" fmla="*/ 11125200 w 12077700"/>
                  <a:gd name="connsiteY91" fmla="*/ 2959100 h 3340100"/>
                  <a:gd name="connsiteX92" fmla="*/ 11252200 w 12077700"/>
                  <a:gd name="connsiteY92" fmla="*/ 2006600 h 3340100"/>
                  <a:gd name="connsiteX93" fmla="*/ 11366500 w 12077700"/>
                  <a:gd name="connsiteY93" fmla="*/ 1803400 h 3340100"/>
                  <a:gd name="connsiteX94" fmla="*/ 11417300 w 12077700"/>
                  <a:gd name="connsiteY94" fmla="*/ 1854200 h 3340100"/>
                  <a:gd name="connsiteX95" fmla="*/ 11455400 w 12077700"/>
                  <a:gd name="connsiteY95" fmla="*/ 1143000 h 3340100"/>
                  <a:gd name="connsiteX96" fmla="*/ 11557000 w 12077700"/>
                  <a:gd name="connsiteY96" fmla="*/ 1282700 h 3340100"/>
                  <a:gd name="connsiteX97" fmla="*/ 11684000 w 12077700"/>
                  <a:gd name="connsiteY97" fmla="*/ 2552700 h 3340100"/>
                  <a:gd name="connsiteX98" fmla="*/ 11798300 w 12077700"/>
                  <a:gd name="connsiteY98" fmla="*/ 2273300 h 3340100"/>
                  <a:gd name="connsiteX99" fmla="*/ 11861800 w 12077700"/>
                  <a:gd name="connsiteY99" fmla="*/ 2616200 h 3340100"/>
                  <a:gd name="connsiteX100" fmla="*/ 12077700 w 12077700"/>
                  <a:gd name="connsiteY100" fmla="*/ 1612900 h 3340100"/>
                  <a:gd name="connsiteX0" fmla="*/ 0 w 12077700"/>
                  <a:gd name="connsiteY0" fmla="*/ 1778000 h 3340100"/>
                  <a:gd name="connsiteX1" fmla="*/ 419100 w 12077700"/>
                  <a:gd name="connsiteY1" fmla="*/ 1511300 h 3340100"/>
                  <a:gd name="connsiteX2" fmla="*/ 508000 w 12077700"/>
                  <a:gd name="connsiteY2" fmla="*/ 2159000 h 3340100"/>
                  <a:gd name="connsiteX3" fmla="*/ 660400 w 12077700"/>
                  <a:gd name="connsiteY3" fmla="*/ 787400 h 3340100"/>
                  <a:gd name="connsiteX4" fmla="*/ 838200 w 12077700"/>
                  <a:gd name="connsiteY4" fmla="*/ 2527300 h 3340100"/>
                  <a:gd name="connsiteX5" fmla="*/ 965200 w 12077700"/>
                  <a:gd name="connsiteY5" fmla="*/ 1270000 h 3340100"/>
                  <a:gd name="connsiteX6" fmla="*/ 1054100 w 12077700"/>
                  <a:gd name="connsiteY6" fmla="*/ 1447800 h 3340100"/>
                  <a:gd name="connsiteX7" fmla="*/ 1117600 w 12077700"/>
                  <a:gd name="connsiteY7" fmla="*/ 2120900 h 3340100"/>
                  <a:gd name="connsiteX8" fmla="*/ 1206500 w 12077700"/>
                  <a:gd name="connsiteY8" fmla="*/ 1968500 h 3340100"/>
                  <a:gd name="connsiteX9" fmla="*/ 1231900 w 12077700"/>
                  <a:gd name="connsiteY9" fmla="*/ 1803400 h 3340100"/>
                  <a:gd name="connsiteX10" fmla="*/ 1397000 w 12077700"/>
                  <a:gd name="connsiteY10" fmla="*/ 2844800 h 3340100"/>
                  <a:gd name="connsiteX11" fmla="*/ 1498600 w 12077700"/>
                  <a:gd name="connsiteY11" fmla="*/ 2235200 h 3340100"/>
                  <a:gd name="connsiteX12" fmla="*/ 1638300 w 12077700"/>
                  <a:gd name="connsiteY12" fmla="*/ 2959100 h 3340100"/>
                  <a:gd name="connsiteX13" fmla="*/ 1841500 w 12077700"/>
                  <a:gd name="connsiteY13" fmla="*/ 1612900 h 3340100"/>
                  <a:gd name="connsiteX14" fmla="*/ 1968500 w 12077700"/>
                  <a:gd name="connsiteY14" fmla="*/ 2133600 h 3340100"/>
                  <a:gd name="connsiteX15" fmla="*/ 2070100 w 12077700"/>
                  <a:gd name="connsiteY15" fmla="*/ 2209800 h 3340100"/>
                  <a:gd name="connsiteX16" fmla="*/ 2209800 w 12077700"/>
                  <a:gd name="connsiteY16" fmla="*/ 1028700 h 3340100"/>
                  <a:gd name="connsiteX17" fmla="*/ 2273300 w 12077700"/>
                  <a:gd name="connsiteY17" fmla="*/ 558800 h 3340100"/>
                  <a:gd name="connsiteX18" fmla="*/ 2438400 w 12077700"/>
                  <a:gd name="connsiteY18" fmla="*/ 1244600 h 3340100"/>
                  <a:gd name="connsiteX19" fmla="*/ 2501900 w 12077700"/>
                  <a:gd name="connsiteY19" fmla="*/ 1790700 h 3340100"/>
                  <a:gd name="connsiteX20" fmla="*/ 2679700 w 12077700"/>
                  <a:gd name="connsiteY20" fmla="*/ 2857500 h 3340100"/>
                  <a:gd name="connsiteX21" fmla="*/ 2806700 w 12077700"/>
                  <a:gd name="connsiteY21" fmla="*/ 1612900 h 3340100"/>
                  <a:gd name="connsiteX22" fmla="*/ 3048000 w 12077700"/>
                  <a:gd name="connsiteY22" fmla="*/ 1231900 h 3340100"/>
                  <a:gd name="connsiteX23" fmla="*/ 3111500 w 12077700"/>
                  <a:gd name="connsiteY23" fmla="*/ 1701800 h 3340100"/>
                  <a:gd name="connsiteX24" fmla="*/ 3251200 w 12077700"/>
                  <a:gd name="connsiteY24" fmla="*/ 2527300 h 3340100"/>
                  <a:gd name="connsiteX25" fmla="*/ 3365500 w 12077700"/>
                  <a:gd name="connsiteY25" fmla="*/ 2108200 h 3340100"/>
                  <a:gd name="connsiteX26" fmla="*/ 3632200 w 12077700"/>
                  <a:gd name="connsiteY26" fmla="*/ 965200 h 3340100"/>
                  <a:gd name="connsiteX27" fmla="*/ 3771900 w 12077700"/>
                  <a:gd name="connsiteY27" fmla="*/ 2413000 h 3340100"/>
                  <a:gd name="connsiteX28" fmla="*/ 3949700 w 12077700"/>
                  <a:gd name="connsiteY28" fmla="*/ 2057400 h 3340100"/>
                  <a:gd name="connsiteX29" fmla="*/ 4064000 w 12077700"/>
                  <a:gd name="connsiteY29" fmla="*/ 2578100 h 3340100"/>
                  <a:gd name="connsiteX30" fmla="*/ 4152900 w 12077700"/>
                  <a:gd name="connsiteY30" fmla="*/ 2298700 h 3340100"/>
                  <a:gd name="connsiteX31" fmla="*/ 4229100 w 12077700"/>
                  <a:gd name="connsiteY31" fmla="*/ 2286000 h 3340100"/>
                  <a:gd name="connsiteX32" fmla="*/ 4305300 w 12077700"/>
                  <a:gd name="connsiteY32" fmla="*/ 2540000 h 3340100"/>
                  <a:gd name="connsiteX33" fmla="*/ 4457700 w 12077700"/>
                  <a:gd name="connsiteY33" fmla="*/ 1905000 h 3340100"/>
                  <a:gd name="connsiteX34" fmla="*/ 4635500 w 12077700"/>
                  <a:gd name="connsiteY34" fmla="*/ 2451100 h 3340100"/>
                  <a:gd name="connsiteX35" fmla="*/ 4699000 w 12077700"/>
                  <a:gd name="connsiteY35" fmla="*/ 2247900 h 3340100"/>
                  <a:gd name="connsiteX36" fmla="*/ 4838700 w 12077700"/>
                  <a:gd name="connsiteY36" fmla="*/ 190500 h 3340100"/>
                  <a:gd name="connsiteX37" fmla="*/ 4902200 w 12077700"/>
                  <a:gd name="connsiteY37" fmla="*/ 0 h 3340100"/>
                  <a:gd name="connsiteX38" fmla="*/ 5029200 w 12077700"/>
                  <a:gd name="connsiteY38" fmla="*/ 292100 h 3340100"/>
                  <a:gd name="connsiteX39" fmla="*/ 5181600 w 12077700"/>
                  <a:gd name="connsiteY39" fmla="*/ 1663700 h 3340100"/>
                  <a:gd name="connsiteX40" fmla="*/ 5295900 w 12077700"/>
                  <a:gd name="connsiteY40" fmla="*/ 3340100 h 3340100"/>
                  <a:gd name="connsiteX41" fmla="*/ 5562600 w 12077700"/>
                  <a:gd name="connsiteY41" fmla="*/ 1371600 h 3340100"/>
                  <a:gd name="connsiteX42" fmla="*/ 5651500 w 12077700"/>
                  <a:gd name="connsiteY42" fmla="*/ 1397000 h 3340100"/>
                  <a:gd name="connsiteX43" fmla="*/ 5689600 w 12077700"/>
                  <a:gd name="connsiteY43" fmla="*/ 952500 h 3340100"/>
                  <a:gd name="connsiteX44" fmla="*/ 5842000 w 12077700"/>
                  <a:gd name="connsiteY44" fmla="*/ 2476500 h 3340100"/>
                  <a:gd name="connsiteX45" fmla="*/ 5930900 w 12077700"/>
                  <a:gd name="connsiteY45" fmla="*/ 2222500 h 3340100"/>
                  <a:gd name="connsiteX46" fmla="*/ 6032500 w 12077700"/>
                  <a:gd name="connsiteY46" fmla="*/ 2057400 h 3340100"/>
                  <a:gd name="connsiteX47" fmla="*/ 6121400 w 12077700"/>
                  <a:gd name="connsiteY47" fmla="*/ 2120900 h 3340100"/>
                  <a:gd name="connsiteX48" fmla="*/ 6273800 w 12077700"/>
                  <a:gd name="connsiteY48" fmla="*/ 1435100 h 3340100"/>
                  <a:gd name="connsiteX49" fmla="*/ 6451600 w 12077700"/>
                  <a:gd name="connsiteY49" fmla="*/ 2501900 h 3340100"/>
                  <a:gd name="connsiteX50" fmla="*/ 6527800 w 12077700"/>
                  <a:gd name="connsiteY50" fmla="*/ 2235200 h 3340100"/>
                  <a:gd name="connsiteX51" fmla="*/ 6629400 w 12077700"/>
                  <a:gd name="connsiteY51" fmla="*/ 2349500 h 3340100"/>
                  <a:gd name="connsiteX52" fmla="*/ 6781800 w 12077700"/>
                  <a:gd name="connsiteY52" fmla="*/ 1676400 h 3340100"/>
                  <a:gd name="connsiteX53" fmla="*/ 6934200 w 12077700"/>
                  <a:gd name="connsiteY53" fmla="*/ 2171700 h 3340100"/>
                  <a:gd name="connsiteX54" fmla="*/ 6997700 w 12077700"/>
                  <a:gd name="connsiteY54" fmla="*/ 1955800 h 3340100"/>
                  <a:gd name="connsiteX55" fmla="*/ 7073900 w 12077700"/>
                  <a:gd name="connsiteY55" fmla="*/ 1943100 h 3340100"/>
                  <a:gd name="connsiteX56" fmla="*/ 7188200 w 12077700"/>
                  <a:gd name="connsiteY56" fmla="*/ 2628900 h 3340100"/>
                  <a:gd name="connsiteX57" fmla="*/ 7327900 w 12077700"/>
                  <a:gd name="connsiteY57" fmla="*/ 2641600 h 3340100"/>
                  <a:gd name="connsiteX58" fmla="*/ 7366000 w 12077700"/>
                  <a:gd name="connsiteY58" fmla="*/ 2540000 h 3340100"/>
                  <a:gd name="connsiteX59" fmla="*/ 7404100 w 12077700"/>
                  <a:gd name="connsiteY59" fmla="*/ 2692400 h 3340100"/>
                  <a:gd name="connsiteX60" fmla="*/ 7505700 w 12077700"/>
                  <a:gd name="connsiteY60" fmla="*/ 2806700 h 3340100"/>
                  <a:gd name="connsiteX61" fmla="*/ 7708900 w 12077700"/>
                  <a:gd name="connsiteY61" fmla="*/ 279400 h 3340100"/>
                  <a:gd name="connsiteX62" fmla="*/ 7810500 w 12077700"/>
                  <a:gd name="connsiteY62" fmla="*/ 330200 h 3340100"/>
                  <a:gd name="connsiteX63" fmla="*/ 7899400 w 12077700"/>
                  <a:gd name="connsiteY63" fmla="*/ 952500 h 3340100"/>
                  <a:gd name="connsiteX64" fmla="*/ 8140700 w 12077700"/>
                  <a:gd name="connsiteY64" fmla="*/ 2692400 h 3340100"/>
                  <a:gd name="connsiteX65" fmla="*/ 8293100 w 12077700"/>
                  <a:gd name="connsiteY65" fmla="*/ 1612900 h 3340100"/>
                  <a:gd name="connsiteX66" fmla="*/ 8382000 w 12077700"/>
                  <a:gd name="connsiteY66" fmla="*/ 2082800 h 3340100"/>
                  <a:gd name="connsiteX67" fmla="*/ 8483600 w 12077700"/>
                  <a:gd name="connsiteY67" fmla="*/ 1689100 h 3340100"/>
                  <a:gd name="connsiteX68" fmla="*/ 8534400 w 12077700"/>
                  <a:gd name="connsiteY68" fmla="*/ 1257300 h 3340100"/>
                  <a:gd name="connsiteX69" fmla="*/ 8597900 w 12077700"/>
                  <a:gd name="connsiteY69" fmla="*/ 2197100 h 3340100"/>
                  <a:gd name="connsiteX70" fmla="*/ 8712200 w 12077700"/>
                  <a:gd name="connsiteY70" fmla="*/ 2527300 h 3340100"/>
                  <a:gd name="connsiteX71" fmla="*/ 8801100 w 12077700"/>
                  <a:gd name="connsiteY71" fmla="*/ 1968500 h 3340100"/>
                  <a:gd name="connsiteX72" fmla="*/ 8928100 w 12077700"/>
                  <a:gd name="connsiteY72" fmla="*/ 2146300 h 3340100"/>
                  <a:gd name="connsiteX73" fmla="*/ 9080500 w 12077700"/>
                  <a:gd name="connsiteY73" fmla="*/ 1257300 h 3340100"/>
                  <a:gd name="connsiteX74" fmla="*/ 9220200 w 12077700"/>
                  <a:gd name="connsiteY74" fmla="*/ 2171700 h 3340100"/>
                  <a:gd name="connsiteX75" fmla="*/ 9271000 w 12077700"/>
                  <a:gd name="connsiteY75" fmla="*/ 2044700 h 3340100"/>
                  <a:gd name="connsiteX76" fmla="*/ 9309100 w 12077700"/>
                  <a:gd name="connsiteY76" fmla="*/ 2171700 h 3340100"/>
                  <a:gd name="connsiteX77" fmla="*/ 9347200 w 12077700"/>
                  <a:gd name="connsiteY77" fmla="*/ 2032000 h 3340100"/>
                  <a:gd name="connsiteX78" fmla="*/ 9499600 w 12077700"/>
                  <a:gd name="connsiteY78" fmla="*/ 1317172 h 3340100"/>
                  <a:gd name="connsiteX79" fmla="*/ 9635430 w 12077700"/>
                  <a:gd name="connsiteY79" fmla="*/ 1210128 h 3340100"/>
                  <a:gd name="connsiteX80" fmla="*/ 9664700 w 12077700"/>
                  <a:gd name="connsiteY80" fmla="*/ 2159000 h 3340100"/>
                  <a:gd name="connsiteX81" fmla="*/ 9715500 w 12077700"/>
                  <a:gd name="connsiteY81" fmla="*/ 2362200 h 3340100"/>
                  <a:gd name="connsiteX82" fmla="*/ 9804400 w 12077700"/>
                  <a:gd name="connsiteY82" fmla="*/ 2184400 h 3340100"/>
                  <a:gd name="connsiteX83" fmla="*/ 9906000 w 12077700"/>
                  <a:gd name="connsiteY83" fmla="*/ 1917700 h 3340100"/>
                  <a:gd name="connsiteX84" fmla="*/ 10071100 w 12077700"/>
                  <a:gd name="connsiteY84" fmla="*/ 2184400 h 3340100"/>
                  <a:gd name="connsiteX85" fmla="*/ 10223500 w 12077700"/>
                  <a:gd name="connsiteY85" fmla="*/ 2336800 h 3340100"/>
                  <a:gd name="connsiteX86" fmla="*/ 10452100 w 12077700"/>
                  <a:gd name="connsiteY86" fmla="*/ 2603500 h 3340100"/>
                  <a:gd name="connsiteX87" fmla="*/ 10668000 w 12077700"/>
                  <a:gd name="connsiteY87" fmla="*/ 812800 h 3340100"/>
                  <a:gd name="connsiteX88" fmla="*/ 10835857 w 12077700"/>
                  <a:gd name="connsiteY88" fmla="*/ 190500 h 3340100"/>
                  <a:gd name="connsiteX89" fmla="*/ 10922000 w 12077700"/>
                  <a:gd name="connsiteY89" fmla="*/ 622300 h 3340100"/>
                  <a:gd name="connsiteX90" fmla="*/ 11125200 w 12077700"/>
                  <a:gd name="connsiteY90" fmla="*/ 2959100 h 3340100"/>
                  <a:gd name="connsiteX91" fmla="*/ 11252200 w 12077700"/>
                  <a:gd name="connsiteY91" fmla="*/ 2006600 h 3340100"/>
                  <a:gd name="connsiteX92" fmla="*/ 11366500 w 12077700"/>
                  <a:gd name="connsiteY92" fmla="*/ 1803400 h 3340100"/>
                  <a:gd name="connsiteX93" fmla="*/ 11417300 w 12077700"/>
                  <a:gd name="connsiteY93" fmla="*/ 1854200 h 3340100"/>
                  <a:gd name="connsiteX94" fmla="*/ 11455400 w 12077700"/>
                  <a:gd name="connsiteY94" fmla="*/ 1143000 h 3340100"/>
                  <a:gd name="connsiteX95" fmla="*/ 11557000 w 12077700"/>
                  <a:gd name="connsiteY95" fmla="*/ 1282700 h 3340100"/>
                  <a:gd name="connsiteX96" fmla="*/ 11684000 w 12077700"/>
                  <a:gd name="connsiteY96" fmla="*/ 2552700 h 3340100"/>
                  <a:gd name="connsiteX97" fmla="*/ 11798300 w 12077700"/>
                  <a:gd name="connsiteY97" fmla="*/ 2273300 h 3340100"/>
                  <a:gd name="connsiteX98" fmla="*/ 11861800 w 12077700"/>
                  <a:gd name="connsiteY98" fmla="*/ 2616200 h 3340100"/>
                  <a:gd name="connsiteX99" fmla="*/ 12077700 w 12077700"/>
                  <a:gd name="connsiteY99" fmla="*/ 1612900 h 3340100"/>
                  <a:gd name="connsiteX0" fmla="*/ 0 w 12077700"/>
                  <a:gd name="connsiteY0" fmla="*/ 1778000 h 3340100"/>
                  <a:gd name="connsiteX1" fmla="*/ 508000 w 12077700"/>
                  <a:gd name="connsiteY1" fmla="*/ 2159000 h 3340100"/>
                  <a:gd name="connsiteX2" fmla="*/ 660400 w 12077700"/>
                  <a:gd name="connsiteY2" fmla="*/ 787400 h 3340100"/>
                  <a:gd name="connsiteX3" fmla="*/ 838200 w 12077700"/>
                  <a:gd name="connsiteY3" fmla="*/ 2527300 h 3340100"/>
                  <a:gd name="connsiteX4" fmla="*/ 965200 w 12077700"/>
                  <a:gd name="connsiteY4" fmla="*/ 1270000 h 3340100"/>
                  <a:gd name="connsiteX5" fmla="*/ 1054100 w 12077700"/>
                  <a:gd name="connsiteY5" fmla="*/ 1447800 h 3340100"/>
                  <a:gd name="connsiteX6" fmla="*/ 1117600 w 12077700"/>
                  <a:gd name="connsiteY6" fmla="*/ 2120900 h 3340100"/>
                  <a:gd name="connsiteX7" fmla="*/ 1206500 w 12077700"/>
                  <a:gd name="connsiteY7" fmla="*/ 1968500 h 3340100"/>
                  <a:gd name="connsiteX8" fmla="*/ 1231900 w 12077700"/>
                  <a:gd name="connsiteY8" fmla="*/ 1803400 h 3340100"/>
                  <a:gd name="connsiteX9" fmla="*/ 1397000 w 12077700"/>
                  <a:gd name="connsiteY9" fmla="*/ 2844800 h 3340100"/>
                  <a:gd name="connsiteX10" fmla="*/ 1498600 w 12077700"/>
                  <a:gd name="connsiteY10" fmla="*/ 2235200 h 3340100"/>
                  <a:gd name="connsiteX11" fmla="*/ 1638300 w 12077700"/>
                  <a:gd name="connsiteY11" fmla="*/ 2959100 h 3340100"/>
                  <a:gd name="connsiteX12" fmla="*/ 1841500 w 12077700"/>
                  <a:gd name="connsiteY12" fmla="*/ 1612900 h 3340100"/>
                  <a:gd name="connsiteX13" fmla="*/ 1968500 w 12077700"/>
                  <a:gd name="connsiteY13" fmla="*/ 2133600 h 3340100"/>
                  <a:gd name="connsiteX14" fmla="*/ 2070100 w 12077700"/>
                  <a:gd name="connsiteY14" fmla="*/ 2209800 h 3340100"/>
                  <a:gd name="connsiteX15" fmla="*/ 2209800 w 12077700"/>
                  <a:gd name="connsiteY15" fmla="*/ 1028700 h 3340100"/>
                  <a:gd name="connsiteX16" fmla="*/ 2273300 w 12077700"/>
                  <a:gd name="connsiteY16" fmla="*/ 558800 h 3340100"/>
                  <a:gd name="connsiteX17" fmla="*/ 2438400 w 12077700"/>
                  <a:gd name="connsiteY17" fmla="*/ 1244600 h 3340100"/>
                  <a:gd name="connsiteX18" fmla="*/ 2501900 w 12077700"/>
                  <a:gd name="connsiteY18" fmla="*/ 1790700 h 3340100"/>
                  <a:gd name="connsiteX19" fmla="*/ 2679700 w 12077700"/>
                  <a:gd name="connsiteY19" fmla="*/ 2857500 h 3340100"/>
                  <a:gd name="connsiteX20" fmla="*/ 2806700 w 12077700"/>
                  <a:gd name="connsiteY20" fmla="*/ 1612900 h 3340100"/>
                  <a:gd name="connsiteX21" fmla="*/ 3048000 w 12077700"/>
                  <a:gd name="connsiteY21" fmla="*/ 1231900 h 3340100"/>
                  <a:gd name="connsiteX22" fmla="*/ 3111500 w 12077700"/>
                  <a:gd name="connsiteY22" fmla="*/ 1701800 h 3340100"/>
                  <a:gd name="connsiteX23" fmla="*/ 3251200 w 12077700"/>
                  <a:gd name="connsiteY23" fmla="*/ 2527300 h 3340100"/>
                  <a:gd name="connsiteX24" fmla="*/ 3365500 w 12077700"/>
                  <a:gd name="connsiteY24" fmla="*/ 2108200 h 3340100"/>
                  <a:gd name="connsiteX25" fmla="*/ 3632200 w 12077700"/>
                  <a:gd name="connsiteY25" fmla="*/ 965200 h 3340100"/>
                  <a:gd name="connsiteX26" fmla="*/ 3771900 w 12077700"/>
                  <a:gd name="connsiteY26" fmla="*/ 2413000 h 3340100"/>
                  <a:gd name="connsiteX27" fmla="*/ 3949700 w 12077700"/>
                  <a:gd name="connsiteY27" fmla="*/ 2057400 h 3340100"/>
                  <a:gd name="connsiteX28" fmla="*/ 4064000 w 12077700"/>
                  <a:gd name="connsiteY28" fmla="*/ 2578100 h 3340100"/>
                  <a:gd name="connsiteX29" fmla="*/ 4152900 w 12077700"/>
                  <a:gd name="connsiteY29" fmla="*/ 2298700 h 3340100"/>
                  <a:gd name="connsiteX30" fmla="*/ 4229100 w 12077700"/>
                  <a:gd name="connsiteY30" fmla="*/ 2286000 h 3340100"/>
                  <a:gd name="connsiteX31" fmla="*/ 4305300 w 12077700"/>
                  <a:gd name="connsiteY31" fmla="*/ 2540000 h 3340100"/>
                  <a:gd name="connsiteX32" fmla="*/ 4457700 w 12077700"/>
                  <a:gd name="connsiteY32" fmla="*/ 1905000 h 3340100"/>
                  <a:gd name="connsiteX33" fmla="*/ 4635500 w 12077700"/>
                  <a:gd name="connsiteY33" fmla="*/ 2451100 h 3340100"/>
                  <a:gd name="connsiteX34" fmla="*/ 4699000 w 12077700"/>
                  <a:gd name="connsiteY34" fmla="*/ 2247900 h 3340100"/>
                  <a:gd name="connsiteX35" fmla="*/ 4838700 w 12077700"/>
                  <a:gd name="connsiteY35" fmla="*/ 190500 h 3340100"/>
                  <a:gd name="connsiteX36" fmla="*/ 4902200 w 12077700"/>
                  <a:gd name="connsiteY36" fmla="*/ 0 h 3340100"/>
                  <a:gd name="connsiteX37" fmla="*/ 5029200 w 12077700"/>
                  <a:gd name="connsiteY37" fmla="*/ 292100 h 3340100"/>
                  <a:gd name="connsiteX38" fmla="*/ 5181600 w 12077700"/>
                  <a:gd name="connsiteY38" fmla="*/ 1663700 h 3340100"/>
                  <a:gd name="connsiteX39" fmla="*/ 5295900 w 12077700"/>
                  <a:gd name="connsiteY39" fmla="*/ 3340100 h 3340100"/>
                  <a:gd name="connsiteX40" fmla="*/ 5562600 w 12077700"/>
                  <a:gd name="connsiteY40" fmla="*/ 1371600 h 3340100"/>
                  <a:gd name="connsiteX41" fmla="*/ 5651500 w 12077700"/>
                  <a:gd name="connsiteY41" fmla="*/ 1397000 h 3340100"/>
                  <a:gd name="connsiteX42" fmla="*/ 5689600 w 12077700"/>
                  <a:gd name="connsiteY42" fmla="*/ 952500 h 3340100"/>
                  <a:gd name="connsiteX43" fmla="*/ 5842000 w 12077700"/>
                  <a:gd name="connsiteY43" fmla="*/ 2476500 h 3340100"/>
                  <a:gd name="connsiteX44" fmla="*/ 5930900 w 12077700"/>
                  <a:gd name="connsiteY44" fmla="*/ 2222500 h 3340100"/>
                  <a:gd name="connsiteX45" fmla="*/ 6032500 w 12077700"/>
                  <a:gd name="connsiteY45" fmla="*/ 2057400 h 3340100"/>
                  <a:gd name="connsiteX46" fmla="*/ 6121400 w 12077700"/>
                  <a:gd name="connsiteY46" fmla="*/ 2120900 h 3340100"/>
                  <a:gd name="connsiteX47" fmla="*/ 6273800 w 12077700"/>
                  <a:gd name="connsiteY47" fmla="*/ 1435100 h 3340100"/>
                  <a:gd name="connsiteX48" fmla="*/ 6451600 w 12077700"/>
                  <a:gd name="connsiteY48" fmla="*/ 2501900 h 3340100"/>
                  <a:gd name="connsiteX49" fmla="*/ 6527800 w 12077700"/>
                  <a:gd name="connsiteY49" fmla="*/ 2235200 h 3340100"/>
                  <a:gd name="connsiteX50" fmla="*/ 6629400 w 12077700"/>
                  <a:gd name="connsiteY50" fmla="*/ 2349500 h 3340100"/>
                  <a:gd name="connsiteX51" fmla="*/ 6781800 w 12077700"/>
                  <a:gd name="connsiteY51" fmla="*/ 1676400 h 3340100"/>
                  <a:gd name="connsiteX52" fmla="*/ 6934200 w 12077700"/>
                  <a:gd name="connsiteY52" fmla="*/ 2171700 h 3340100"/>
                  <a:gd name="connsiteX53" fmla="*/ 6997700 w 12077700"/>
                  <a:gd name="connsiteY53" fmla="*/ 1955800 h 3340100"/>
                  <a:gd name="connsiteX54" fmla="*/ 7073900 w 12077700"/>
                  <a:gd name="connsiteY54" fmla="*/ 1943100 h 3340100"/>
                  <a:gd name="connsiteX55" fmla="*/ 7188200 w 12077700"/>
                  <a:gd name="connsiteY55" fmla="*/ 2628900 h 3340100"/>
                  <a:gd name="connsiteX56" fmla="*/ 7327900 w 12077700"/>
                  <a:gd name="connsiteY56" fmla="*/ 2641600 h 3340100"/>
                  <a:gd name="connsiteX57" fmla="*/ 7366000 w 12077700"/>
                  <a:gd name="connsiteY57" fmla="*/ 2540000 h 3340100"/>
                  <a:gd name="connsiteX58" fmla="*/ 7404100 w 12077700"/>
                  <a:gd name="connsiteY58" fmla="*/ 2692400 h 3340100"/>
                  <a:gd name="connsiteX59" fmla="*/ 7505700 w 12077700"/>
                  <a:gd name="connsiteY59" fmla="*/ 2806700 h 3340100"/>
                  <a:gd name="connsiteX60" fmla="*/ 7708900 w 12077700"/>
                  <a:gd name="connsiteY60" fmla="*/ 279400 h 3340100"/>
                  <a:gd name="connsiteX61" fmla="*/ 7810500 w 12077700"/>
                  <a:gd name="connsiteY61" fmla="*/ 330200 h 3340100"/>
                  <a:gd name="connsiteX62" fmla="*/ 7899400 w 12077700"/>
                  <a:gd name="connsiteY62" fmla="*/ 952500 h 3340100"/>
                  <a:gd name="connsiteX63" fmla="*/ 8140700 w 12077700"/>
                  <a:gd name="connsiteY63" fmla="*/ 2692400 h 3340100"/>
                  <a:gd name="connsiteX64" fmla="*/ 8293100 w 12077700"/>
                  <a:gd name="connsiteY64" fmla="*/ 1612900 h 3340100"/>
                  <a:gd name="connsiteX65" fmla="*/ 8382000 w 12077700"/>
                  <a:gd name="connsiteY65" fmla="*/ 2082800 h 3340100"/>
                  <a:gd name="connsiteX66" fmla="*/ 8483600 w 12077700"/>
                  <a:gd name="connsiteY66" fmla="*/ 1689100 h 3340100"/>
                  <a:gd name="connsiteX67" fmla="*/ 8534400 w 12077700"/>
                  <a:gd name="connsiteY67" fmla="*/ 1257300 h 3340100"/>
                  <a:gd name="connsiteX68" fmla="*/ 8597900 w 12077700"/>
                  <a:gd name="connsiteY68" fmla="*/ 2197100 h 3340100"/>
                  <a:gd name="connsiteX69" fmla="*/ 8712200 w 12077700"/>
                  <a:gd name="connsiteY69" fmla="*/ 2527300 h 3340100"/>
                  <a:gd name="connsiteX70" fmla="*/ 8801100 w 12077700"/>
                  <a:gd name="connsiteY70" fmla="*/ 1968500 h 3340100"/>
                  <a:gd name="connsiteX71" fmla="*/ 8928100 w 12077700"/>
                  <a:gd name="connsiteY71" fmla="*/ 2146300 h 3340100"/>
                  <a:gd name="connsiteX72" fmla="*/ 9080500 w 12077700"/>
                  <a:gd name="connsiteY72" fmla="*/ 1257300 h 3340100"/>
                  <a:gd name="connsiteX73" fmla="*/ 9220200 w 12077700"/>
                  <a:gd name="connsiteY73" fmla="*/ 2171700 h 3340100"/>
                  <a:gd name="connsiteX74" fmla="*/ 9271000 w 12077700"/>
                  <a:gd name="connsiteY74" fmla="*/ 2044700 h 3340100"/>
                  <a:gd name="connsiteX75" fmla="*/ 9309100 w 12077700"/>
                  <a:gd name="connsiteY75" fmla="*/ 2171700 h 3340100"/>
                  <a:gd name="connsiteX76" fmla="*/ 9347200 w 12077700"/>
                  <a:gd name="connsiteY76" fmla="*/ 2032000 h 3340100"/>
                  <a:gd name="connsiteX77" fmla="*/ 9499600 w 12077700"/>
                  <a:gd name="connsiteY77" fmla="*/ 1317172 h 3340100"/>
                  <a:gd name="connsiteX78" fmla="*/ 9635430 w 12077700"/>
                  <a:gd name="connsiteY78" fmla="*/ 1210128 h 3340100"/>
                  <a:gd name="connsiteX79" fmla="*/ 9664700 w 12077700"/>
                  <a:gd name="connsiteY79" fmla="*/ 2159000 h 3340100"/>
                  <a:gd name="connsiteX80" fmla="*/ 9715500 w 12077700"/>
                  <a:gd name="connsiteY80" fmla="*/ 2362200 h 3340100"/>
                  <a:gd name="connsiteX81" fmla="*/ 9804400 w 12077700"/>
                  <a:gd name="connsiteY81" fmla="*/ 2184400 h 3340100"/>
                  <a:gd name="connsiteX82" fmla="*/ 9906000 w 12077700"/>
                  <a:gd name="connsiteY82" fmla="*/ 1917700 h 3340100"/>
                  <a:gd name="connsiteX83" fmla="*/ 10071100 w 12077700"/>
                  <a:gd name="connsiteY83" fmla="*/ 2184400 h 3340100"/>
                  <a:gd name="connsiteX84" fmla="*/ 10223500 w 12077700"/>
                  <a:gd name="connsiteY84" fmla="*/ 2336800 h 3340100"/>
                  <a:gd name="connsiteX85" fmla="*/ 10452100 w 12077700"/>
                  <a:gd name="connsiteY85" fmla="*/ 2603500 h 3340100"/>
                  <a:gd name="connsiteX86" fmla="*/ 10668000 w 12077700"/>
                  <a:gd name="connsiteY86" fmla="*/ 812800 h 3340100"/>
                  <a:gd name="connsiteX87" fmla="*/ 10835857 w 12077700"/>
                  <a:gd name="connsiteY87" fmla="*/ 190500 h 3340100"/>
                  <a:gd name="connsiteX88" fmla="*/ 10922000 w 12077700"/>
                  <a:gd name="connsiteY88" fmla="*/ 622300 h 3340100"/>
                  <a:gd name="connsiteX89" fmla="*/ 11125200 w 12077700"/>
                  <a:gd name="connsiteY89" fmla="*/ 2959100 h 3340100"/>
                  <a:gd name="connsiteX90" fmla="*/ 11252200 w 12077700"/>
                  <a:gd name="connsiteY90" fmla="*/ 2006600 h 3340100"/>
                  <a:gd name="connsiteX91" fmla="*/ 11366500 w 12077700"/>
                  <a:gd name="connsiteY91" fmla="*/ 1803400 h 3340100"/>
                  <a:gd name="connsiteX92" fmla="*/ 11417300 w 12077700"/>
                  <a:gd name="connsiteY92" fmla="*/ 1854200 h 3340100"/>
                  <a:gd name="connsiteX93" fmla="*/ 11455400 w 12077700"/>
                  <a:gd name="connsiteY93" fmla="*/ 1143000 h 3340100"/>
                  <a:gd name="connsiteX94" fmla="*/ 11557000 w 12077700"/>
                  <a:gd name="connsiteY94" fmla="*/ 1282700 h 3340100"/>
                  <a:gd name="connsiteX95" fmla="*/ 11684000 w 12077700"/>
                  <a:gd name="connsiteY95" fmla="*/ 2552700 h 3340100"/>
                  <a:gd name="connsiteX96" fmla="*/ 11798300 w 12077700"/>
                  <a:gd name="connsiteY96" fmla="*/ 2273300 h 3340100"/>
                  <a:gd name="connsiteX97" fmla="*/ 11861800 w 12077700"/>
                  <a:gd name="connsiteY97" fmla="*/ 2616200 h 3340100"/>
                  <a:gd name="connsiteX98" fmla="*/ 12077700 w 12077700"/>
                  <a:gd name="connsiteY98" fmla="*/ 1612900 h 3340100"/>
                  <a:gd name="connsiteX0" fmla="*/ 0 w 12077700"/>
                  <a:gd name="connsiteY0" fmla="*/ 1778000 h 3340100"/>
                  <a:gd name="connsiteX1" fmla="*/ 660400 w 12077700"/>
                  <a:gd name="connsiteY1" fmla="*/ 787400 h 3340100"/>
                  <a:gd name="connsiteX2" fmla="*/ 838200 w 12077700"/>
                  <a:gd name="connsiteY2" fmla="*/ 2527300 h 3340100"/>
                  <a:gd name="connsiteX3" fmla="*/ 965200 w 12077700"/>
                  <a:gd name="connsiteY3" fmla="*/ 1270000 h 3340100"/>
                  <a:gd name="connsiteX4" fmla="*/ 1054100 w 12077700"/>
                  <a:gd name="connsiteY4" fmla="*/ 1447800 h 3340100"/>
                  <a:gd name="connsiteX5" fmla="*/ 1117600 w 12077700"/>
                  <a:gd name="connsiteY5" fmla="*/ 2120900 h 3340100"/>
                  <a:gd name="connsiteX6" fmla="*/ 1206500 w 12077700"/>
                  <a:gd name="connsiteY6" fmla="*/ 1968500 h 3340100"/>
                  <a:gd name="connsiteX7" fmla="*/ 1231900 w 12077700"/>
                  <a:gd name="connsiteY7" fmla="*/ 1803400 h 3340100"/>
                  <a:gd name="connsiteX8" fmla="*/ 1397000 w 12077700"/>
                  <a:gd name="connsiteY8" fmla="*/ 2844800 h 3340100"/>
                  <a:gd name="connsiteX9" fmla="*/ 1498600 w 12077700"/>
                  <a:gd name="connsiteY9" fmla="*/ 2235200 h 3340100"/>
                  <a:gd name="connsiteX10" fmla="*/ 1638300 w 12077700"/>
                  <a:gd name="connsiteY10" fmla="*/ 2959100 h 3340100"/>
                  <a:gd name="connsiteX11" fmla="*/ 1841500 w 12077700"/>
                  <a:gd name="connsiteY11" fmla="*/ 1612900 h 3340100"/>
                  <a:gd name="connsiteX12" fmla="*/ 1968500 w 12077700"/>
                  <a:gd name="connsiteY12" fmla="*/ 2133600 h 3340100"/>
                  <a:gd name="connsiteX13" fmla="*/ 2070100 w 12077700"/>
                  <a:gd name="connsiteY13" fmla="*/ 2209800 h 3340100"/>
                  <a:gd name="connsiteX14" fmla="*/ 2209800 w 12077700"/>
                  <a:gd name="connsiteY14" fmla="*/ 1028700 h 3340100"/>
                  <a:gd name="connsiteX15" fmla="*/ 2273300 w 12077700"/>
                  <a:gd name="connsiteY15" fmla="*/ 558800 h 3340100"/>
                  <a:gd name="connsiteX16" fmla="*/ 2438400 w 12077700"/>
                  <a:gd name="connsiteY16" fmla="*/ 1244600 h 3340100"/>
                  <a:gd name="connsiteX17" fmla="*/ 2501900 w 12077700"/>
                  <a:gd name="connsiteY17" fmla="*/ 1790700 h 3340100"/>
                  <a:gd name="connsiteX18" fmla="*/ 2679700 w 12077700"/>
                  <a:gd name="connsiteY18" fmla="*/ 2857500 h 3340100"/>
                  <a:gd name="connsiteX19" fmla="*/ 2806700 w 12077700"/>
                  <a:gd name="connsiteY19" fmla="*/ 1612900 h 3340100"/>
                  <a:gd name="connsiteX20" fmla="*/ 3048000 w 12077700"/>
                  <a:gd name="connsiteY20" fmla="*/ 1231900 h 3340100"/>
                  <a:gd name="connsiteX21" fmla="*/ 3111500 w 12077700"/>
                  <a:gd name="connsiteY21" fmla="*/ 1701800 h 3340100"/>
                  <a:gd name="connsiteX22" fmla="*/ 3251200 w 12077700"/>
                  <a:gd name="connsiteY22" fmla="*/ 2527300 h 3340100"/>
                  <a:gd name="connsiteX23" fmla="*/ 3365500 w 12077700"/>
                  <a:gd name="connsiteY23" fmla="*/ 2108200 h 3340100"/>
                  <a:gd name="connsiteX24" fmla="*/ 3632200 w 12077700"/>
                  <a:gd name="connsiteY24" fmla="*/ 965200 h 3340100"/>
                  <a:gd name="connsiteX25" fmla="*/ 3771900 w 12077700"/>
                  <a:gd name="connsiteY25" fmla="*/ 2413000 h 3340100"/>
                  <a:gd name="connsiteX26" fmla="*/ 3949700 w 12077700"/>
                  <a:gd name="connsiteY26" fmla="*/ 2057400 h 3340100"/>
                  <a:gd name="connsiteX27" fmla="*/ 4064000 w 12077700"/>
                  <a:gd name="connsiteY27" fmla="*/ 2578100 h 3340100"/>
                  <a:gd name="connsiteX28" fmla="*/ 4152900 w 12077700"/>
                  <a:gd name="connsiteY28" fmla="*/ 2298700 h 3340100"/>
                  <a:gd name="connsiteX29" fmla="*/ 4229100 w 12077700"/>
                  <a:gd name="connsiteY29" fmla="*/ 2286000 h 3340100"/>
                  <a:gd name="connsiteX30" fmla="*/ 4305300 w 12077700"/>
                  <a:gd name="connsiteY30" fmla="*/ 2540000 h 3340100"/>
                  <a:gd name="connsiteX31" fmla="*/ 4457700 w 12077700"/>
                  <a:gd name="connsiteY31" fmla="*/ 1905000 h 3340100"/>
                  <a:gd name="connsiteX32" fmla="*/ 4635500 w 12077700"/>
                  <a:gd name="connsiteY32" fmla="*/ 2451100 h 3340100"/>
                  <a:gd name="connsiteX33" fmla="*/ 4699000 w 12077700"/>
                  <a:gd name="connsiteY33" fmla="*/ 2247900 h 3340100"/>
                  <a:gd name="connsiteX34" fmla="*/ 4838700 w 12077700"/>
                  <a:gd name="connsiteY34" fmla="*/ 190500 h 3340100"/>
                  <a:gd name="connsiteX35" fmla="*/ 4902200 w 12077700"/>
                  <a:gd name="connsiteY35" fmla="*/ 0 h 3340100"/>
                  <a:gd name="connsiteX36" fmla="*/ 5029200 w 12077700"/>
                  <a:gd name="connsiteY36" fmla="*/ 292100 h 3340100"/>
                  <a:gd name="connsiteX37" fmla="*/ 5181600 w 12077700"/>
                  <a:gd name="connsiteY37" fmla="*/ 1663700 h 3340100"/>
                  <a:gd name="connsiteX38" fmla="*/ 5295900 w 12077700"/>
                  <a:gd name="connsiteY38" fmla="*/ 3340100 h 3340100"/>
                  <a:gd name="connsiteX39" fmla="*/ 5562600 w 12077700"/>
                  <a:gd name="connsiteY39" fmla="*/ 1371600 h 3340100"/>
                  <a:gd name="connsiteX40" fmla="*/ 5651500 w 12077700"/>
                  <a:gd name="connsiteY40" fmla="*/ 1397000 h 3340100"/>
                  <a:gd name="connsiteX41" fmla="*/ 5689600 w 12077700"/>
                  <a:gd name="connsiteY41" fmla="*/ 952500 h 3340100"/>
                  <a:gd name="connsiteX42" fmla="*/ 5842000 w 12077700"/>
                  <a:gd name="connsiteY42" fmla="*/ 2476500 h 3340100"/>
                  <a:gd name="connsiteX43" fmla="*/ 5930900 w 12077700"/>
                  <a:gd name="connsiteY43" fmla="*/ 2222500 h 3340100"/>
                  <a:gd name="connsiteX44" fmla="*/ 6032500 w 12077700"/>
                  <a:gd name="connsiteY44" fmla="*/ 2057400 h 3340100"/>
                  <a:gd name="connsiteX45" fmla="*/ 6121400 w 12077700"/>
                  <a:gd name="connsiteY45" fmla="*/ 2120900 h 3340100"/>
                  <a:gd name="connsiteX46" fmla="*/ 6273800 w 12077700"/>
                  <a:gd name="connsiteY46" fmla="*/ 1435100 h 3340100"/>
                  <a:gd name="connsiteX47" fmla="*/ 6451600 w 12077700"/>
                  <a:gd name="connsiteY47" fmla="*/ 2501900 h 3340100"/>
                  <a:gd name="connsiteX48" fmla="*/ 6527800 w 12077700"/>
                  <a:gd name="connsiteY48" fmla="*/ 2235200 h 3340100"/>
                  <a:gd name="connsiteX49" fmla="*/ 6629400 w 12077700"/>
                  <a:gd name="connsiteY49" fmla="*/ 2349500 h 3340100"/>
                  <a:gd name="connsiteX50" fmla="*/ 6781800 w 12077700"/>
                  <a:gd name="connsiteY50" fmla="*/ 1676400 h 3340100"/>
                  <a:gd name="connsiteX51" fmla="*/ 6934200 w 12077700"/>
                  <a:gd name="connsiteY51" fmla="*/ 2171700 h 3340100"/>
                  <a:gd name="connsiteX52" fmla="*/ 6997700 w 12077700"/>
                  <a:gd name="connsiteY52" fmla="*/ 1955800 h 3340100"/>
                  <a:gd name="connsiteX53" fmla="*/ 7073900 w 12077700"/>
                  <a:gd name="connsiteY53" fmla="*/ 1943100 h 3340100"/>
                  <a:gd name="connsiteX54" fmla="*/ 7188200 w 12077700"/>
                  <a:gd name="connsiteY54" fmla="*/ 2628900 h 3340100"/>
                  <a:gd name="connsiteX55" fmla="*/ 7327900 w 12077700"/>
                  <a:gd name="connsiteY55" fmla="*/ 2641600 h 3340100"/>
                  <a:gd name="connsiteX56" fmla="*/ 7366000 w 12077700"/>
                  <a:gd name="connsiteY56" fmla="*/ 2540000 h 3340100"/>
                  <a:gd name="connsiteX57" fmla="*/ 7404100 w 12077700"/>
                  <a:gd name="connsiteY57" fmla="*/ 2692400 h 3340100"/>
                  <a:gd name="connsiteX58" fmla="*/ 7505700 w 12077700"/>
                  <a:gd name="connsiteY58" fmla="*/ 2806700 h 3340100"/>
                  <a:gd name="connsiteX59" fmla="*/ 7708900 w 12077700"/>
                  <a:gd name="connsiteY59" fmla="*/ 279400 h 3340100"/>
                  <a:gd name="connsiteX60" fmla="*/ 7810500 w 12077700"/>
                  <a:gd name="connsiteY60" fmla="*/ 330200 h 3340100"/>
                  <a:gd name="connsiteX61" fmla="*/ 7899400 w 12077700"/>
                  <a:gd name="connsiteY61" fmla="*/ 952500 h 3340100"/>
                  <a:gd name="connsiteX62" fmla="*/ 8140700 w 12077700"/>
                  <a:gd name="connsiteY62" fmla="*/ 2692400 h 3340100"/>
                  <a:gd name="connsiteX63" fmla="*/ 8293100 w 12077700"/>
                  <a:gd name="connsiteY63" fmla="*/ 1612900 h 3340100"/>
                  <a:gd name="connsiteX64" fmla="*/ 8382000 w 12077700"/>
                  <a:gd name="connsiteY64" fmla="*/ 2082800 h 3340100"/>
                  <a:gd name="connsiteX65" fmla="*/ 8483600 w 12077700"/>
                  <a:gd name="connsiteY65" fmla="*/ 1689100 h 3340100"/>
                  <a:gd name="connsiteX66" fmla="*/ 8534400 w 12077700"/>
                  <a:gd name="connsiteY66" fmla="*/ 1257300 h 3340100"/>
                  <a:gd name="connsiteX67" fmla="*/ 8597900 w 12077700"/>
                  <a:gd name="connsiteY67" fmla="*/ 2197100 h 3340100"/>
                  <a:gd name="connsiteX68" fmla="*/ 8712200 w 12077700"/>
                  <a:gd name="connsiteY68" fmla="*/ 2527300 h 3340100"/>
                  <a:gd name="connsiteX69" fmla="*/ 8801100 w 12077700"/>
                  <a:gd name="connsiteY69" fmla="*/ 1968500 h 3340100"/>
                  <a:gd name="connsiteX70" fmla="*/ 8928100 w 12077700"/>
                  <a:gd name="connsiteY70" fmla="*/ 2146300 h 3340100"/>
                  <a:gd name="connsiteX71" fmla="*/ 9080500 w 12077700"/>
                  <a:gd name="connsiteY71" fmla="*/ 1257300 h 3340100"/>
                  <a:gd name="connsiteX72" fmla="*/ 9220200 w 12077700"/>
                  <a:gd name="connsiteY72" fmla="*/ 2171700 h 3340100"/>
                  <a:gd name="connsiteX73" fmla="*/ 9271000 w 12077700"/>
                  <a:gd name="connsiteY73" fmla="*/ 2044700 h 3340100"/>
                  <a:gd name="connsiteX74" fmla="*/ 9309100 w 12077700"/>
                  <a:gd name="connsiteY74" fmla="*/ 2171700 h 3340100"/>
                  <a:gd name="connsiteX75" fmla="*/ 9347200 w 12077700"/>
                  <a:gd name="connsiteY75" fmla="*/ 2032000 h 3340100"/>
                  <a:gd name="connsiteX76" fmla="*/ 9499600 w 12077700"/>
                  <a:gd name="connsiteY76" fmla="*/ 1317172 h 3340100"/>
                  <a:gd name="connsiteX77" fmla="*/ 9635430 w 12077700"/>
                  <a:gd name="connsiteY77" fmla="*/ 1210128 h 3340100"/>
                  <a:gd name="connsiteX78" fmla="*/ 9664700 w 12077700"/>
                  <a:gd name="connsiteY78" fmla="*/ 2159000 h 3340100"/>
                  <a:gd name="connsiteX79" fmla="*/ 9715500 w 12077700"/>
                  <a:gd name="connsiteY79" fmla="*/ 2362200 h 3340100"/>
                  <a:gd name="connsiteX80" fmla="*/ 9804400 w 12077700"/>
                  <a:gd name="connsiteY80" fmla="*/ 2184400 h 3340100"/>
                  <a:gd name="connsiteX81" fmla="*/ 9906000 w 12077700"/>
                  <a:gd name="connsiteY81" fmla="*/ 1917700 h 3340100"/>
                  <a:gd name="connsiteX82" fmla="*/ 10071100 w 12077700"/>
                  <a:gd name="connsiteY82" fmla="*/ 2184400 h 3340100"/>
                  <a:gd name="connsiteX83" fmla="*/ 10223500 w 12077700"/>
                  <a:gd name="connsiteY83" fmla="*/ 2336800 h 3340100"/>
                  <a:gd name="connsiteX84" fmla="*/ 10452100 w 12077700"/>
                  <a:gd name="connsiteY84" fmla="*/ 2603500 h 3340100"/>
                  <a:gd name="connsiteX85" fmla="*/ 10668000 w 12077700"/>
                  <a:gd name="connsiteY85" fmla="*/ 812800 h 3340100"/>
                  <a:gd name="connsiteX86" fmla="*/ 10835857 w 12077700"/>
                  <a:gd name="connsiteY86" fmla="*/ 190500 h 3340100"/>
                  <a:gd name="connsiteX87" fmla="*/ 10922000 w 12077700"/>
                  <a:gd name="connsiteY87" fmla="*/ 622300 h 3340100"/>
                  <a:gd name="connsiteX88" fmla="*/ 11125200 w 12077700"/>
                  <a:gd name="connsiteY88" fmla="*/ 2959100 h 3340100"/>
                  <a:gd name="connsiteX89" fmla="*/ 11252200 w 12077700"/>
                  <a:gd name="connsiteY89" fmla="*/ 2006600 h 3340100"/>
                  <a:gd name="connsiteX90" fmla="*/ 11366500 w 12077700"/>
                  <a:gd name="connsiteY90" fmla="*/ 1803400 h 3340100"/>
                  <a:gd name="connsiteX91" fmla="*/ 11417300 w 12077700"/>
                  <a:gd name="connsiteY91" fmla="*/ 1854200 h 3340100"/>
                  <a:gd name="connsiteX92" fmla="*/ 11455400 w 12077700"/>
                  <a:gd name="connsiteY92" fmla="*/ 1143000 h 3340100"/>
                  <a:gd name="connsiteX93" fmla="*/ 11557000 w 12077700"/>
                  <a:gd name="connsiteY93" fmla="*/ 1282700 h 3340100"/>
                  <a:gd name="connsiteX94" fmla="*/ 11684000 w 12077700"/>
                  <a:gd name="connsiteY94" fmla="*/ 2552700 h 3340100"/>
                  <a:gd name="connsiteX95" fmla="*/ 11798300 w 12077700"/>
                  <a:gd name="connsiteY95" fmla="*/ 2273300 h 3340100"/>
                  <a:gd name="connsiteX96" fmla="*/ 11861800 w 12077700"/>
                  <a:gd name="connsiteY96" fmla="*/ 2616200 h 3340100"/>
                  <a:gd name="connsiteX97" fmla="*/ 12077700 w 12077700"/>
                  <a:gd name="connsiteY97" fmla="*/ 1612900 h 3340100"/>
                  <a:gd name="connsiteX0" fmla="*/ 0 w 11417300"/>
                  <a:gd name="connsiteY0" fmla="*/ 787400 h 3340100"/>
                  <a:gd name="connsiteX1" fmla="*/ 177800 w 11417300"/>
                  <a:gd name="connsiteY1" fmla="*/ 2527300 h 3340100"/>
                  <a:gd name="connsiteX2" fmla="*/ 304800 w 11417300"/>
                  <a:gd name="connsiteY2" fmla="*/ 1270000 h 3340100"/>
                  <a:gd name="connsiteX3" fmla="*/ 393700 w 11417300"/>
                  <a:gd name="connsiteY3" fmla="*/ 1447800 h 3340100"/>
                  <a:gd name="connsiteX4" fmla="*/ 457200 w 11417300"/>
                  <a:gd name="connsiteY4" fmla="*/ 2120900 h 3340100"/>
                  <a:gd name="connsiteX5" fmla="*/ 546100 w 11417300"/>
                  <a:gd name="connsiteY5" fmla="*/ 1968500 h 3340100"/>
                  <a:gd name="connsiteX6" fmla="*/ 571500 w 11417300"/>
                  <a:gd name="connsiteY6" fmla="*/ 1803400 h 3340100"/>
                  <a:gd name="connsiteX7" fmla="*/ 736600 w 11417300"/>
                  <a:gd name="connsiteY7" fmla="*/ 2844800 h 3340100"/>
                  <a:gd name="connsiteX8" fmla="*/ 838200 w 11417300"/>
                  <a:gd name="connsiteY8" fmla="*/ 2235200 h 3340100"/>
                  <a:gd name="connsiteX9" fmla="*/ 977900 w 11417300"/>
                  <a:gd name="connsiteY9" fmla="*/ 2959100 h 3340100"/>
                  <a:gd name="connsiteX10" fmla="*/ 1181100 w 11417300"/>
                  <a:gd name="connsiteY10" fmla="*/ 1612900 h 3340100"/>
                  <a:gd name="connsiteX11" fmla="*/ 1308100 w 11417300"/>
                  <a:gd name="connsiteY11" fmla="*/ 2133600 h 3340100"/>
                  <a:gd name="connsiteX12" fmla="*/ 1409700 w 11417300"/>
                  <a:gd name="connsiteY12" fmla="*/ 2209800 h 3340100"/>
                  <a:gd name="connsiteX13" fmla="*/ 1549400 w 11417300"/>
                  <a:gd name="connsiteY13" fmla="*/ 1028700 h 3340100"/>
                  <a:gd name="connsiteX14" fmla="*/ 1612900 w 11417300"/>
                  <a:gd name="connsiteY14" fmla="*/ 558800 h 3340100"/>
                  <a:gd name="connsiteX15" fmla="*/ 1778000 w 11417300"/>
                  <a:gd name="connsiteY15" fmla="*/ 1244600 h 3340100"/>
                  <a:gd name="connsiteX16" fmla="*/ 1841500 w 11417300"/>
                  <a:gd name="connsiteY16" fmla="*/ 1790700 h 3340100"/>
                  <a:gd name="connsiteX17" fmla="*/ 2019300 w 11417300"/>
                  <a:gd name="connsiteY17" fmla="*/ 2857500 h 3340100"/>
                  <a:gd name="connsiteX18" fmla="*/ 2146300 w 11417300"/>
                  <a:gd name="connsiteY18" fmla="*/ 1612900 h 3340100"/>
                  <a:gd name="connsiteX19" fmla="*/ 2387600 w 11417300"/>
                  <a:gd name="connsiteY19" fmla="*/ 1231900 h 3340100"/>
                  <a:gd name="connsiteX20" fmla="*/ 2451100 w 11417300"/>
                  <a:gd name="connsiteY20" fmla="*/ 1701800 h 3340100"/>
                  <a:gd name="connsiteX21" fmla="*/ 2590800 w 11417300"/>
                  <a:gd name="connsiteY21" fmla="*/ 2527300 h 3340100"/>
                  <a:gd name="connsiteX22" fmla="*/ 2705100 w 11417300"/>
                  <a:gd name="connsiteY22" fmla="*/ 2108200 h 3340100"/>
                  <a:gd name="connsiteX23" fmla="*/ 2971800 w 11417300"/>
                  <a:gd name="connsiteY23" fmla="*/ 965200 h 3340100"/>
                  <a:gd name="connsiteX24" fmla="*/ 3111500 w 11417300"/>
                  <a:gd name="connsiteY24" fmla="*/ 2413000 h 3340100"/>
                  <a:gd name="connsiteX25" fmla="*/ 3289300 w 11417300"/>
                  <a:gd name="connsiteY25" fmla="*/ 2057400 h 3340100"/>
                  <a:gd name="connsiteX26" fmla="*/ 3403600 w 11417300"/>
                  <a:gd name="connsiteY26" fmla="*/ 2578100 h 3340100"/>
                  <a:gd name="connsiteX27" fmla="*/ 3492500 w 11417300"/>
                  <a:gd name="connsiteY27" fmla="*/ 2298700 h 3340100"/>
                  <a:gd name="connsiteX28" fmla="*/ 3568700 w 11417300"/>
                  <a:gd name="connsiteY28" fmla="*/ 2286000 h 3340100"/>
                  <a:gd name="connsiteX29" fmla="*/ 3644900 w 11417300"/>
                  <a:gd name="connsiteY29" fmla="*/ 2540000 h 3340100"/>
                  <a:gd name="connsiteX30" fmla="*/ 3797300 w 11417300"/>
                  <a:gd name="connsiteY30" fmla="*/ 1905000 h 3340100"/>
                  <a:gd name="connsiteX31" fmla="*/ 3975100 w 11417300"/>
                  <a:gd name="connsiteY31" fmla="*/ 2451100 h 3340100"/>
                  <a:gd name="connsiteX32" fmla="*/ 4038600 w 11417300"/>
                  <a:gd name="connsiteY32" fmla="*/ 2247900 h 3340100"/>
                  <a:gd name="connsiteX33" fmla="*/ 4178300 w 11417300"/>
                  <a:gd name="connsiteY33" fmla="*/ 190500 h 3340100"/>
                  <a:gd name="connsiteX34" fmla="*/ 4241800 w 11417300"/>
                  <a:gd name="connsiteY34" fmla="*/ 0 h 3340100"/>
                  <a:gd name="connsiteX35" fmla="*/ 4368800 w 11417300"/>
                  <a:gd name="connsiteY35" fmla="*/ 292100 h 3340100"/>
                  <a:gd name="connsiteX36" fmla="*/ 4521200 w 11417300"/>
                  <a:gd name="connsiteY36" fmla="*/ 1663700 h 3340100"/>
                  <a:gd name="connsiteX37" fmla="*/ 4635500 w 11417300"/>
                  <a:gd name="connsiteY37" fmla="*/ 3340100 h 3340100"/>
                  <a:gd name="connsiteX38" fmla="*/ 4902200 w 11417300"/>
                  <a:gd name="connsiteY38" fmla="*/ 1371600 h 3340100"/>
                  <a:gd name="connsiteX39" fmla="*/ 4991100 w 11417300"/>
                  <a:gd name="connsiteY39" fmla="*/ 1397000 h 3340100"/>
                  <a:gd name="connsiteX40" fmla="*/ 5029200 w 11417300"/>
                  <a:gd name="connsiteY40" fmla="*/ 952500 h 3340100"/>
                  <a:gd name="connsiteX41" fmla="*/ 5181600 w 11417300"/>
                  <a:gd name="connsiteY41" fmla="*/ 2476500 h 3340100"/>
                  <a:gd name="connsiteX42" fmla="*/ 5270500 w 11417300"/>
                  <a:gd name="connsiteY42" fmla="*/ 2222500 h 3340100"/>
                  <a:gd name="connsiteX43" fmla="*/ 5372100 w 11417300"/>
                  <a:gd name="connsiteY43" fmla="*/ 2057400 h 3340100"/>
                  <a:gd name="connsiteX44" fmla="*/ 5461000 w 11417300"/>
                  <a:gd name="connsiteY44" fmla="*/ 2120900 h 3340100"/>
                  <a:gd name="connsiteX45" fmla="*/ 5613400 w 11417300"/>
                  <a:gd name="connsiteY45" fmla="*/ 1435100 h 3340100"/>
                  <a:gd name="connsiteX46" fmla="*/ 5791200 w 11417300"/>
                  <a:gd name="connsiteY46" fmla="*/ 2501900 h 3340100"/>
                  <a:gd name="connsiteX47" fmla="*/ 5867400 w 11417300"/>
                  <a:gd name="connsiteY47" fmla="*/ 2235200 h 3340100"/>
                  <a:gd name="connsiteX48" fmla="*/ 5969000 w 11417300"/>
                  <a:gd name="connsiteY48" fmla="*/ 2349500 h 3340100"/>
                  <a:gd name="connsiteX49" fmla="*/ 6121400 w 11417300"/>
                  <a:gd name="connsiteY49" fmla="*/ 1676400 h 3340100"/>
                  <a:gd name="connsiteX50" fmla="*/ 6273800 w 11417300"/>
                  <a:gd name="connsiteY50" fmla="*/ 2171700 h 3340100"/>
                  <a:gd name="connsiteX51" fmla="*/ 6337300 w 11417300"/>
                  <a:gd name="connsiteY51" fmla="*/ 1955800 h 3340100"/>
                  <a:gd name="connsiteX52" fmla="*/ 6413500 w 11417300"/>
                  <a:gd name="connsiteY52" fmla="*/ 1943100 h 3340100"/>
                  <a:gd name="connsiteX53" fmla="*/ 6527800 w 11417300"/>
                  <a:gd name="connsiteY53" fmla="*/ 2628900 h 3340100"/>
                  <a:gd name="connsiteX54" fmla="*/ 6667500 w 11417300"/>
                  <a:gd name="connsiteY54" fmla="*/ 2641600 h 3340100"/>
                  <a:gd name="connsiteX55" fmla="*/ 6705600 w 11417300"/>
                  <a:gd name="connsiteY55" fmla="*/ 2540000 h 3340100"/>
                  <a:gd name="connsiteX56" fmla="*/ 6743700 w 11417300"/>
                  <a:gd name="connsiteY56" fmla="*/ 2692400 h 3340100"/>
                  <a:gd name="connsiteX57" fmla="*/ 6845300 w 11417300"/>
                  <a:gd name="connsiteY57" fmla="*/ 2806700 h 3340100"/>
                  <a:gd name="connsiteX58" fmla="*/ 7048500 w 11417300"/>
                  <a:gd name="connsiteY58" fmla="*/ 279400 h 3340100"/>
                  <a:gd name="connsiteX59" fmla="*/ 7150100 w 11417300"/>
                  <a:gd name="connsiteY59" fmla="*/ 330200 h 3340100"/>
                  <a:gd name="connsiteX60" fmla="*/ 7239000 w 11417300"/>
                  <a:gd name="connsiteY60" fmla="*/ 952500 h 3340100"/>
                  <a:gd name="connsiteX61" fmla="*/ 7480300 w 11417300"/>
                  <a:gd name="connsiteY61" fmla="*/ 2692400 h 3340100"/>
                  <a:gd name="connsiteX62" fmla="*/ 7632700 w 11417300"/>
                  <a:gd name="connsiteY62" fmla="*/ 1612900 h 3340100"/>
                  <a:gd name="connsiteX63" fmla="*/ 7721600 w 11417300"/>
                  <a:gd name="connsiteY63" fmla="*/ 2082800 h 3340100"/>
                  <a:gd name="connsiteX64" fmla="*/ 7823200 w 11417300"/>
                  <a:gd name="connsiteY64" fmla="*/ 1689100 h 3340100"/>
                  <a:gd name="connsiteX65" fmla="*/ 7874000 w 11417300"/>
                  <a:gd name="connsiteY65" fmla="*/ 1257300 h 3340100"/>
                  <a:gd name="connsiteX66" fmla="*/ 7937500 w 11417300"/>
                  <a:gd name="connsiteY66" fmla="*/ 2197100 h 3340100"/>
                  <a:gd name="connsiteX67" fmla="*/ 8051800 w 11417300"/>
                  <a:gd name="connsiteY67" fmla="*/ 2527300 h 3340100"/>
                  <a:gd name="connsiteX68" fmla="*/ 8140700 w 11417300"/>
                  <a:gd name="connsiteY68" fmla="*/ 1968500 h 3340100"/>
                  <a:gd name="connsiteX69" fmla="*/ 8267700 w 11417300"/>
                  <a:gd name="connsiteY69" fmla="*/ 2146300 h 3340100"/>
                  <a:gd name="connsiteX70" fmla="*/ 8420100 w 11417300"/>
                  <a:gd name="connsiteY70" fmla="*/ 1257300 h 3340100"/>
                  <a:gd name="connsiteX71" fmla="*/ 8559800 w 11417300"/>
                  <a:gd name="connsiteY71" fmla="*/ 2171700 h 3340100"/>
                  <a:gd name="connsiteX72" fmla="*/ 8610600 w 11417300"/>
                  <a:gd name="connsiteY72" fmla="*/ 2044700 h 3340100"/>
                  <a:gd name="connsiteX73" fmla="*/ 8648700 w 11417300"/>
                  <a:gd name="connsiteY73" fmla="*/ 2171700 h 3340100"/>
                  <a:gd name="connsiteX74" fmla="*/ 8686800 w 11417300"/>
                  <a:gd name="connsiteY74" fmla="*/ 2032000 h 3340100"/>
                  <a:gd name="connsiteX75" fmla="*/ 8839200 w 11417300"/>
                  <a:gd name="connsiteY75" fmla="*/ 1317172 h 3340100"/>
                  <a:gd name="connsiteX76" fmla="*/ 8975030 w 11417300"/>
                  <a:gd name="connsiteY76" fmla="*/ 1210128 h 3340100"/>
                  <a:gd name="connsiteX77" fmla="*/ 9004300 w 11417300"/>
                  <a:gd name="connsiteY77" fmla="*/ 2159000 h 3340100"/>
                  <a:gd name="connsiteX78" fmla="*/ 9055100 w 11417300"/>
                  <a:gd name="connsiteY78" fmla="*/ 2362200 h 3340100"/>
                  <a:gd name="connsiteX79" fmla="*/ 9144000 w 11417300"/>
                  <a:gd name="connsiteY79" fmla="*/ 2184400 h 3340100"/>
                  <a:gd name="connsiteX80" fmla="*/ 9245600 w 11417300"/>
                  <a:gd name="connsiteY80" fmla="*/ 1917700 h 3340100"/>
                  <a:gd name="connsiteX81" fmla="*/ 9410700 w 11417300"/>
                  <a:gd name="connsiteY81" fmla="*/ 2184400 h 3340100"/>
                  <a:gd name="connsiteX82" fmla="*/ 9563100 w 11417300"/>
                  <a:gd name="connsiteY82" fmla="*/ 2336800 h 3340100"/>
                  <a:gd name="connsiteX83" fmla="*/ 9791700 w 11417300"/>
                  <a:gd name="connsiteY83" fmla="*/ 2603500 h 3340100"/>
                  <a:gd name="connsiteX84" fmla="*/ 10007600 w 11417300"/>
                  <a:gd name="connsiteY84" fmla="*/ 812800 h 3340100"/>
                  <a:gd name="connsiteX85" fmla="*/ 10175457 w 11417300"/>
                  <a:gd name="connsiteY85" fmla="*/ 190500 h 3340100"/>
                  <a:gd name="connsiteX86" fmla="*/ 10261600 w 11417300"/>
                  <a:gd name="connsiteY86" fmla="*/ 622300 h 3340100"/>
                  <a:gd name="connsiteX87" fmla="*/ 10464800 w 11417300"/>
                  <a:gd name="connsiteY87" fmla="*/ 2959100 h 3340100"/>
                  <a:gd name="connsiteX88" fmla="*/ 10591800 w 11417300"/>
                  <a:gd name="connsiteY88" fmla="*/ 2006600 h 3340100"/>
                  <a:gd name="connsiteX89" fmla="*/ 10706100 w 11417300"/>
                  <a:gd name="connsiteY89" fmla="*/ 1803400 h 3340100"/>
                  <a:gd name="connsiteX90" fmla="*/ 10756900 w 11417300"/>
                  <a:gd name="connsiteY90" fmla="*/ 1854200 h 3340100"/>
                  <a:gd name="connsiteX91" fmla="*/ 10795000 w 11417300"/>
                  <a:gd name="connsiteY91" fmla="*/ 1143000 h 3340100"/>
                  <a:gd name="connsiteX92" fmla="*/ 10896600 w 11417300"/>
                  <a:gd name="connsiteY92" fmla="*/ 1282700 h 3340100"/>
                  <a:gd name="connsiteX93" fmla="*/ 11023600 w 11417300"/>
                  <a:gd name="connsiteY93" fmla="*/ 2552700 h 3340100"/>
                  <a:gd name="connsiteX94" fmla="*/ 11137900 w 11417300"/>
                  <a:gd name="connsiteY94" fmla="*/ 2273300 h 3340100"/>
                  <a:gd name="connsiteX95" fmla="*/ 11201400 w 11417300"/>
                  <a:gd name="connsiteY95" fmla="*/ 2616200 h 3340100"/>
                  <a:gd name="connsiteX96" fmla="*/ 11417300 w 11417300"/>
                  <a:gd name="connsiteY96" fmla="*/ 1612900 h 3340100"/>
                  <a:gd name="connsiteX0" fmla="*/ 0 w 11239500"/>
                  <a:gd name="connsiteY0" fmla="*/ 2527300 h 3340100"/>
                  <a:gd name="connsiteX1" fmla="*/ 127000 w 11239500"/>
                  <a:gd name="connsiteY1" fmla="*/ 1270000 h 3340100"/>
                  <a:gd name="connsiteX2" fmla="*/ 215900 w 11239500"/>
                  <a:gd name="connsiteY2" fmla="*/ 1447800 h 3340100"/>
                  <a:gd name="connsiteX3" fmla="*/ 279400 w 11239500"/>
                  <a:gd name="connsiteY3" fmla="*/ 2120900 h 3340100"/>
                  <a:gd name="connsiteX4" fmla="*/ 368300 w 11239500"/>
                  <a:gd name="connsiteY4" fmla="*/ 1968500 h 3340100"/>
                  <a:gd name="connsiteX5" fmla="*/ 393700 w 11239500"/>
                  <a:gd name="connsiteY5" fmla="*/ 1803400 h 3340100"/>
                  <a:gd name="connsiteX6" fmla="*/ 558800 w 11239500"/>
                  <a:gd name="connsiteY6" fmla="*/ 2844800 h 3340100"/>
                  <a:gd name="connsiteX7" fmla="*/ 660400 w 11239500"/>
                  <a:gd name="connsiteY7" fmla="*/ 2235200 h 3340100"/>
                  <a:gd name="connsiteX8" fmla="*/ 800100 w 11239500"/>
                  <a:gd name="connsiteY8" fmla="*/ 2959100 h 3340100"/>
                  <a:gd name="connsiteX9" fmla="*/ 1003300 w 11239500"/>
                  <a:gd name="connsiteY9" fmla="*/ 1612900 h 3340100"/>
                  <a:gd name="connsiteX10" fmla="*/ 1130300 w 11239500"/>
                  <a:gd name="connsiteY10" fmla="*/ 2133600 h 3340100"/>
                  <a:gd name="connsiteX11" fmla="*/ 1231900 w 11239500"/>
                  <a:gd name="connsiteY11" fmla="*/ 2209800 h 3340100"/>
                  <a:gd name="connsiteX12" fmla="*/ 1371600 w 11239500"/>
                  <a:gd name="connsiteY12" fmla="*/ 1028700 h 3340100"/>
                  <a:gd name="connsiteX13" fmla="*/ 1435100 w 11239500"/>
                  <a:gd name="connsiteY13" fmla="*/ 558800 h 3340100"/>
                  <a:gd name="connsiteX14" fmla="*/ 1600200 w 11239500"/>
                  <a:gd name="connsiteY14" fmla="*/ 1244600 h 3340100"/>
                  <a:gd name="connsiteX15" fmla="*/ 1663700 w 11239500"/>
                  <a:gd name="connsiteY15" fmla="*/ 1790700 h 3340100"/>
                  <a:gd name="connsiteX16" fmla="*/ 1841500 w 11239500"/>
                  <a:gd name="connsiteY16" fmla="*/ 2857500 h 3340100"/>
                  <a:gd name="connsiteX17" fmla="*/ 1968500 w 11239500"/>
                  <a:gd name="connsiteY17" fmla="*/ 1612900 h 3340100"/>
                  <a:gd name="connsiteX18" fmla="*/ 2209800 w 11239500"/>
                  <a:gd name="connsiteY18" fmla="*/ 1231900 h 3340100"/>
                  <a:gd name="connsiteX19" fmla="*/ 2273300 w 11239500"/>
                  <a:gd name="connsiteY19" fmla="*/ 1701800 h 3340100"/>
                  <a:gd name="connsiteX20" fmla="*/ 2413000 w 11239500"/>
                  <a:gd name="connsiteY20" fmla="*/ 2527300 h 3340100"/>
                  <a:gd name="connsiteX21" fmla="*/ 2527300 w 11239500"/>
                  <a:gd name="connsiteY21" fmla="*/ 2108200 h 3340100"/>
                  <a:gd name="connsiteX22" fmla="*/ 2794000 w 11239500"/>
                  <a:gd name="connsiteY22" fmla="*/ 965200 h 3340100"/>
                  <a:gd name="connsiteX23" fmla="*/ 2933700 w 11239500"/>
                  <a:gd name="connsiteY23" fmla="*/ 2413000 h 3340100"/>
                  <a:gd name="connsiteX24" fmla="*/ 3111500 w 11239500"/>
                  <a:gd name="connsiteY24" fmla="*/ 2057400 h 3340100"/>
                  <a:gd name="connsiteX25" fmla="*/ 3225800 w 11239500"/>
                  <a:gd name="connsiteY25" fmla="*/ 2578100 h 3340100"/>
                  <a:gd name="connsiteX26" fmla="*/ 3314700 w 11239500"/>
                  <a:gd name="connsiteY26" fmla="*/ 2298700 h 3340100"/>
                  <a:gd name="connsiteX27" fmla="*/ 3390900 w 11239500"/>
                  <a:gd name="connsiteY27" fmla="*/ 2286000 h 3340100"/>
                  <a:gd name="connsiteX28" fmla="*/ 3467100 w 11239500"/>
                  <a:gd name="connsiteY28" fmla="*/ 2540000 h 3340100"/>
                  <a:gd name="connsiteX29" fmla="*/ 3619500 w 11239500"/>
                  <a:gd name="connsiteY29" fmla="*/ 1905000 h 3340100"/>
                  <a:gd name="connsiteX30" fmla="*/ 3797300 w 11239500"/>
                  <a:gd name="connsiteY30" fmla="*/ 2451100 h 3340100"/>
                  <a:gd name="connsiteX31" fmla="*/ 3860800 w 11239500"/>
                  <a:gd name="connsiteY31" fmla="*/ 2247900 h 3340100"/>
                  <a:gd name="connsiteX32" fmla="*/ 4000500 w 11239500"/>
                  <a:gd name="connsiteY32" fmla="*/ 190500 h 3340100"/>
                  <a:gd name="connsiteX33" fmla="*/ 4064000 w 11239500"/>
                  <a:gd name="connsiteY33" fmla="*/ 0 h 3340100"/>
                  <a:gd name="connsiteX34" fmla="*/ 4191000 w 11239500"/>
                  <a:gd name="connsiteY34" fmla="*/ 292100 h 3340100"/>
                  <a:gd name="connsiteX35" fmla="*/ 4343400 w 11239500"/>
                  <a:gd name="connsiteY35" fmla="*/ 1663700 h 3340100"/>
                  <a:gd name="connsiteX36" fmla="*/ 4457700 w 11239500"/>
                  <a:gd name="connsiteY36" fmla="*/ 3340100 h 3340100"/>
                  <a:gd name="connsiteX37" fmla="*/ 4724400 w 11239500"/>
                  <a:gd name="connsiteY37" fmla="*/ 1371600 h 3340100"/>
                  <a:gd name="connsiteX38" fmla="*/ 4813300 w 11239500"/>
                  <a:gd name="connsiteY38" fmla="*/ 1397000 h 3340100"/>
                  <a:gd name="connsiteX39" fmla="*/ 4851400 w 11239500"/>
                  <a:gd name="connsiteY39" fmla="*/ 952500 h 3340100"/>
                  <a:gd name="connsiteX40" fmla="*/ 5003800 w 11239500"/>
                  <a:gd name="connsiteY40" fmla="*/ 2476500 h 3340100"/>
                  <a:gd name="connsiteX41" fmla="*/ 5092700 w 11239500"/>
                  <a:gd name="connsiteY41" fmla="*/ 2222500 h 3340100"/>
                  <a:gd name="connsiteX42" fmla="*/ 5194300 w 11239500"/>
                  <a:gd name="connsiteY42" fmla="*/ 2057400 h 3340100"/>
                  <a:gd name="connsiteX43" fmla="*/ 5283200 w 11239500"/>
                  <a:gd name="connsiteY43" fmla="*/ 2120900 h 3340100"/>
                  <a:gd name="connsiteX44" fmla="*/ 5435600 w 11239500"/>
                  <a:gd name="connsiteY44" fmla="*/ 1435100 h 3340100"/>
                  <a:gd name="connsiteX45" fmla="*/ 5613400 w 11239500"/>
                  <a:gd name="connsiteY45" fmla="*/ 2501900 h 3340100"/>
                  <a:gd name="connsiteX46" fmla="*/ 5689600 w 11239500"/>
                  <a:gd name="connsiteY46" fmla="*/ 2235200 h 3340100"/>
                  <a:gd name="connsiteX47" fmla="*/ 5791200 w 11239500"/>
                  <a:gd name="connsiteY47" fmla="*/ 2349500 h 3340100"/>
                  <a:gd name="connsiteX48" fmla="*/ 5943600 w 11239500"/>
                  <a:gd name="connsiteY48" fmla="*/ 1676400 h 3340100"/>
                  <a:gd name="connsiteX49" fmla="*/ 6096000 w 11239500"/>
                  <a:gd name="connsiteY49" fmla="*/ 2171700 h 3340100"/>
                  <a:gd name="connsiteX50" fmla="*/ 6159500 w 11239500"/>
                  <a:gd name="connsiteY50" fmla="*/ 1955800 h 3340100"/>
                  <a:gd name="connsiteX51" fmla="*/ 6235700 w 11239500"/>
                  <a:gd name="connsiteY51" fmla="*/ 1943100 h 3340100"/>
                  <a:gd name="connsiteX52" fmla="*/ 6350000 w 11239500"/>
                  <a:gd name="connsiteY52" fmla="*/ 2628900 h 3340100"/>
                  <a:gd name="connsiteX53" fmla="*/ 6489700 w 11239500"/>
                  <a:gd name="connsiteY53" fmla="*/ 2641600 h 3340100"/>
                  <a:gd name="connsiteX54" fmla="*/ 6527800 w 11239500"/>
                  <a:gd name="connsiteY54" fmla="*/ 2540000 h 3340100"/>
                  <a:gd name="connsiteX55" fmla="*/ 6565900 w 11239500"/>
                  <a:gd name="connsiteY55" fmla="*/ 2692400 h 3340100"/>
                  <a:gd name="connsiteX56" fmla="*/ 6667500 w 11239500"/>
                  <a:gd name="connsiteY56" fmla="*/ 2806700 h 3340100"/>
                  <a:gd name="connsiteX57" fmla="*/ 6870700 w 11239500"/>
                  <a:gd name="connsiteY57" fmla="*/ 279400 h 3340100"/>
                  <a:gd name="connsiteX58" fmla="*/ 6972300 w 11239500"/>
                  <a:gd name="connsiteY58" fmla="*/ 330200 h 3340100"/>
                  <a:gd name="connsiteX59" fmla="*/ 7061200 w 11239500"/>
                  <a:gd name="connsiteY59" fmla="*/ 952500 h 3340100"/>
                  <a:gd name="connsiteX60" fmla="*/ 7302500 w 11239500"/>
                  <a:gd name="connsiteY60" fmla="*/ 2692400 h 3340100"/>
                  <a:gd name="connsiteX61" fmla="*/ 7454900 w 11239500"/>
                  <a:gd name="connsiteY61" fmla="*/ 1612900 h 3340100"/>
                  <a:gd name="connsiteX62" fmla="*/ 7543800 w 11239500"/>
                  <a:gd name="connsiteY62" fmla="*/ 2082800 h 3340100"/>
                  <a:gd name="connsiteX63" fmla="*/ 7645400 w 11239500"/>
                  <a:gd name="connsiteY63" fmla="*/ 1689100 h 3340100"/>
                  <a:gd name="connsiteX64" fmla="*/ 7696200 w 11239500"/>
                  <a:gd name="connsiteY64" fmla="*/ 1257300 h 3340100"/>
                  <a:gd name="connsiteX65" fmla="*/ 7759700 w 11239500"/>
                  <a:gd name="connsiteY65" fmla="*/ 2197100 h 3340100"/>
                  <a:gd name="connsiteX66" fmla="*/ 7874000 w 11239500"/>
                  <a:gd name="connsiteY66" fmla="*/ 2527300 h 3340100"/>
                  <a:gd name="connsiteX67" fmla="*/ 7962900 w 11239500"/>
                  <a:gd name="connsiteY67" fmla="*/ 1968500 h 3340100"/>
                  <a:gd name="connsiteX68" fmla="*/ 8089900 w 11239500"/>
                  <a:gd name="connsiteY68" fmla="*/ 2146300 h 3340100"/>
                  <a:gd name="connsiteX69" fmla="*/ 8242300 w 11239500"/>
                  <a:gd name="connsiteY69" fmla="*/ 1257300 h 3340100"/>
                  <a:gd name="connsiteX70" fmla="*/ 8382000 w 11239500"/>
                  <a:gd name="connsiteY70" fmla="*/ 2171700 h 3340100"/>
                  <a:gd name="connsiteX71" fmla="*/ 8432800 w 11239500"/>
                  <a:gd name="connsiteY71" fmla="*/ 2044700 h 3340100"/>
                  <a:gd name="connsiteX72" fmla="*/ 8470900 w 11239500"/>
                  <a:gd name="connsiteY72" fmla="*/ 2171700 h 3340100"/>
                  <a:gd name="connsiteX73" fmla="*/ 8509000 w 11239500"/>
                  <a:gd name="connsiteY73" fmla="*/ 2032000 h 3340100"/>
                  <a:gd name="connsiteX74" fmla="*/ 8661400 w 11239500"/>
                  <a:gd name="connsiteY74" fmla="*/ 1317172 h 3340100"/>
                  <a:gd name="connsiteX75" fmla="*/ 8797230 w 11239500"/>
                  <a:gd name="connsiteY75" fmla="*/ 1210128 h 3340100"/>
                  <a:gd name="connsiteX76" fmla="*/ 8826500 w 11239500"/>
                  <a:gd name="connsiteY76" fmla="*/ 2159000 h 3340100"/>
                  <a:gd name="connsiteX77" fmla="*/ 8877300 w 11239500"/>
                  <a:gd name="connsiteY77" fmla="*/ 2362200 h 3340100"/>
                  <a:gd name="connsiteX78" fmla="*/ 8966200 w 11239500"/>
                  <a:gd name="connsiteY78" fmla="*/ 2184400 h 3340100"/>
                  <a:gd name="connsiteX79" fmla="*/ 9067800 w 11239500"/>
                  <a:gd name="connsiteY79" fmla="*/ 1917700 h 3340100"/>
                  <a:gd name="connsiteX80" fmla="*/ 9232900 w 11239500"/>
                  <a:gd name="connsiteY80" fmla="*/ 2184400 h 3340100"/>
                  <a:gd name="connsiteX81" fmla="*/ 9385300 w 11239500"/>
                  <a:gd name="connsiteY81" fmla="*/ 2336800 h 3340100"/>
                  <a:gd name="connsiteX82" fmla="*/ 9613900 w 11239500"/>
                  <a:gd name="connsiteY82" fmla="*/ 2603500 h 3340100"/>
                  <a:gd name="connsiteX83" fmla="*/ 9829800 w 11239500"/>
                  <a:gd name="connsiteY83" fmla="*/ 812800 h 3340100"/>
                  <a:gd name="connsiteX84" fmla="*/ 9997657 w 11239500"/>
                  <a:gd name="connsiteY84" fmla="*/ 190500 h 3340100"/>
                  <a:gd name="connsiteX85" fmla="*/ 10083800 w 11239500"/>
                  <a:gd name="connsiteY85" fmla="*/ 622300 h 3340100"/>
                  <a:gd name="connsiteX86" fmla="*/ 10287000 w 11239500"/>
                  <a:gd name="connsiteY86" fmla="*/ 2959100 h 3340100"/>
                  <a:gd name="connsiteX87" fmla="*/ 10414000 w 11239500"/>
                  <a:gd name="connsiteY87" fmla="*/ 2006600 h 3340100"/>
                  <a:gd name="connsiteX88" fmla="*/ 10528300 w 11239500"/>
                  <a:gd name="connsiteY88" fmla="*/ 1803400 h 3340100"/>
                  <a:gd name="connsiteX89" fmla="*/ 10579100 w 11239500"/>
                  <a:gd name="connsiteY89" fmla="*/ 1854200 h 3340100"/>
                  <a:gd name="connsiteX90" fmla="*/ 10617200 w 11239500"/>
                  <a:gd name="connsiteY90" fmla="*/ 1143000 h 3340100"/>
                  <a:gd name="connsiteX91" fmla="*/ 10718800 w 11239500"/>
                  <a:gd name="connsiteY91" fmla="*/ 1282700 h 3340100"/>
                  <a:gd name="connsiteX92" fmla="*/ 10845800 w 11239500"/>
                  <a:gd name="connsiteY92" fmla="*/ 2552700 h 3340100"/>
                  <a:gd name="connsiteX93" fmla="*/ 10960100 w 11239500"/>
                  <a:gd name="connsiteY93" fmla="*/ 2273300 h 3340100"/>
                  <a:gd name="connsiteX94" fmla="*/ 11023600 w 11239500"/>
                  <a:gd name="connsiteY94" fmla="*/ 2616200 h 3340100"/>
                  <a:gd name="connsiteX95" fmla="*/ 11239500 w 11239500"/>
                  <a:gd name="connsiteY9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8940800 w 11112500"/>
                  <a:gd name="connsiteY78" fmla="*/ 1917700 h 3340100"/>
                  <a:gd name="connsiteX79" fmla="*/ 9105900 w 11112500"/>
                  <a:gd name="connsiteY79" fmla="*/ 2184400 h 3340100"/>
                  <a:gd name="connsiteX80" fmla="*/ 9258300 w 11112500"/>
                  <a:gd name="connsiteY80" fmla="*/ 2336800 h 3340100"/>
                  <a:gd name="connsiteX81" fmla="*/ 9486900 w 11112500"/>
                  <a:gd name="connsiteY81" fmla="*/ 2603500 h 3340100"/>
                  <a:gd name="connsiteX82" fmla="*/ 9702800 w 11112500"/>
                  <a:gd name="connsiteY82" fmla="*/ 812800 h 3340100"/>
                  <a:gd name="connsiteX83" fmla="*/ 9870657 w 11112500"/>
                  <a:gd name="connsiteY83" fmla="*/ 190500 h 3340100"/>
                  <a:gd name="connsiteX84" fmla="*/ 9956800 w 11112500"/>
                  <a:gd name="connsiteY84" fmla="*/ 622300 h 3340100"/>
                  <a:gd name="connsiteX85" fmla="*/ 10160000 w 11112500"/>
                  <a:gd name="connsiteY85" fmla="*/ 2959100 h 3340100"/>
                  <a:gd name="connsiteX86" fmla="*/ 10287000 w 11112500"/>
                  <a:gd name="connsiteY86" fmla="*/ 2006600 h 3340100"/>
                  <a:gd name="connsiteX87" fmla="*/ 10401300 w 11112500"/>
                  <a:gd name="connsiteY87" fmla="*/ 1803400 h 3340100"/>
                  <a:gd name="connsiteX88" fmla="*/ 10452100 w 11112500"/>
                  <a:gd name="connsiteY88" fmla="*/ 1854200 h 3340100"/>
                  <a:gd name="connsiteX89" fmla="*/ 10490200 w 11112500"/>
                  <a:gd name="connsiteY89" fmla="*/ 1143000 h 3340100"/>
                  <a:gd name="connsiteX90" fmla="*/ 10591800 w 11112500"/>
                  <a:gd name="connsiteY90" fmla="*/ 1282700 h 3340100"/>
                  <a:gd name="connsiteX91" fmla="*/ 10718800 w 11112500"/>
                  <a:gd name="connsiteY91" fmla="*/ 2552700 h 3340100"/>
                  <a:gd name="connsiteX92" fmla="*/ 10833100 w 11112500"/>
                  <a:gd name="connsiteY92" fmla="*/ 2273300 h 3340100"/>
                  <a:gd name="connsiteX93" fmla="*/ 10896600 w 11112500"/>
                  <a:gd name="connsiteY93" fmla="*/ 2616200 h 3340100"/>
                  <a:gd name="connsiteX94" fmla="*/ 11112500 w 11112500"/>
                  <a:gd name="connsiteY9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8839200 w 11112500"/>
                  <a:gd name="connsiteY77" fmla="*/ 2184400 h 3340100"/>
                  <a:gd name="connsiteX78" fmla="*/ 9105900 w 11112500"/>
                  <a:gd name="connsiteY78" fmla="*/ 2184400 h 3340100"/>
                  <a:gd name="connsiteX79" fmla="*/ 9258300 w 11112500"/>
                  <a:gd name="connsiteY79" fmla="*/ 2336800 h 3340100"/>
                  <a:gd name="connsiteX80" fmla="*/ 9486900 w 11112500"/>
                  <a:gd name="connsiteY80" fmla="*/ 2603500 h 3340100"/>
                  <a:gd name="connsiteX81" fmla="*/ 9702800 w 11112500"/>
                  <a:gd name="connsiteY81" fmla="*/ 812800 h 3340100"/>
                  <a:gd name="connsiteX82" fmla="*/ 9870657 w 11112500"/>
                  <a:gd name="connsiteY82" fmla="*/ 190500 h 3340100"/>
                  <a:gd name="connsiteX83" fmla="*/ 9956800 w 11112500"/>
                  <a:gd name="connsiteY83" fmla="*/ 622300 h 3340100"/>
                  <a:gd name="connsiteX84" fmla="*/ 10160000 w 11112500"/>
                  <a:gd name="connsiteY84" fmla="*/ 2959100 h 3340100"/>
                  <a:gd name="connsiteX85" fmla="*/ 10287000 w 11112500"/>
                  <a:gd name="connsiteY85" fmla="*/ 2006600 h 3340100"/>
                  <a:gd name="connsiteX86" fmla="*/ 10401300 w 11112500"/>
                  <a:gd name="connsiteY86" fmla="*/ 1803400 h 3340100"/>
                  <a:gd name="connsiteX87" fmla="*/ 10452100 w 11112500"/>
                  <a:gd name="connsiteY87" fmla="*/ 1854200 h 3340100"/>
                  <a:gd name="connsiteX88" fmla="*/ 10490200 w 11112500"/>
                  <a:gd name="connsiteY88" fmla="*/ 1143000 h 3340100"/>
                  <a:gd name="connsiteX89" fmla="*/ 10591800 w 11112500"/>
                  <a:gd name="connsiteY89" fmla="*/ 1282700 h 3340100"/>
                  <a:gd name="connsiteX90" fmla="*/ 10718800 w 11112500"/>
                  <a:gd name="connsiteY90" fmla="*/ 2552700 h 3340100"/>
                  <a:gd name="connsiteX91" fmla="*/ 10833100 w 11112500"/>
                  <a:gd name="connsiteY91" fmla="*/ 2273300 h 3340100"/>
                  <a:gd name="connsiteX92" fmla="*/ 10896600 w 11112500"/>
                  <a:gd name="connsiteY92" fmla="*/ 2616200 h 3340100"/>
                  <a:gd name="connsiteX93" fmla="*/ 11112500 w 11112500"/>
                  <a:gd name="connsiteY9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699500 w 11112500"/>
                  <a:gd name="connsiteY75" fmla="*/ 2159000 h 3340100"/>
                  <a:gd name="connsiteX76" fmla="*/ 8750300 w 11112500"/>
                  <a:gd name="connsiteY76" fmla="*/ 2362200 h 3340100"/>
                  <a:gd name="connsiteX77" fmla="*/ 9105900 w 11112500"/>
                  <a:gd name="connsiteY77" fmla="*/ 2184400 h 3340100"/>
                  <a:gd name="connsiteX78" fmla="*/ 9258300 w 11112500"/>
                  <a:gd name="connsiteY78" fmla="*/ 2336800 h 3340100"/>
                  <a:gd name="connsiteX79" fmla="*/ 9486900 w 11112500"/>
                  <a:gd name="connsiteY79" fmla="*/ 2603500 h 3340100"/>
                  <a:gd name="connsiteX80" fmla="*/ 9702800 w 11112500"/>
                  <a:gd name="connsiteY80" fmla="*/ 812800 h 3340100"/>
                  <a:gd name="connsiteX81" fmla="*/ 9870657 w 11112500"/>
                  <a:gd name="connsiteY81" fmla="*/ 190500 h 3340100"/>
                  <a:gd name="connsiteX82" fmla="*/ 9956800 w 11112500"/>
                  <a:gd name="connsiteY82" fmla="*/ 622300 h 3340100"/>
                  <a:gd name="connsiteX83" fmla="*/ 10160000 w 11112500"/>
                  <a:gd name="connsiteY83" fmla="*/ 2959100 h 3340100"/>
                  <a:gd name="connsiteX84" fmla="*/ 10287000 w 11112500"/>
                  <a:gd name="connsiteY84" fmla="*/ 2006600 h 3340100"/>
                  <a:gd name="connsiteX85" fmla="*/ 10401300 w 11112500"/>
                  <a:gd name="connsiteY85" fmla="*/ 1803400 h 3340100"/>
                  <a:gd name="connsiteX86" fmla="*/ 10452100 w 11112500"/>
                  <a:gd name="connsiteY86" fmla="*/ 1854200 h 3340100"/>
                  <a:gd name="connsiteX87" fmla="*/ 10490200 w 11112500"/>
                  <a:gd name="connsiteY87" fmla="*/ 1143000 h 3340100"/>
                  <a:gd name="connsiteX88" fmla="*/ 10591800 w 11112500"/>
                  <a:gd name="connsiteY88" fmla="*/ 1282700 h 3340100"/>
                  <a:gd name="connsiteX89" fmla="*/ 10718800 w 11112500"/>
                  <a:gd name="connsiteY89" fmla="*/ 2552700 h 3340100"/>
                  <a:gd name="connsiteX90" fmla="*/ 10833100 w 11112500"/>
                  <a:gd name="connsiteY90" fmla="*/ 2273300 h 3340100"/>
                  <a:gd name="connsiteX91" fmla="*/ 10896600 w 11112500"/>
                  <a:gd name="connsiteY91" fmla="*/ 2616200 h 3340100"/>
                  <a:gd name="connsiteX92" fmla="*/ 11112500 w 11112500"/>
                  <a:gd name="connsiteY9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670230 w 11112500"/>
                  <a:gd name="connsiteY74" fmla="*/ 1210128 h 3340100"/>
                  <a:gd name="connsiteX75" fmla="*/ 8750300 w 11112500"/>
                  <a:gd name="connsiteY75" fmla="*/ 2362200 h 3340100"/>
                  <a:gd name="connsiteX76" fmla="*/ 9105900 w 11112500"/>
                  <a:gd name="connsiteY76" fmla="*/ 2184400 h 3340100"/>
                  <a:gd name="connsiteX77" fmla="*/ 9258300 w 11112500"/>
                  <a:gd name="connsiteY77" fmla="*/ 2336800 h 3340100"/>
                  <a:gd name="connsiteX78" fmla="*/ 9486900 w 11112500"/>
                  <a:gd name="connsiteY78" fmla="*/ 2603500 h 3340100"/>
                  <a:gd name="connsiteX79" fmla="*/ 9702800 w 11112500"/>
                  <a:gd name="connsiteY79" fmla="*/ 812800 h 3340100"/>
                  <a:gd name="connsiteX80" fmla="*/ 9870657 w 11112500"/>
                  <a:gd name="connsiteY80" fmla="*/ 190500 h 3340100"/>
                  <a:gd name="connsiteX81" fmla="*/ 9956800 w 11112500"/>
                  <a:gd name="connsiteY81" fmla="*/ 622300 h 3340100"/>
                  <a:gd name="connsiteX82" fmla="*/ 10160000 w 11112500"/>
                  <a:gd name="connsiteY82" fmla="*/ 2959100 h 3340100"/>
                  <a:gd name="connsiteX83" fmla="*/ 10287000 w 11112500"/>
                  <a:gd name="connsiteY83" fmla="*/ 2006600 h 3340100"/>
                  <a:gd name="connsiteX84" fmla="*/ 10401300 w 11112500"/>
                  <a:gd name="connsiteY84" fmla="*/ 1803400 h 3340100"/>
                  <a:gd name="connsiteX85" fmla="*/ 10452100 w 11112500"/>
                  <a:gd name="connsiteY85" fmla="*/ 1854200 h 3340100"/>
                  <a:gd name="connsiteX86" fmla="*/ 10490200 w 11112500"/>
                  <a:gd name="connsiteY86" fmla="*/ 1143000 h 3340100"/>
                  <a:gd name="connsiteX87" fmla="*/ 10591800 w 11112500"/>
                  <a:gd name="connsiteY87" fmla="*/ 1282700 h 3340100"/>
                  <a:gd name="connsiteX88" fmla="*/ 10718800 w 11112500"/>
                  <a:gd name="connsiteY88" fmla="*/ 2552700 h 3340100"/>
                  <a:gd name="connsiteX89" fmla="*/ 10833100 w 11112500"/>
                  <a:gd name="connsiteY89" fmla="*/ 2273300 h 3340100"/>
                  <a:gd name="connsiteX90" fmla="*/ 10896600 w 11112500"/>
                  <a:gd name="connsiteY90" fmla="*/ 2616200 h 3340100"/>
                  <a:gd name="connsiteX91" fmla="*/ 11112500 w 11112500"/>
                  <a:gd name="connsiteY9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8750300 w 11112500"/>
                  <a:gd name="connsiteY74" fmla="*/ 2362200 h 3340100"/>
                  <a:gd name="connsiteX75" fmla="*/ 9105900 w 11112500"/>
                  <a:gd name="connsiteY75" fmla="*/ 2184400 h 3340100"/>
                  <a:gd name="connsiteX76" fmla="*/ 9258300 w 11112500"/>
                  <a:gd name="connsiteY76" fmla="*/ 2336800 h 3340100"/>
                  <a:gd name="connsiteX77" fmla="*/ 9486900 w 11112500"/>
                  <a:gd name="connsiteY77" fmla="*/ 2603500 h 3340100"/>
                  <a:gd name="connsiteX78" fmla="*/ 9702800 w 11112500"/>
                  <a:gd name="connsiteY78" fmla="*/ 812800 h 3340100"/>
                  <a:gd name="connsiteX79" fmla="*/ 9870657 w 11112500"/>
                  <a:gd name="connsiteY79" fmla="*/ 190500 h 3340100"/>
                  <a:gd name="connsiteX80" fmla="*/ 9956800 w 11112500"/>
                  <a:gd name="connsiteY80" fmla="*/ 622300 h 3340100"/>
                  <a:gd name="connsiteX81" fmla="*/ 10160000 w 11112500"/>
                  <a:gd name="connsiteY81" fmla="*/ 2959100 h 3340100"/>
                  <a:gd name="connsiteX82" fmla="*/ 10287000 w 11112500"/>
                  <a:gd name="connsiteY82" fmla="*/ 2006600 h 3340100"/>
                  <a:gd name="connsiteX83" fmla="*/ 10401300 w 11112500"/>
                  <a:gd name="connsiteY83" fmla="*/ 1803400 h 3340100"/>
                  <a:gd name="connsiteX84" fmla="*/ 10452100 w 11112500"/>
                  <a:gd name="connsiteY84" fmla="*/ 1854200 h 3340100"/>
                  <a:gd name="connsiteX85" fmla="*/ 10490200 w 11112500"/>
                  <a:gd name="connsiteY85" fmla="*/ 1143000 h 3340100"/>
                  <a:gd name="connsiteX86" fmla="*/ 10591800 w 11112500"/>
                  <a:gd name="connsiteY86" fmla="*/ 1282700 h 3340100"/>
                  <a:gd name="connsiteX87" fmla="*/ 10718800 w 11112500"/>
                  <a:gd name="connsiteY87" fmla="*/ 2552700 h 3340100"/>
                  <a:gd name="connsiteX88" fmla="*/ 10833100 w 11112500"/>
                  <a:gd name="connsiteY88" fmla="*/ 2273300 h 3340100"/>
                  <a:gd name="connsiteX89" fmla="*/ 10896600 w 11112500"/>
                  <a:gd name="connsiteY89" fmla="*/ 2616200 h 3340100"/>
                  <a:gd name="connsiteX90" fmla="*/ 11112500 w 11112500"/>
                  <a:gd name="connsiteY9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105900 w 11112500"/>
                  <a:gd name="connsiteY74" fmla="*/ 2184400 h 3340100"/>
                  <a:gd name="connsiteX75" fmla="*/ 9258300 w 11112500"/>
                  <a:gd name="connsiteY75" fmla="*/ 2336800 h 3340100"/>
                  <a:gd name="connsiteX76" fmla="*/ 9486900 w 11112500"/>
                  <a:gd name="connsiteY76" fmla="*/ 2603500 h 3340100"/>
                  <a:gd name="connsiteX77" fmla="*/ 9702800 w 11112500"/>
                  <a:gd name="connsiteY77" fmla="*/ 812800 h 3340100"/>
                  <a:gd name="connsiteX78" fmla="*/ 9870657 w 11112500"/>
                  <a:gd name="connsiteY78" fmla="*/ 190500 h 3340100"/>
                  <a:gd name="connsiteX79" fmla="*/ 9956800 w 11112500"/>
                  <a:gd name="connsiteY79" fmla="*/ 622300 h 3340100"/>
                  <a:gd name="connsiteX80" fmla="*/ 10160000 w 11112500"/>
                  <a:gd name="connsiteY80" fmla="*/ 2959100 h 3340100"/>
                  <a:gd name="connsiteX81" fmla="*/ 10287000 w 11112500"/>
                  <a:gd name="connsiteY81" fmla="*/ 2006600 h 3340100"/>
                  <a:gd name="connsiteX82" fmla="*/ 10401300 w 11112500"/>
                  <a:gd name="connsiteY82" fmla="*/ 1803400 h 3340100"/>
                  <a:gd name="connsiteX83" fmla="*/ 10452100 w 11112500"/>
                  <a:gd name="connsiteY83" fmla="*/ 1854200 h 3340100"/>
                  <a:gd name="connsiteX84" fmla="*/ 10490200 w 11112500"/>
                  <a:gd name="connsiteY84" fmla="*/ 1143000 h 3340100"/>
                  <a:gd name="connsiteX85" fmla="*/ 10591800 w 11112500"/>
                  <a:gd name="connsiteY85" fmla="*/ 1282700 h 3340100"/>
                  <a:gd name="connsiteX86" fmla="*/ 10718800 w 11112500"/>
                  <a:gd name="connsiteY86" fmla="*/ 2552700 h 3340100"/>
                  <a:gd name="connsiteX87" fmla="*/ 10833100 w 11112500"/>
                  <a:gd name="connsiteY87" fmla="*/ 2273300 h 3340100"/>
                  <a:gd name="connsiteX88" fmla="*/ 10896600 w 11112500"/>
                  <a:gd name="connsiteY88" fmla="*/ 2616200 h 3340100"/>
                  <a:gd name="connsiteX89" fmla="*/ 11112500 w 11112500"/>
                  <a:gd name="connsiteY8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258300 w 11112500"/>
                  <a:gd name="connsiteY74" fmla="*/ 2336800 h 3340100"/>
                  <a:gd name="connsiteX75" fmla="*/ 9486900 w 11112500"/>
                  <a:gd name="connsiteY75" fmla="*/ 2603500 h 3340100"/>
                  <a:gd name="connsiteX76" fmla="*/ 9702800 w 11112500"/>
                  <a:gd name="connsiteY76" fmla="*/ 812800 h 3340100"/>
                  <a:gd name="connsiteX77" fmla="*/ 9870657 w 11112500"/>
                  <a:gd name="connsiteY77" fmla="*/ 190500 h 3340100"/>
                  <a:gd name="connsiteX78" fmla="*/ 9956800 w 11112500"/>
                  <a:gd name="connsiteY78" fmla="*/ 622300 h 3340100"/>
                  <a:gd name="connsiteX79" fmla="*/ 10160000 w 11112500"/>
                  <a:gd name="connsiteY79" fmla="*/ 2959100 h 3340100"/>
                  <a:gd name="connsiteX80" fmla="*/ 10287000 w 11112500"/>
                  <a:gd name="connsiteY80" fmla="*/ 2006600 h 3340100"/>
                  <a:gd name="connsiteX81" fmla="*/ 10401300 w 11112500"/>
                  <a:gd name="connsiteY81" fmla="*/ 1803400 h 3340100"/>
                  <a:gd name="connsiteX82" fmla="*/ 10452100 w 11112500"/>
                  <a:gd name="connsiteY82" fmla="*/ 1854200 h 3340100"/>
                  <a:gd name="connsiteX83" fmla="*/ 10490200 w 11112500"/>
                  <a:gd name="connsiteY83" fmla="*/ 1143000 h 3340100"/>
                  <a:gd name="connsiteX84" fmla="*/ 10591800 w 11112500"/>
                  <a:gd name="connsiteY84" fmla="*/ 1282700 h 3340100"/>
                  <a:gd name="connsiteX85" fmla="*/ 10718800 w 11112500"/>
                  <a:gd name="connsiteY85" fmla="*/ 2552700 h 3340100"/>
                  <a:gd name="connsiteX86" fmla="*/ 10833100 w 11112500"/>
                  <a:gd name="connsiteY86" fmla="*/ 2273300 h 3340100"/>
                  <a:gd name="connsiteX87" fmla="*/ 10896600 w 11112500"/>
                  <a:gd name="connsiteY87" fmla="*/ 2616200 h 3340100"/>
                  <a:gd name="connsiteX88" fmla="*/ 11112500 w 11112500"/>
                  <a:gd name="connsiteY8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486900 w 11112500"/>
                  <a:gd name="connsiteY74" fmla="*/ 2603500 h 3340100"/>
                  <a:gd name="connsiteX75" fmla="*/ 9702800 w 11112500"/>
                  <a:gd name="connsiteY75" fmla="*/ 812800 h 3340100"/>
                  <a:gd name="connsiteX76" fmla="*/ 9870657 w 11112500"/>
                  <a:gd name="connsiteY76" fmla="*/ 190500 h 3340100"/>
                  <a:gd name="connsiteX77" fmla="*/ 9956800 w 11112500"/>
                  <a:gd name="connsiteY77" fmla="*/ 622300 h 3340100"/>
                  <a:gd name="connsiteX78" fmla="*/ 10160000 w 11112500"/>
                  <a:gd name="connsiteY78" fmla="*/ 2959100 h 3340100"/>
                  <a:gd name="connsiteX79" fmla="*/ 10287000 w 11112500"/>
                  <a:gd name="connsiteY79" fmla="*/ 2006600 h 3340100"/>
                  <a:gd name="connsiteX80" fmla="*/ 10401300 w 11112500"/>
                  <a:gd name="connsiteY80" fmla="*/ 1803400 h 3340100"/>
                  <a:gd name="connsiteX81" fmla="*/ 10452100 w 11112500"/>
                  <a:gd name="connsiteY81" fmla="*/ 1854200 h 3340100"/>
                  <a:gd name="connsiteX82" fmla="*/ 10490200 w 11112500"/>
                  <a:gd name="connsiteY82" fmla="*/ 1143000 h 3340100"/>
                  <a:gd name="connsiteX83" fmla="*/ 10591800 w 11112500"/>
                  <a:gd name="connsiteY83" fmla="*/ 1282700 h 3340100"/>
                  <a:gd name="connsiteX84" fmla="*/ 10718800 w 11112500"/>
                  <a:gd name="connsiteY84" fmla="*/ 2552700 h 3340100"/>
                  <a:gd name="connsiteX85" fmla="*/ 10833100 w 11112500"/>
                  <a:gd name="connsiteY85" fmla="*/ 2273300 h 3340100"/>
                  <a:gd name="connsiteX86" fmla="*/ 10896600 w 11112500"/>
                  <a:gd name="connsiteY86" fmla="*/ 2616200 h 3340100"/>
                  <a:gd name="connsiteX87" fmla="*/ 11112500 w 11112500"/>
                  <a:gd name="connsiteY8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702800 w 11112500"/>
                  <a:gd name="connsiteY74" fmla="*/ 812800 h 3340100"/>
                  <a:gd name="connsiteX75" fmla="*/ 9870657 w 11112500"/>
                  <a:gd name="connsiteY75" fmla="*/ 190500 h 3340100"/>
                  <a:gd name="connsiteX76" fmla="*/ 9956800 w 11112500"/>
                  <a:gd name="connsiteY76" fmla="*/ 622300 h 3340100"/>
                  <a:gd name="connsiteX77" fmla="*/ 10160000 w 11112500"/>
                  <a:gd name="connsiteY77" fmla="*/ 2959100 h 3340100"/>
                  <a:gd name="connsiteX78" fmla="*/ 10287000 w 11112500"/>
                  <a:gd name="connsiteY78" fmla="*/ 2006600 h 3340100"/>
                  <a:gd name="connsiteX79" fmla="*/ 10401300 w 11112500"/>
                  <a:gd name="connsiteY79" fmla="*/ 1803400 h 3340100"/>
                  <a:gd name="connsiteX80" fmla="*/ 10452100 w 11112500"/>
                  <a:gd name="connsiteY80" fmla="*/ 1854200 h 3340100"/>
                  <a:gd name="connsiteX81" fmla="*/ 10490200 w 11112500"/>
                  <a:gd name="connsiteY81" fmla="*/ 1143000 h 3340100"/>
                  <a:gd name="connsiteX82" fmla="*/ 10591800 w 11112500"/>
                  <a:gd name="connsiteY82" fmla="*/ 1282700 h 3340100"/>
                  <a:gd name="connsiteX83" fmla="*/ 10718800 w 11112500"/>
                  <a:gd name="connsiteY83" fmla="*/ 2552700 h 3340100"/>
                  <a:gd name="connsiteX84" fmla="*/ 10833100 w 11112500"/>
                  <a:gd name="connsiteY84" fmla="*/ 2273300 h 3340100"/>
                  <a:gd name="connsiteX85" fmla="*/ 10896600 w 11112500"/>
                  <a:gd name="connsiteY85" fmla="*/ 2616200 h 3340100"/>
                  <a:gd name="connsiteX86" fmla="*/ 11112500 w 11112500"/>
                  <a:gd name="connsiteY8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870657 w 11112500"/>
                  <a:gd name="connsiteY74" fmla="*/ 190500 h 3340100"/>
                  <a:gd name="connsiteX75" fmla="*/ 9956800 w 11112500"/>
                  <a:gd name="connsiteY75" fmla="*/ 622300 h 3340100"/>
                  <a:gd name="connsiteX76" fmla="*/ 10160000 w 11112500"/>
                  <a:gd name="connsiteY76" fmla="*/ 2959100 h 3340100"/>
                  <a:gd name="connsiteX77" fmla="*/ 10287000 w 11112500"/>
                  <a:gd name="connsiteY77" fmla="*/ 2006600 h 3340100"/>
                  <a:gd name="connsiteX78" fmla="*/ 10401300 w 11112500"/>
                  <a:gd name="connsiteY78" fmla="*/ 1803400 h 3340100"/>
                  <a:gd name="connsiteX79" fmla="*/ 10452100 w 11112500"/>
                  <a:gd name="connsiteY79" fmla="*/ 1854200 h 3340100"/>
                  <a:gd name="connsiteX80" fmla="*/ 10490200 w 11112500"/>
                  <a:gd name="connsiteY80" fmla="*/ 1143000 h 3340100"/>
                  <a:gd name="connsiteX81" fmla="*/ 10591800 w 11112500"/>
                  <a:gd name="connsiteY81" fmla="*/ 1282700 h 3340100"/>
                  <a:gd name="connsiteX82" fmla="*/ 10718800 w 11112500"/>
                  <a:gd name="connsiteY82" fmla="*/ 2552700 h 3340100"/>
                  <a:gd name="connsiteX83" fmla="*/ 10833100 w 11112500"/>
                  <a:gd name="connsiteY83" fmla="*/ 2273300 h 3340100"/>
                  <a:gd name="connsiteX84" fmla="*/ 10896600 w 11112500"/>
                  <a:gd name="connsiteY84" fmla="*/ 2616200 h 3340100"/>
                  <a:gd name="connsiteX85" fmla="*/ 11112500 w 11112500"/>
                  <a:gd name="connsiteY8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9956800 w 11112500"/>
                  <a:gd name="connsiteY74" fmla="*/ 622300 h 3340100"/>
                  <a:gd name="connsiteX75" fmla="*/ 10160000 w 11112500"/>
                  <a:gd name="connsiteY75" fmla="*/ 2959100 h 3340100"/>
                  <a:gd name="connsiteX76" fmla="*/ 10287000 w 11112500"/>
                  <a:gd name="connsiteY76" fmla="*/ 2006600 h 3340100"/>
                  <a:gd name="connsiteX77" fmla="*/ 10401300 w 11112500"/>
                  <a:gd name="connsiteY77" fmla="*/ 1803400 h 3340100"/>
                  <a:gd name="connsiteX78" fmla="*/ 10452100 w 11112500"/>
                  <a:gd name="connsiteY78" fmla="*/ 1854200 h 3340100"/>
                  <a:gd name="connsiteX79" fmla="*/ 10490200 w 11112500"/>
                  <a:gd name="connsiteY79" fmla="*/ 1143000 h 3340100"/>
                  <a:gd name="connsiteX80" fmla="*/ 10591800 w 11112500"/>
                  <a:gd name="connsiteY80" fmla="*/ 1282700 h 3340100"/>
                  <a:gd name="connsiteX81" fmla="*/ 10718800 w 11112500"/>
                  <a:gd name="connsiteY81" fmla="*/ 2552700 h 3340100"/>
                  <a:gd name="connsiteX82" fmla="*/ 10833100 w 11112500"/>
                  <a:gd name="connsiteY82" fmla="*/ 2273300 h 3340100"/>
                  <a:gd name="connsiteX83" fmla="*/ 10896600 w 11112500"/>
                  <a:gd name="connsiteY83" fmla="*/ 2616200 h 3340100"/>
                  <a:gd name="connsiteX84" fmla="*/ 11112500 w 11112500"/>
                  <a:gd name="connsiteY84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160000 w 11112500"/>
                  <a:gd name="connsiteY74" fmla="*/ 2959100 h 3340100"/>
                  <a:gd name="connsiteX75" fmla="*/ 10287000 w 11112500"/>
                  <a:gd name="connsiteY75" fmla="*/ 2006600 h 3340100"/>
                  <a:gd name="connsiteX76" fmla="*/ 10401300 w 11112500"/>
                  <a:gd name="connsiteY76" fmla="*/ 1803400 h 3340100"/>
                  <a:gd name="connsiteX77" fmla="*/ 10452100 w 11112500"/>
                  <a:gd name="connsiteY77" fmla="*/ 1854200 h 3340100"/>
                  <a:gd name="connsiteX78" fmla="*/ 10490200 w 11112500"/>
                  <a:gd name="connsiteY78" fmla="*/ 1143000 h 3340100"/>
                  <a:gd name="connsiteX79" fmla="*/ 10591800 w 11112500"/>
                  <a:gd name="connsiteY79" fmla="*/ 1282700 h 3340100"/>
                  <a:gd name="connsiteX80" fmla="*/ 10718800 w 11112500"/>
                  <a:gd name="connsiteY80" fmla="*/ 2552700 h 3340100"/>
                  <a:gd name="connsiteX81" fmla="*/ 10833100 w 11112500"/>
                  <a:gd name="connsiteY81" fmla="*/ 2273300 h 3340100"/>
                  <a:gd name="connsiteX82" fmla="*/ 10896600 w 11112500"/>
                  <a:gd name="connsiteY82" fmla="*/ 2616200 h 3340100"/>
                  <a:gd name="connsiteX83" fmla="*/ 11112500 w 11112500"/>
                  <a:gd name="connsiteY83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287000 w 11112500"/>
                  <a:gd name="connsiteY74" fmla="*/ 2006600 h 3340100"/>
                  <a:gd name="connsiteX75" fmla="*/ 10401300 w 11112500"/>
                  <a:gd name="connsiteY75" fmla="*/ 1803400 h 3340100"/>
                  <a:gd name="connsiteX76" fmla="*/ 10452100 w 11112500"/>
                  <a:gd name="connsiteY76" fmla="*/ 1854200 h 3340100"/>
                  <a:gd name="connsiteX77" fmla="*/ 10490200 w 11112500"/>
                  <a:gd name="connsiteY77" fmla="*/ 1143000 h 3340100"/>
                  <a:gd name="connsiteX78" fmla="*/ 10591800 w 11112500"/>
                  <a:gd name="connsiteY78" fmla="*/ 1282700 h 3340100"/>
                  <a:gd name="connsiteX79" fmla="*/ 10718800 w 11112500"/>
                  <a:gd name="connsiteY79" fmla="*/ 2552700 h 3340100"/>
                  <a:gd name="connsiteX80" fmla="*/ 10833100 w 11112500"/>
                  <a:gd name="connsiteY80" fmla="*/ 2273300 h 3340100"/>
                  <a:gd name="connsiteX81" fmla="*/ 10896600 w 11112500"/>
                  <a:gd name="connsiteY81" fmla="*/ 2616200 h 3340100"/>
                  <a:gd name="connsiteX82" fmla="*/ 11112500 w 11112500"/>
                  <a:gd name="connsiteY82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52100 w 11112500"/>
                  <a:gd name="connsiteY75" fmla="*/ 1854200 h 3340100"/>
                  <a:gd name="connsiteX76" fmla="*/ 10490200 w 11112500"/>
                  <a:gd name="connsiteY76" fmla="*/ 1143000 h 3340100"/>
                  <a:gd name="connsiteX77" fmla="*/ 10591800 w 11112500"/>
                  <a:gd name="connsiteY77" fmla="*/ 1282700 h 3340100"/>
                  <a:gd name="connsiteX78" fmla="*/ 10718800 w 11112500"/>
                  <a:gd name="connsiteY78" fmla="*/ 2552700 h 3340100"/>
                  <a:gd name="connsiteX79" fmla="*/ 10833100 w 11112500"/>
                  <a:gd name="connsiteY79" fmla="*/ 2273300 h 3340100"/>
                  <a:gd name="connsiteX80" fmla="*/ 10896600 w 11112500"/>
                  <a:gd name="connsiteY80" fmla="*/ 2616200 h 3340100"/>
                  <a:gd name="connsiteX81" fmla="*/ 11112500 w 11112500"/>
                  <a:gd name="connsiteY81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01300 w 11112500"/>
                  <a:gd name="connsiteY74" fmla="*/ 1803400 h 3340100"/>
                  <a:gd name="connsiteX75" fmla="*/ 10490200 w 11112500"/>
                  <a:gd name="connsiteY75" fmla="*/ 1143000 h 3340100"/>
                  <a:gd name="connsiteX76" fmla="*/ 10591800 w 11112500"/>
                  <a:gd name="connsiteY76" fmla="*/ 1282700 h 3340100"/>
                  <a:gd name="connsiteX77" fmla="*/ 10718800 w 11112500"/>
                  <a:gd name="connsiteY77" fmla="*/ 2552700 h 3340100"/>
                  <a:gd name="connsiteX78" fmla="*/ 10833100 w 11112500"/>
                  <a:gd name="connsiteY78" fmla="*/ 2273300 h 3340100"/>
                  <a:gd name="connsiteX79" fmla="*/ 10896600 w 11112500"/>
                  <a:gd name="connsiteY79" fmla="*/ 2616200 h 3340100"/>
                  <a:gd name="connsiteX80" fmla="*/ 11112500 w 11112500"/>
                  <a:gd name="connsiteY80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490200 w 11112500"/>
                  <a:gd name="connsiteY74" fmla="*/ 1143000 h 3340100"/>
                  <a:gd name="connsiteX75" fmla="*/ 10591800 w 11112500"/>
                  <a:gd name="connsiteY75" fmla="*/ 1282700 h 3340100"/>
                  <a:gd name="connsiteX76" fmla="*/ 10718800 w 11112500"/>
                  <a:gd name="connsiteY76" fmla="*/ 2552700 h 3340100"/>
                  <a:gd name="connsiteX77" fmla="*/ 10833100 w 11112500"/>
                  <a:gd name="connsiteY77" fmla="*/ 2273300 h 3340100"/>
                  <a:gd name="connsiteX78" fmla="*/ 10896600 w 11112500"/>
                  <a:gd name="connsiteY78" fmla="*/ 2616200 h 3340100"/>
                  <a:gd name="connsiteX79" fmla="*/ 11112500 w 11112500"/>
                  <a:gd name="connsiteY79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591800 w 11112500"/>
                  <a:gd name="connsiteY74" fmla="*/ 1282700 h 3340100"/>
                  <a:gd name="connsiteX75" fmla="*/ 10718800 w 11112500"/>
                  <a:gd name="connsiteY75" fmla="*/ 2552700 h 3340100"/>
                  <a:gd name="connsiteX76" fmla="*/ 10833100 w 11112500"/>
                  <a:gd name="connsiteY76" fmla="*/ 2273300 h 3340100"/>
                  <a:gd name="connsiteX77" fmla="*/ 10896600 w 11112500"/>
                  <a:gd name="connsiteY77" fmla="*/ 2616200 h 3340100"/>
                  <a:gd name="connsiteX78" fmla="*/ 11112500 w 11112500"/>
                  <a:gd name="connsiteY78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718800 w 11112500"/>
                  <a:gd name="connsiteY74" fmla="*/ 2552700 h 3340100"/>
                  <a:gd name="connsiteX75" fmla="*/ 10833100 w 11112500"/>
                  <a:gd name="connsiteY75" fmla="*/ 2273300 h 3340100"/>
                  <a:gd name="connsiteX76" fmla="*/ 10896600 w 11112500"/>
                  <a:gd name="connsiteY76" fmla="*/ 2616200 h 3340100"/>
                  <a:gd name="connsiteX77" fmla="*/ 11112500 w 11112500"/>
                  <a:gd name="connsiteY77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33100 w 11112500"/>
                  <a:gd name="connsiteY74" fmla="*/ 2273300 h 3340100"/>
                  <a:gd name="connsiteX75" fmla="*/ 10896600 w 11112500"/>
                  <a:gd name="connsiteY75" fmla="*/ 2616200 h 3340100"/>
                  <a:gd name="connsiteX76" fmla="*/ 11112500 w 11112500"/>
                  <a:gd name="connsiteY76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0896600 w 11112500"/>
                  <a:gd name="connsiteY74" fmla="*/ 2616200 h 3340100"/>
                  <a:gd name="connsiteX75" fmla="*/ 11112500 w 11112500"/>
                  <a:gd name="connsiteY75" fmla="*/ 1612900 h 3340100"/>
                  <a:gd name="connsiteX0" fmla="*/ 0 w 11112500"/>
                  <a:gd name="connsiteY0" fmla="*/ 1270000 h 3340100"/>
                  <a:gd name="connsiteX1" fmla="*/ 88900 w 11112500"/>
                  <a:gd name="connsiteY1" fmla="*/ 1447800 h 3340100"/>
                  <a:gd name="connsiteX2" fmla="*/ 152400 w 11112500"/>
                  <a:gd name="connsiteY2" fmla="*/ 2120900 h 3340100"/>
                  <a:gd name="connsiteX3" fmla="*/ 241300 w 11112500"/>
                  <a:gd name="connsiteY3" fmla="*/ 1968500 h 3340100"/>
                  <a:gd name="connsiteX4" fmla="*/ 266700 w 11112500"/>
                  <a:gd name="connsiteY4" fmla="*/ 1803400 h 3340100"/>
                  <a:gd name="connsiteX5" fmla="*/ 431800 w 11112500"/>
                  <a:gd name="connsiteY5" fmla="*/ 2844800 h 3340100"/>
                  <a:gd name="connsiteX6" fmla="*/ 533400 w 11112500"/>
                  <a:gd name="connsiteY6" fmla="*/ 2235200 h 3340100"/>
                  <a:gd name="connsiteX7" fmla="*/ 673100 w 11112500"/>
                  <a:gd name="connsiteY7" fmla="*/ 2959100 h 3340100"/>
                  <a:gd name="connsiteX8" fmla="*/ 876300 w 11112500"/>
                  <a:gd name="connsiteY8" fmla="*/ 1612900 h 3340100"/>
                  <a:gd name="connsiteX9" fmla="*/ 1003300 w 11112500"/>
                  <a:gd name="connsiteY9" fmla="*/ 2133600 h 3340100"/>
                  <a:gd name="connsiteX10" fmla="*/ 1104900 w 11112500"/>
                  <a:gd name="connsiteY10" fmla="*/ 2209800 h 3340100"/>
                  <a:gd name="connsiteX11" fmla="*/ 1244600 w 11112500"/>
                  <a:gd name="connsiteY11" fmla="*/ 1028700 h 3340100"/>
                  <a:gd name="connsiteX12" fmla="*/ 1308100 w 11112500"/>
                  <a:gd name="connsiteY12" fmla="*/ 558800 h 3340100"/>
                  <a:gd name="connsiteX13" fmla="*/ 1473200 w 11112500"/>
                  <a:gd name="connsiteY13" fmla="*/ 1244600 h 3340100"/>
                  <a:gd name="connsiteX14" fmla="*/ 1536700 w 11112500"/>
                  <a:gd name="connsiteY14" fmla="*/ 1790700 h 3340100"/>
                  <a:gd name="connsiteX15" fmla="*/ 1714500 w 11112500"/>
                  <a:gd name="connsiteY15" fmla="*/ 2857500 h 3340100"/>
                  <a:gd name="connsiteX16" fmla="*/ 1841500 w 11112500"/>
                  <a:gd name="connsiteY16" fmla="*/ 1612900 h 3340100"/>
                  <a:gd name="connsiteX17" fmla="*/ 2082800 w 11112500"/>
                  <a:gd name="connsiteY17" fmla="*/ 1231900 h 3340100"/>
                  <a:gd name="connsiteX18" fmla="*/ 2146300 w 11112500"/>
                  <a:gd name="connsiteY18" fmla="*/ 1701800 h 3340100"/>
                  <a:gd name="connsiteX19" fmla="*/ 2286000 w 11112500"/>
                  <a:gd name="connsiteY19" fmla="*/ 2527300 h 3340100"/>
                  <a:gd name="connsiteX20" fmla="*/ 2400300 w 11112500"/>
                  <a:gd name="connsiteY20" fmla="*/ 2108200 h 3340100"/>
                  <a:gd name="connsiteX21" fmla="*/ 2667000 w 11112500"/>
                  <a:gd name="connsiteY21" fmla="*/ 965200 h 3340100"/>
                  <a:gd name="connsiteX22" fmla="*/ 2806700 w 11112500"/>
                  <a:gd name="connsiteY22" fmla="*/ 2413000 h 3340100"/>
                  <a:gd name="connsiteX23" fmla="*/ 2984500 w 11112500"/>
                  <a:gd name="connsiteY23" fmla="*/ 2057400 h 3340100"/>
                  <a:gd name="connsiteX24" fmla="*/ 3098800 w 11112500"/>
                  <a:gd name="connsiteY24" fmla="*/ 2578100 h 3340100"/>
                  <a:gd name="connsiteX25" fmla="*/ 3187700 w 11112500"/>
                  <a:gd name="connsiteY25" fmla="*/ 2298700 h 3340100"/>
                  <a:gd name="connsiteX26" fmla="*/ 3263900 w 11112500"/>
                  <a:gd name="connsiteY26" fmla="*/ 2286000 h 3340100"/>
                  <a:gd name="connsiteX27" fmla="*/ 3340100 w 11112500"/>
                  <a:gd name="connsiteY27" fmla="*/ 2540000 h 3340100"/>
                  <a:gd name="connsiteX28" fmla="*/ 3492500 w 11112500"/>
                  <a:gd name="connsiteY28" fmla="*/ 1905000 h 3340100"/>
                  <a:gd name="connsiteX29" fmla="*/ 3670300 w 11112500"/>
                  <a:gd name="connsiteY29" fmla="*/ 2451100 h 3340100"/>
                  <a:gd name="connsiteX30" fmla="*/ 3733800 w 11112500"/>
                  <a:gd name="connsiteY30" fmla="*/ 2247900 h 3340100"/>
                  <a:gd name="connsiteX31" fmla="*/ 3873500 w 11112500"/>
                  <a:gd name="connsiteY31" fmla="*/ 190500 h 3340100"/>
                  <a:gd name="connsiteX32" fmla="*/ 3937000 w 11112500"/>
                  <a:gd name="connsiteY32" fmla="*/ 0 h 3340100"/>
                  <a:gd name="connsiteX33" fmla="*/ 4064000 w 11112500"/>
                  <a:gd name="connsiteY33" fmla="*/ 292100 h 3340100"/>
                  <a:gd name="connsiteX34" fmla="*/ 4216400 w 11112500"/>
                  <a:gd name="connsiteY34" fmla="*/ 1663700 h 3340100"/>
                  <a:gd name="connsiteX35" fmla="*/ 4330700 w 11112500"/>
                  <a:gd name="connsiteY35" fmla="*/ 3340100 h 3340100"/>
                  <a:gd name="connsiteX36" fmla="*/ 4597400 w 11112500"/>
                  <a:gd name="connsiteY36" fmla="*/ 1371600 h 3340100"/>
                  <a:gd name="connsiteX37" fmla="*/ 4686300 w 11112500"/>
                  <a:gd name="connsiteY37" fmla="*/ 1397000 h 3340100"/>
                  <a:gd name="connsiteX38" fmla="*/ 4724400 w 11112500"/>
                  <a:gd name="connsiteY38" fmla="*/ 952500 h 3340100"/>
                  <a:gd name="connsiteX39" fmla="*/ 4876800 w 11112500"/>
                  <a:gd name="connsiteY39" fmla="*/ 2476500 h 3340100"/>
                  <a:gd name="connsiteX40" fmla="*/ 4965700 w 11112500"/>
                  <a:gd name="connsiteY40" fmla="*/ 2222500 h 3340100"/>
                  <a:gd name="connsiteX41" fmla="*/ 5067300 w 11112500"/>
                  <a:gd name="connsiteY41" fmla="*/ 2057400 h 3340100"/>
                  <a:gd name="connsiteX42" fmla="*/ 5156200 w 11112500"/>
                  <a:gd name="connsiteY42" fmla="*/ 2120900 h 3340100"/>
                  <a:gd name="connsiteX43" fmla="*/ 5308600 w 11112500"/>
                  <a:gd name="connsiteY43" fmla="*/ 1435100 h 3340100"/>
                  <a:gd name="connsiteX44" fmla="*/ 5486400 w 11112500"/>
                  <a:gd name="connsiteY44" fmla="*/ 2501900 h 3340100"/>
                  <a:gd name="connsiteX45" fmla="*/ 5562600 w 11112500"/>
                  <a:gd name="connsiteY45" fmla="*/ 2235200 h 3340100"/>
                  <a:gd name="connsiteX46" fmla="*/ 5664200 w 11112500"/>
                  <a:gd name="connsiteY46" fmla="*/ 2349500 h 3340100"/>
                  <a:gd name="connsiteX47" fmla="*/ 5816600 w 11112500"/>
                  <a:gd name="connsiteY47" fmla="*/ 1676400 h 3340100"/>
                  <a:gd name="connsiteX48" fmla="*/ 5969000 w 11112500"/>
                  <a:gd name="connsiteY48" fmla="*/ 2171700 h 3340100"/>
                  <a:gd name="connsiteX49" fmla="*/ 6032500 w 11112500"/>
                  <a:gd name="connsiteY49" fmla="*/ 1955800 h 3340100"/>
                  <a:gd name="connsiteX50" fmla="*/ 6108700 w 11112500"/>
                  <a:gd name="connsiteY50" fmla="*/ 1943100 h 3340100"/>
                  <a:gd name="connsiteX51" fmla="*/ 6223000 w 11112500"/>
                  <a:gd name="connsiteY51" fmla="*/ 2628900 h 3340100"/>
                  <a:gd name="connsiteX52" fmla="*/ 6362700 w 11112500"/>
                  <a:gd name="connsiteY52" fmla="*/ 2641600 h 3340100"/>
                  <a:gd name="connsiteX53" fmla="*/ 6400800 w 11112500"/>
                  <a:gd name="connsiteY53" fmla="*/ 2540000 h 3340100"/>
                  <a:gd name="connsiteX54" fmla="*/ 6438900 w 11112500"/>
                  <a:gd name="connsiteY54" fmla="*/ 2692400 h 3340100"/>
                  <a:gd name="connsiteX55" fmla="*/ 6540500 w 11112500"/>
                  <a:gd name="connsiteY55" fmla="*/ 2806700 h 3340100"/>
                  <a:gd name="connsiteX56" fmla="*/ 6743700 w 11112500"/>
                  <a:gd name="connsiteY56" fmla="*/ 279400 h 3340100"/>
                  <a:gd name="connsiteX57" fmla="*/ 6845300 w 11112500"/>
                  <a:gd name="connsiteY57" fmla="*/ 330200 h 3340100"/>
                  <a:gd name="connsiteX58" fmla="*/ 6934200 w 11112500"/>
                  <a:gd name="connsiteY58" fmla="*/ 952500 h 3340100"/>
                  <a:gd name="connsiteX59" fmla="*/ 7175500 w 11112500"/>
                  <a:gd name="connsiteY59" fmla="*/ 2692400 h 3340100"/>
                  <a:gd name="connsiteX60" fmla="*/ 7327900 w 11112500"/>
                  <a:gd name="connsiteY60" fmla="*/ 1612900 h 3340100"/>
                  <a:gd name="connsiteX61" fmla="*/ 7416800 w 11112500"/>
                  <a:gd name="connsiteY61" fmla="*/ 2082800 h 3340100"/>
                  <a:gd name="connsiteX62" fmla="*/ 7518400 w 11112500"/>
                  <a:gd name="connsiteY62" fmla="*/ 1689100 h 3340100"/>
                  <a:gd name="connsiteX63" fmla="*/ 7569200 w 11112500"/>
                  <a:gd name="connsiteY63" fmla="*/ 1257300 h 3340100"/>
                  <a:gd name="connsiteX64" fmla="*/ 7632700 w 11112500"/>
                  <a:gd name="connsiteY64" fmla="*/ 2197100 h 3340100"/>
                  <a:gd name="connsiteX65" fmla="*/ 7747000 w 11112500"/>
                  <a:gd name="connsiteY65" fmla="*/ 2527300 h 3340100"/>
                  <a:gd name="connsiteX66" fmla="*/ 7835900 w 11112500"/>
                  <a:gd name="connsiteY66" fmla="*/ 1968500 h 3340100"/>
                  <a:gd name="connsiteX67" fmla="*/ 7962900 w 11112500"/>
                  <a:gd name="connsiteY67" fmla="*/ 2146300 h 3340100"/>
                  <a:gd name="connsiteX68" fmla="*/ 8115300 w 11112500"/>
                  <a:gd name="connsiteY68" fmla="*/ 1257300 h 3340100"/>
                  <a:gd name="connsiteX69" fmla="*/ 8255000 w 11112500"/>
                  <a:gd name="connsiteY69" fmla="*/ 2171700 h 3340100"/>
                  <a:gd name="connsiteX70" fmla="*/ 8305800 w 11112500"/>
                  <a:gd name="connsiteY70" fmla="*/ 2044700 h 3340100"/>
                  <a:gd name="connsiteX71" fmla="*/ 8343900 w 11112500"/>
                  <a:gd name="connsiteY71" fmla="*/ 2171700 h 3340100"/>
                  <a:gd name="connsiteX72" fmla="*/ 8382000 w 11112500"/>
                  <a:gd name="connsiteY72" fmla="*/ 2032000 h 3340100"/>
                  <a:gd name="connsiteX73" fmla="*/ 8534400 w 11112500"/>
                  <a:gd name="connsiteY73" fmla="*/ 1317172 h 3340100"/>
                  <a:gd name="connsiteX74" fmla="*/ 11112500 w 11112500"/>
                  <a:gd name="connsiteY74" fmla="*/ 1612900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873500 w 8534400"/>
                  <a:gd name="connsiteY31" fmla="*/ 190500 h 3340100"/>
                  <a:gd name="connsiteX32" fmla="*/ 3937000 w 8534400"/>
                  <a:gd name="connsiteY32" fmla="*/ 0 h 3340100"/>
                  <a:gd name="connsiteX33" fmla="*/ 4064000 w 8534400"/>
                  <a:gd name="connsiteY33" fmla="*/ 292100 h 3340100"/>
                  <a:gd name="connsiteX34" fmla="*/ 4216400 w 8534400"/>
                  <a:gd name="connsiteY34" fmla="*/ 1663700 h 3340100"/>
                  <a:gd name="connsiteX35" fmla="*/ 4330700 w 8534400"/>
                  <a:gd name="connsiteY35" fmla="*/ 3340100 h 3340100"/>
                  <a:gd name="connsiteX36" fmla="*/ 4597400 w 8534400"/>
                  <a:gd name="connsiteY36" fmla="*/ 1371600 h 3340100"/>
                  <a:gd name="connsiteX37" fmla="*/ 4686300 w 8534400"/>
                  <a:gd name="connsiteY37" fmla="*/ 1397000 h 3340100"/>
                  <a:gd name="connsiteX38" fmla="*/ 4724400 w 8534400"/>
                  <a:gd name="connsiteY38" fmla="*/ 952500 h 3340100"/>
                  <a:gd name="connsiteX39" fmla="*/ 4876800 w 8534400"/>
                  <a:gd name="connsiteY39" fmla="*/ 2476500 h 3340100"/>
                  <a:gd name="connsiteX40" fmla="*/ 4965700 w 8534400"/>
                  <a:gd name="connsiteY40" fmla="*/ 2222500 h 3340100"/>
                  <a:gd name="connsiteX41" fmla="*/ 5067300 w 8534400"/>
                  <a:gd name="connsiteY41" fmla="*/ 2057400 h 3340100"/>
                  <a:gd name="connsiteX42" fmla="*/ 5156200 w 8534400"/>
                  <a:gd name="connsiteY42" fmla="*/ 2120900 h 3340100"/>
                  <a:gd name="connsiteX43" fmla="*/ 5308600 w 8534400"/>
                  <a:gd name="connsiteY43" fmla="*/ 1435100 h 3340100"/>
                  <a:gd name="connsiteX44" fmla="*/ 5486400 w 8534400"/>
                  <a:gd name="connsiteY44" fmla="*/ 2501900 h 3340100"/>
                  <a:gd name="connsiteX45" fmla="*/ 5562600 w 8534400"/>
                  <a:gd name="connsiteY45" fmla="*/ 2235200 h 3340100"/>
                  <a:gd name="connsiteX46" fmla="*/ 5664200 w 8534400"/>
                  <a:gd name="connsiteY46" fmla="*/ 2349500 h 3340100"/>
                  <a:gd name="connsiteX47" fmla="*/ 5816600 w 8534400"/>
                  <a:gd name="connsiteY47" fmla="*/ 1676400 h 3340100"/>
                  <a:gd name="connsiteX48" fmla="*/ 5969000 w 8534400"/>
                  <a:gd name="connsiteY48" fmla="*/ 2171700 h 3340100"/>
                  <a:gd name="connsiteX49" fmla="*/ 6032500 w 8534400"/>
                  <a:gd name="connsiteY49" fmla="*/ 1955800 h 3340100"/>
                  <a:gd name="connsiteX50" fmla="*/ 6108700 w 8534400"/>
                  <a:gd name="connsiteY50" fmla="*/ 1943100 h 3340100"/>
                  <a:gd name="connsiteX51" fmla="*/ 6223000 w 8534400"/>
                  <a:gd name="connsiteY51" fmla="*/ 2628900 h 3340100"/>
                  <a:gd name="connsiteX52" fmla="*/ 6362700 w 8534400"/>
                  <a:gd name="connsiteY52" fmla="*/ 2641600 h 3340100"/>
                  <a:gd name="connsiteX53" fmla="*/ 6400800 w 8534400"/>
                  <a:gd name="connsiteY53" fmla="*/ 2540000 h 3340100"/>
                  <a:gd name="connsiteX54" fmla="*/ 6438900 w 8534400"/>
                  <a:gd name="connsiteY54" fmla="*/ 2692400 h 3340100"/>
                  <a:gd name="connsiteX55" fmla="*/ 6540500 w 8534400"/>
                  <a:gd name="connsiteY55" fmla="*/ 2806700 h 3340100"/>
                  <a:gd name="connsiteX56" fmla="*/ 6743700 w 8534400"/>
                  <a:gd name="connsiteY56" fmla="*/ 279400 h 3340100"/>
                  <a:gd name="connsiteX57" fmla="*/ 6845300 w 8534400"/>
                  <a:gd name="connsiteY57" fmla="*/ 330200 h 3340100"/>
                  <a:gd name="connsiteX58" fmla="*/ 6934200 w 8534400"/>
                  <a:gd name="connsiteY58" fmla="*/ 952500 h 3340100"/>
                  <a:gd name="connsiteX59" fmla="*/ 7175500 w 8534400"/>
                  <a:gd name="connsiteY59" fmla="*/ 2692400 h 3340100"/>
                  <a:gd name="connsiteX60" fmla="*/ 7327900 w 8534400"/>
                  <a:gd name="connsiteY60" fmla="*/ 1612900 h 3340100"/>
                  <a:gd name="connsiteX61" fmla="*/ 7416800 w 8534400"/>
                  <a:gd name="connsiteY61" fmla="*/ 2082800 h 3340100"/>
                  <a:gd name="connsiteX62" fmla="*/ 7518400 w 8534400"/>
                  <a:gd name="connsiteY62" fmla="*/ 1689100 h 3340100"/>
                  <a:gd name="connsiteX63" fmla="*/ 7569200 w 8534400"/>
                  <a:gd name="connsiteY63" fmla="*/ 1257300 h 3340100"/>
                  <a:gd name="connsiteX64" fmla="*/ 7632700 w 8534400"/>
                  <a:gd name="connsiteY64" fmla="*/ 2197100 h 3340100"/>
                  <a:gd name="connsiteX65" fmla="*/ 7747000 w 8534400"/>
                  <a:gd name="connsiteY65" fmla="*/ 2527300 h 3340100"/>
                  <a:gd name="connsiteX66" fmla="*/ 7835900 w 8534400"/>
                  <a:gd name="connsiteY66" fmla="*/ 1968500 h 3340100"/>
                  <a:gd name="connsiteX67" fmla="*/ 7962900 w 8534400"/>
                  <a:gd name="connsiteY67" fmla="*/ 2146300 h 3340100"/>
                  <a:gd name="connsiteX68" fmla="*/ 8115300 w 8534400"/>
                  <a:gd name="connsiteY68" fmla="*/ 1257300 h 3340100"/>
                  <a:gd name="connsiteX69" fmla="*/ 8255000 w 8534400"/>
                  <a:gd name="connsiteY69" fmla="*/ 2171700 h 3340100"/>
                  <a:gd name="connsiteX70" fmla="*/ 8305800 w 8534400"/>
                  <a:gd name="connsiteY70" fmla="*/ 2044700 h 3340100"/>
                  <a:gd name="connsiteX71" fmla="*/ 8343900 w 8534400"/>
                  <a:gd name="connsiteY71" fmla="*/ 2171700 h 3340100"/>
                  <a:gd name="connsiteX72" fmla="*/ 8382000 w 8534400"/>
                  <a:gd name="connsiteY72" fmla="*/ 2032000 h 3340100"/>
                  <a:gd name="connsiteX73" fmla="*/ 8534400 w 8534400"/>
                  <a:gd name="connsiteY73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064000 w 8534400"/>
                  <a:gd name="connsiteY32" fmla="*/ 292100 h 3340100"/>
                  <a:gd name="connsiteX33" fmla="*/ 4216400 w 8534400"/>
                  <a:gd name="connsiteY33" fmla="*/ 1663700 h 3340100"/>
                  <a:gd name="connsiteX34" fmla="*/ 4330700 w 8534400"/>
                  <a:gd name="connsiteY34" fmla="*/ 3340100 h 3340100"/>
                  <a:gd name="connsiteX35" fmla="*/ 4597400 w 8534400"/>
                  <a:gd name="connsiteY35" fmla="*/ 1371600 h 3340100"/>
                  <a:gd name="connsiteX36" fmla="*/ 4686300 w 8534400"/>
                  <a:gd name="connsiteY36" fmla="*/ 1397000 h 3340100"/>
                  <a:gd name="connsiteX37" fmla="*/ 4724400 w 8534400"/>
                  <a:gd name="connsiteY37" fmla="*/ 952500 h 3340100"/>
                  <a:gd name="connsiteX38" fmla="*/ 4876800 w 8534400"/>
                  <a:gd name="connsiteY38" fmla="*/ 2476500 h 3340100"/>
                  <a:gd name="connsiteX39" fmla="*/ 4965700 w 8534400"/>
                  <a:gd name="connsiteY39" fmla="*/ 2222500 h 3340100"/>
                  <a:gd name="connsiteX40" fmla="*/ 5067300 w 8534400"/>
                  <a:gd name="connsiteY40" fmla="*/ 2057400 h 3340100"/>
                  <a:gd name="connsiteX41" fmla="*/ 5156200 w 8534400"/>
                  <a:gd name="connsiteY41" fmla="*/ 2120900 h 3340100"/>
                  <a:gd name="connsiteX42" fmla="*/ 5308600 w 8534400"/>
                  <a:gd name="connsiteY42" fmla="*/ 1435100 h 3340100"/>
                  <a:gd name="connsiteX43" fmla="*/ 5486400 w 8534400"/>
                  <a:gd name="connsiteY43" fmla="*/ 2501900 h 3340100"/>
                  <a:gd name="connsiteX44" fmla="*/ 5562600 w 8534400"/>
                  <a:gd name="connsiteY44" fmla="*/ 2235200 h 3340100"/>
                  <a:gd name="connsiteX45" fmla="*/ 5664200 w 8534400"/>
                  <a:gd name="connsiteY45" fmla="*/ 2349500 h 3340100"/>
                  <a:gd name="connsiteX46" fmla="*/ 5816600 w 8534400"/>
                  <a:gd name="connsiteY46" fmla="*/ 1676400 h 3340100"/>
                  <a:gd name="connsiteX47" fmla="*/ 5969000 w 8534400"/>
                  <a:gd name="connsiteY47" fmla="*/ 2171700 h 3340100"/>
                  <a:gd name="connsiteX48" fmla="*/ 6032500 w 8534400"/>
                  <a:gd name="connsiteY48" fmla="*/ 1955800 h 3340100"/>
                  <a:gd name="connsiteX49" fmla="*/ 6108700 w 8534400"/>
                  <a:gd name="connsiteY49" fmla="*/ 1943100 h 3340100"/>
                  <a:gd name="connsiteX50" fmla="*/ 6223000 w 8534400"/>
                  <a:gd name="connsiteY50" fmla="*/ 2628900 h 3340100"/>
                  <a:gd name="connsiteX51" fmla="*/ 6362700 w 8534400"/>
                  <a:gd name="connsiteY51" fmla="*/ 2641600 h 3340100"/>
                  <a:gd name="connsiteX52" fmla="*/ 6400800 w 8534400"/>
                  <a:gd name="connsiteY52" fmla="*/ 2540000 h 3340100"/>
                  <a:gd name="connsiteX53" fmla="*/ 6438900 w 8534400"/>
                  <a:gd name="connsiteY53" fmla="*/ 2692400 h 3340100"/>
                  <a:gd name="connsiteX54" fmla="*/ 6540500 w 8534400"/>
                  <a:gd name="connsiteY54" fmla="*/ 2806700 h 3340100"/>
                  <a:gd name="connsiteX55" fmla="*/ 6743700 w 8534400"/>
                  <a:gd name="connsiteY55" fmla="*/ 279400 h 3340100"/>
                  <a:gd name="connsiteX56" fmla="*/ 6845300 w 8534400"/>
                  <a:gd name="connsiteY56" fmla="*/ 330200 h 3340100"/>
                  <a:gd name="connsiteX57" fmla="*/ 6934200 w 8534400"/>
                  <a:gd name="connsiteY57" fmla="*/ 952500 h 3340100"/>
                  <a:gd name="connsiteX58" fmla="*/ 7175500 w 8534400"/>
                  <a:gd name="connsiteY58" fmla="*/ 2692400 h 3340100"/>
                  <a:gd name="connsiteX59" fmla="*/ 7327900 w 8534400"/>
                  <a:gd name="connsiteY59" fmla="*/ 1612900 h 3340100"/>
                  <a:gd name="connsiteX60" fmla="*/ 7416800 w 8534400"/>
                  <a:gd name="connsiteY60" fmla="*/ 2082800 h 3340100"/>
                  <a:gd name="connsiteX61" fmla="*/ 7518400 w 8534400"/>
                  <a:gd name="connsiteY61" fmla="*/ 1689100 h 3340100"/>
                  <a:gd name="connsiteX62" fmla="*/ 7569200 w 8534400"/>
                  <a:gd name="connsiteY62" fmla="*/ 1257300 h 3340100"/>
                  <a:gd name="connsiteX63" fmla="*/ 7632700 w 8534400"/>
                  <a:gd name="connsiteY63" fmla="*/ 2197100 h 3340100"/>
                  <a:gd name="connsiteX64" fmla="*/ 7747000 w 8534400"/>
                  <a:gd name="connsiteY64" fmla="*/ 2527300 h 3340100"/>
                  <a:gd name="connsiteX65" fmla="*/ 7835900 w 8534400"/>
                  <a:gd name="connsiteY65" fmla="*/ 1968500 h 3340100"/>
                  <a:gd name="connsiteX66" fmla="*/ 7962900 w 8534400"/>
                  <a:gd name="connsiteY66" fmla="*/ 2146300 h 3340100"/>
                  <a:gd name="connsiteX67" fmla="*/ 8115300 w 8534400"/>
                  <a:gd name="connsiteY67" fmla="*/ 1257300 h 3340100"/>
                  <a:gd name="connsiteX68" fmla="*/ 8255000 w 8534400"/>
                  <a:gd name="connsiteY68" fmla="*/ 2171700 h 3340100"/>
                  <a:gd name="connsiteX69" fmla="*/ 8305800 w 8534400"/>
                  <a:gd name="connsiteY69" fmla="*/ 2044700 h 3340100"/>
                  <a:gd name="connsiteX70" fmla="*/ 8343900 w 8534400"/>
                  <a:gd name="connsiteY70" fmla="*/ 2171700 h 3340100"/>
                  <a:gd name="connsiteX71" fmla="*/ 8382000 w 8534400"/>
                  <a:gd name="connsiteY71" fmla="*/ 2032000 h 3340100"/>
                  <a:gd name="connsiteX72" fmla="*/ 8534400 w 8534400"/>
                  <a:gd name="connsiteY72" fmla="*/ 1317172 h 3340100"/>
                  <a:gd name="connsiteX0" fmla="*/ 0 w 8534400"/>
                  <a:gd name="connsiteY0" fmla="*/ 1270000 h 3340100"/>
                  <a:gd name="connsiteX1" fmla="*/ 88900 w 8534400"/>
                  <a:gd name="connsiteY1" fmla="*/ 1447800 h 3340100"/>
                  <a:gd name="connsiteX2" fmla="*/ 152400 w 8534400"/>
                  <a:gd name="connsiteY2" fmla="*/ 2120900 h 3340100"/>
                  <a:gd name="connsiteX3" fmla="*/ 241300 w 8534400"/>
                  <a:gd name="connsiteY3" fmla="*/ 1968500 h 3340100"/>
                  <a:gd name="connsiteX4" fmla="*/ 266700 w 8534400"/>
                  <a:gd name="connsiteY4" fmla="*/ 1803400 h 3340100"/>
                  <a:gd name="connsiteX5" fmla="*/ 431800 w 8534400"/>
                  <a:gd name="connsiteY5" fmla="*/ 2844800 h 3340100"/>
                  <a:gd name="connsiteX6" fmla="*/ 533400 w 8534400"/>
                  <a:gd name="connsiteY6" fmla="*/ 2235200 h 3340100"/>
                  <a:gd name="connsiteX7" fmla="*/ 673100 w 8534400"/>
                  <a:gd name="connsiteY7" fmla="*/ 2959100 h 3340100"/>
                  <a:gd name="connsiteX8" fmla="*/ 876300 w 8534400"/>
                  <a:gd name="connsiteY8" fmla="*/ 1612900 h 3340100"/>
                  <a:gd name="connsiteX9" fmla="*/ 1003300 w 8534400"/>
                  <a:gd name="connsiteY9" fmla="*/ 2133600 h 3340100"/>
                  <a:gd name="connsiteX10" fmla="*/ 1104900 w 8534400"/>
                  <a:gd name="connsiteY10" fmla="*/ 2209800 h 3340100"/>
                  <a:gd name="connsiteX11" fmla="*/ 1244600 w 8534400"/>
                  <a:gd name="connsiteY11" fmla="*/ 1028700 h 3340100"/>
                  <a:gd name="connsiteX12" fmla="*/ 1308100 w 8534400"/>
                  <a:gd name="connsiteY12" fmla="*/ 558800 h 3340100"/>
                  <a:gd name="connsiteX13" fmla="*/ 1473200 w 8534400"/>
                  <a:gd name="connsiteY13" fmla="*/ 1244600 h 3340100"/>
                  <a:gd name="connsiteX14" fmla="*/ 1536700 w 8534400"/>
                  <a:gd name="connsiteY14" fmla="*/ 1790700 h 3340100"/>
                  <a:gd name="connsiteX15" fmla="*/ 1714500 w 8534400"/>
                  <a:gd name="connsiteY15" fmla="*/ 2857500 h 3340100"/>
                  <a:gd name="connsiteX16" fmla="*/ 1841500 w 8534400"/>
                  <a:gd name="connsiteY16" fmla="*/ 1612900 h 3340100"/>
                  <a:gd name="connsiteX17" fmla="*/ 2082800 w 8534400"/>
                  <a:gd name="connsiteY17" fmla="*/ 1231900 h 3340100"/>
                  <a:gd name="connsiteX18" fmla="*/ 2146300 w 8534400"/>
                  <a:gd name="connsiteY18" fmla="*/ 1701800 h 3340100"/>
                  <a:gd name="connsiteX19" fmla="*/ 2286000 w 8534400"/>
                  <a:gd name="connsiteY19" fmla="*/ 2527300 h 3340100"/>
                  <a:gd name="connsiteX20" fmla="*/ 2400300 w 8534400"/>
                  <a:gd name="connsiteY20" fmla="*/ 2108200 h 3340100"/>
                  <a:gd name="connsiteX21" fmla="*/ 2667000 w 8534400"/>
                  <a:gd name="connsiteY21" fmla="*/ 965200 h 3340100"/>
                  <a:gd name="connsiteX22" fmla="*/ 2806700 w 8534400"/>
                  <a:gd name="connsiteY22" fmla="*/ 2413000 h 3340100"/>
                  <a:gd name="connsiteX23" fmla="*/ 2984500 w 8534400"/>
                  <a:gd name="connsiteY23" fmla="*/ 2057400 h 3340100"/>
                  <a:gd name="connsiteX24" fmla="*/ 3098800 w 8534400"/>
                  <a:gd name="connsiteY24" fmla="*/ 2578100 h 3340100"/>
                  <a:gd name="connsiteX25" fmla="*/ 3187700 w 8534400"/>
                  <a:gd name="connsiteY25" fmla="*/ 2298700 h 3340100"/>
                  <a:gd name="connsiteX26" fmla="*/ 3263900 w 8534400"/>
                  <a:gd name="connsiteY26" fmla="*/ 2286000 h 3340100"/>
                  <a:gd name="connsiteX27" fmla="*/ 3340100 w 8534400"/>
                  <a:gd name="connsiteY27" fmla="*/ 2540000 h 3340100"/>
                  <a:gd name="connsiteX28" fmla="*/ 3492500 w 8534400"/>
                  <a:gd name="connsiteY28" fmla="*/ 1905000 h 3340100"/>
                  <a:gd name="connsiteX29" fmla="*/ 3670300 w 8534400"/>
                  <a:gd name="connsiteY29" fmla="*/ 2451100 h 3340100"/>
                  <a:gd name="connsiteX30" fmla="*/ 3733800 w 8534400"/>
                  <a:gd name="connsiteY30" fmla="*/ 2247900 h 3340100"/>
                  <a:gd name="connsiteX31" fmla="*/ 3937000 w 8534400"/>
                  <a:gd name="connsiteY31" fmla="*/ 0 h 3340100"/>
                  <a:gd name="connsiteX32" fmla="*/ 4216400 w 8534400"/>
                  <a:gd name="connsiteY32" fmla="*/ 1663700 h 3340100"/>
                  <a:gd name="connsiteX33" fmla="*/ 4330700 w 8534400"/>
                  <a:gd name="connsiteY33" fmla="*/ 3340100 h 3340100"/>
                  <a:gd name="connsiteX34" fmla="*/ 4597400 w 8534400"/>
                  <a:gd name="connsiteY34" fmla="*/ 1371600 h 3340100"/>
                  <a:gd name="connsiteX35" fmla="*/ 4686300 w 8534400"/>
                  <a:gd name="connsiteY35" fmla="*/ 1397000 h 3340100"/>
                  <a:gd name="connsiteX36" fmla="*/ 4724400 w 8534400"/>
                  <a:gd name="connsiteY36" fmla="*/ 952500 h 3340100"/>
                  <a:gd name="connsiteX37" fmla="*/ 4876800 w 8534400"/>
                  <a:gd name="connsiteY37" fmla="*/ 2476500 h 3340100"/>
                  <a:gd name="connsiteX38" fmla="*/ 4965700 w 8534400"/>
                  <a:gd name="connsiteY38" fmla="*/ 2222500 h 3340100"/>
                  <a:gd name="connsiteX39" fmla="*/ 5067300 w 8534400"/>
                  <a:gd name="connsiteY39" fmla="*/ 2057400 h 3340100"/>
                  <a:gd name="connsiteX40" fmla="*/ 5156200 w 8534400"/>
                  <a:gd name="connsiteY40" fmla="*/ 2120900 h 3340100"/>
                  <a:gd name="connsiteX41" fmla="*/ 5308600 w 8534400"/>
                  <a:gd name="connsiteY41" fmla="*/ 1435100 h 3340100"/>
                  <a:gd name="connsiteX42" fmla="*/ 5486400 w 8534400"/>
                  <a:gd name="connsiteY42" fmla="*/ 2501900 h 3340100"/>
                  <a:gd name="connsiteX43" fmla="*/ 5562600 w 8534400"/>
                  <a:gd name="connsiteY43" fmla="*/ 2235200 h 3340100"/>
                  <a:gd name="connsiteX44" fmla="*/ 5664200 w 8534400"/>
                  <a:gd name="connsiteY44" fmla="*/ 2349500 h 3340100"/>
                  <a:gd name="connsiteX45" fmla="*/ 5816600 w 8534400"/>
                  <a:gd name="connsiteY45" fmla="*/ 1676400 h 3340100"/>
                  <a:gd name="connsiteX46" fmla="*/ 5969000 w 8534400"/>
                  <a:gd name="connsiteY46" fmla="*/ 2171700 h 3340100"/>
                  <a:gd name="connsiteX47" fmla="*/ 6032500 w 8534400"/>
                  <a:gd name="connsiteY47" fmla="*/ 1955800 h 3340100"/>
                  <a:gd name="connsiteX48" fmla="*/ 6108700 w 8534400"/>
                  <a:gd name="connsiteY48" fmla="*/ 1943100 h 3340100"/>
                  <a:gd name="connsiteX49" fmla="*/ 6223000 w 8534400"/>
                  <a:gd name="connsiteY49" fmla="*/ 2628900 h 3340100"/>
                  <a:gd name="connsiteX50" fmla="*/ 6362700 w 8534400"/>
                  <a:gd name="connsiteY50" fmla="*/ 2641600 h 3340100"/>
                  <a:gd name="connsiteX51" fmla="*/ 6400800 w 8534400"/>
                  <a:gd name="connsiteY51" fmla="*/ 2540000 h 3340100"/>
                  <a:gd name="connsiteX52" fmla="*/ 6438900 w 8534400"/>
                  <a:gd name="connsiteY52" fmla="*/ 2692400 h 3340100"/>
                  <a:gd name="connsiteX53" fmla="*/ 6540500 w 8534400"/>
                  <a:gd name="connsiteY53" fmla="*/ 2806700 h 3340100"/>
                  <a:gd name="connsiteX54" fmla="*/ 6743700 w 8534400"/>
                  <a:gd name="connsiteY54" fmla="*/ 279400 h 3340100"/>
                  <a:gd name="connsiteX55" fmla="*/ 6845300 w 8534400"/>
                  <a:gd name="connsiteY55" fmla="*/ 330200 h 3340100"/>
                  <a:gd name="connsiteX56" fmla="*/ 6934200 w 8534400"/>
                  <a:gd name="connsiteY56" fmla="*/ 952500 h 3340100"/>
                  <a:gd name="connsiteX57" fmla="*/ 7175500 w 8534400"/>
                  <a:gd name="connsiteY57" fmla="*/ 2692400 h 3340100"/>
                  <a:gd name="connsiteX58" fmla="*/ 7327900 w 8534400"/>
                  <a:gd name="connsiteY58" fmla="*/ 1612900 h 3340100"/>
                  <a:gd name="connsiteX59" fmla="*/ 7416800 w 8534400"/>
                  <a:gd name="connsiteY59" fmla="*/ 2082800 h 3340100"/>
                  <a:gd name="connsiteX60" fmla="*/ 7518400 w 8534400"/>
                  <a:gd name="connsiteY60" fmla="*/ 1689100 h 3340100"/>
                  <a:gd name="connsiteX61" fmla="*/ 7569200 w 8534400"/>
                  <a:gd name="connsiteY61" fmla="*/ 1257300 h 3340100"/>
                  <a:gd name="connsiteX62" fmla="*/ 7632700 w 8534400"/>
                  <a:gd name="connsiteY62" fmla="*/ 2197100 h 3340100"/>
                  <a:gd name="connsiteX63" fmla="*/ 7747000 w 8534400"/>
                  <a:gd name="connsiteY63" fmla="*/ 2527300 h 3340100"/>
                  <a:gd name="connsiteX64" fmla="*/ 7835900 w 8534400"/>
                  <a:gd name="connsiteY64" fmla="*/ 1968500 h 3340100"/>
                  <a:gd name="connsiteX65" fmla="*/ 7962900 w 8534400"/>
                  <a:gd name="connsiteY65" fmla="*/ 2146300 h 3340100"/>
                  <a:gd name="connsiteX66" fmla="*/ 8115300 w 8534400"/>
                  <a:gd name="connsiteY66" fmla="*/ 1257300 h 3340100"/>
                  <a:gd name="connsiteX67" fmla="*/ 8255000 w 8534400"/>
                  <a:gd name="connsiteY67" fmla="*/ 2171700 h 3340100"/>
                  <a:gd name="connsiteX68" fmla="*/ 8305800 w 8534400"/>
                  <a:gd name="connsiteY68" fmla="*/ 2044700 h 3340100"/>
                  <a:gd name="connsiteX69" fmla="*/ 8343900 w 8534400"/>
                  <a:gd name="connsiteY69" fmla="*/ 2171700 h 3340100"/>
                  <a:gd name="connsiteX70" fmla="*/ 8382000 w 8534400"/>
                  <a:gd name="connsiteY70" fmla="*/ 2032000 h 3340100"/>
                  <a:gd name="connsiteX71" fmla="*/ 8534400 w 8534400"/>
                  <a:gd name="connsiteY71" fmla="*/ 1317172 h 33401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263900 w 8534400"/>
                  <a:gd name="connsiteY26" fmla="*/ 2184400 h 3238500"/>
                  <a:gd name="connsiteX27" fmla="*/ 3340100 w 8534400"/>
                  <a:gd name="connsiteY27" fmla="*/ 2438400 h 3238500"/>
                  <a:gd name="connsiteX28" fmla="*/ 3492500 w 8534400"/>
                  <a:gd name="connsiteY28" fmla="*/ 1803400 h 3238500"/>
                  <a:gd name="connsiteX29" fmla="*/ 3670300 w 8534400"/>
                  <a:gd name="connsiteY29" fmla="*/ 2349500 h 3238500"/>
                  <a:gd name="connsiteX30" fmla="*/ 3733800 w 8534400"/>
                  <a:gd name="connsiteY30" fmla="*/ 2146300 h 3238500"/>
                  <a:gd name="connsiteX31" fmla="*/ 3915743 w 8534400"/>
                  <a:gd name="connsiteY31" fmla="*/ 0 h 3238500"/>
                  <a:gd name="connsiteX32" fmla="*/ 4216400 w 8534400"/>
                  <a:gd name="connsiteY32" fmla="*/ 1562100 h 3238500"/>
                  <a:gd name="connsiteX33" fmla="*/ 4330700 w 8534400"/>
                  <a:gd name="connsiteY33" fmla="*/ 3238500 h 3238500"/>
                  <a:gd name="connsiteX34" fmla="*/ 4597400 w 8534400"/>
                  <a:gd name="connsiteY34" fmla="*/ 1270000 h 3238500"/>
                  <a:gd name="connsiteX35" fmla="*/ 4686300 w 8534400"/>
                  <a:gd name="connsiteY35" fmla="*/ 1295400 h 3238500"/>
                  <a:gd name="connsiteX36" fmla="*/ 4724400 w 8534400"/>
                  <a:gd name="connsiteY36" fmla="*/ 850900 h 3238500"/>
                  <a:gd name="connsiteX37" fmla="*/ 4876800 w 8534400"/>
                  <a:gd name="connsiteY37" fmla="*/ 2374900 h 3238500"/>
                  <a:gd name="connsiteX38" fmla="*/ 4965700 w 8534400"/>
                  <a:gd name="connsiteY38" fmla="*/ 2120900 h 3238500"/>
                  <a:gd name="connsiteX39" fmla="*/ 5067300 w 8534400"/>
                  <a:gd name="connsiteY39" fmla="*/ 1955800 h 3238500"/>
                  <a:gd name="connsiteX40" fmla="*/ 5156200 w 8534400"/>
                  <a:gd name="connsiteY40" fmla="*/ 2019300 h 3238500"/>
                  <a:gd name="connsiteX41" fmla="*/ 5308600 w 8534400"/>
                  <a:gd name="connsiteY41" fmla="*/ 1333500 h 3238500"/>
                  <a:gd name="connsiteX42" fmla="*/ 5486400 w 8534400"/>
                  <a:gd name="connsiteY42" fmla="*/ 2400300 h 3238500"/>
                  <a:gd name="connsiteX43" fmla="*/ 5562600 w 8534400"/>
                  <a:gd name="connsiteY43" fmla="*/ 2133600 h 3238500"/>
                  <a:gd name="connsiteX44" fmla="*/ 5664200 w 8534400"/>
                  <a:gd name="connsiteY44" fmla="*/ 2247900 h 3238500"/>
                  <a:gd name="connsiteX45" fmla="*/ 5816600 w 8534400"/>
                  <a:gd name="connsiteY45" fmla="*/ 1574800 h 3238500"/>
                  <a:gd name="connsiteX46" fmla="*/ 5969000 w 8534400"/>
                  <a:gd name="connsiteY46" fmla="*/ 2070100 h 3238500"/>
                  <a:gd name="connsiteX47" fmla="*/ 6032500 w 8534400"/>
                  <a:gd name="connsiteY47" fmla="*/ 1854200 h 3238500"/>
                  <a:gd name="connsiteX48" fmla="*/ 6108700 w 8534400"/>
                  <a:gd name="connsiteY48" fmla="*/ 1841500 h 3238500"/>
                  <a:gd name="connsiteX49" fmla="*/ 6223000 w 8534400"/>
                  <a:gd name="connsiteY49" fmla="*/ 2527300 h 3238500"/>
                  <a:gd name="connsiteX50" fmla="*/ 6362700 w 8534400"/>
                  <a:gd name="connsiteY50" fmla="*/ 2540000 h 3238500"/>
                  <a:gd name="connsiteX51" fmla="*/ 6400800 w 8534400"/>
                  <a:gd name="connsiteY51" fmla="*/ 2438400 h 3238500"/>
                  <a:gd name="connsiteX52" fmla="*/ 6438900 w 8534400"/>
                  <a:gd name="connsiteY52" fmla="*/ 2590800 h 3238500"/>
                  <a:gd name="connsiteX53" fmla="*/ 6540500 w 8534400"/>
                  <a:gd name="connsiteY53" fmla="*/ 2705100 h 3238500"/>
                  <a:gd name="connsiteX54" fmla="*/ 6743700 w 8534400"/>
                  <a:gd name="connsiteY54" fmla="*/ 177800 h 3238500"/>
                  <a:gd name="connsiteX55" fmla="*/ 6845300 w 8534400"/>
                  <a:gd name="connsiteY55" fmla="*/ 228600 h 3238500"/>
                  <a:gd name="connsiteX56" fmla="*/ 6934200 w 8534400"/>
                  <a:gd name="connsiteY56" fmla="*/ 850900 h 3238500"/>
                  <a:gd name="connsiteX57" fmla="*/ 7175500 w 8534400"/>
                  <a:gd name="connsiteY57" fmla="*/ 2590800 h 3238500"/>
                  <a:gd name="connsiteX58" fmla="*/ 7327900 w 8534400"/>
                  <a:gd name="connsiteY58" fmla="*/ 1511300 h 3238500"/>
                  <a:gd name="connsiteX59" fmla="*/ 7416800 w 8534400"/>
                  <a:gd name="connsiteY59" fmla="*/ 1981200 h 3238500"/>
                  <a:gd name="connsiteX60" fmla="*/ 7518400 w 8534400"/>
                  <a:gd name="connsiteY60" fmla="*/ 1587500 h 3238500"/>
                  <a:gd name="connsiteX61" fmla="*/ 7569200 w 8534400"/>
                  <a:gd name="connsiteY61" fmla="*/ 1155700 h 3238500"/>
                  <a:gd name="connsiteX62" fmla="*/ 7632700 w 8534400"/>
                  <a:gd name="connsiteY62" fmla="*/ 2095500 h 3238500"/>
                  <a:gd name="connsiteX63" fmla="*/ 7747000 w 8534400"/>
                  <a:gd name="connsiteY63" fmla="*/ 2425700 h 3238500"/>
                  <a:gd name="connsiteX64" fmla="*/ 7835900 w 8534400"/>
                  <a:gd name="connsiteY64" fmla="*/ 1866900 h 3238500"/>
                  <a:gd name="connsiteX65" fmla="*/ 7962900 w 8534400"/>
                  <a:gd name="connsiteY65" fmla="*/ 2044700 h 3238500"/>
                  <a:gd name="connsiteX66" fmla="*/ 8115300 w 8534400"/>
                  <a:gd name="connsiteY66" fmla="*/ 1155700 h 3238500"/>
                  <a:gd name="connsiteX67" fmla="*/ 8255000 w 8534400"/>
                  <a:gd name="connsiteY67" fmla="*/ 2070100 h 3238500"/>
                  <a:gd name="connsiteX68" fmla="*/ 8305800 w 8534400"/>
                  <a:gd name="connsiteY68" fmla="*/ 1943100 h 3238500"/>
                  <a:gd name="connsiteX69" fmla="*/ 8343900 w 8534400"/>
                  <a:gd name="connsiteY69" fmla="*/ 2070100 h 3238500"/>
                  <a:gd name="connsiteX70" fmla="*/ 8382000 w 8534400"/>
                  <a:gd name="connsiteY70" fmla="*/ 1930400 h 3238500"/>
                  <a:gd name="connsiteX71" fmla="*/ 8534400 w 8534400"/>
                  <a:gd name="connsiteY71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401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6400 w 8534400"/>
                  <a:gd name="connsiteY31" fmla="*/ 15621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211750 w 8534400"/>
                  <a:gd name="connsiteY31" fmla="*/ 107950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238500"/>
                  <a:gd name="connsiteX1" fmla="*/ 88900 w 8534400"/>
                  <a:gd name="connsiteY1" fmla="*/ 1346200 h 3238500"/>
                  <a:gd name="connsiteX2" fmla="*/ 152400 w 8534400"/>
                  <a:gd name="connsiteY2" fmla="*/ 2019300 h 3238500"/>
                  <a:gd name="connsiteX3" fmla="*/ 241300 w 8534400"/>
                  <a:gd name="connsiteY3" fmla="*/ 1866900 h 3238500"/>
                  <a:gd name="connsiteX4" fmla="*/ 266700 w 8534400"/>
                  <a:gd name="connsiteY4" fmla="*/ 1701800 h 3238500"/>
                  <a:gd name="connsiteX5" fmla="*/ 431800 w 8534400"/>
                  <a:gd name="connsiteY5" fmla="*/ 2743200 h 3238500"/>
                  <a:gd name="connsiteX6" fmla="*/ 533400 w 8534400"/>
                  <a:gd name="connsiteY6" fmla="*/ 2133600 h 3238500"/>
                  <a:gd name="connsiteX7" fmla="*/ 673100 w 8534400"/>
                  <a:gd name="connsiteY7" fmla="*/ 2857500 h 3238500"/>
                  <a:gd name="connsiteX8" fmla="*/ 876300 w 8534400"/>
                  <a:gd name="connsiteY8" fmla="*/ 1511300 h 3238500"/>
                  <a:gd name="connsiteX9" fmla="*/ 1003300 w 8534400"/>
                  <a:gd name="connsiteY9" fmla="*/ 2032000 h 3238500"/>
                  <a:gd name="connsiteX10" fmla="*/ 1104900 w 8534400"/>
                  <a:gd name="connsiteY10" fmla="*/ 2108200 h 3238500"/>
                  <a:gd name="connsiteX11" fmla="*/ 1244600 w 8534400"/>
                  <a:gd name="connsiteY11" fmla="*/ 927100 h 3238500"/>
                  <a:gd name="connsiteX12" fmla="*/ 1308100 w 8534400"/>
                  <a:gd name="connsiteY12" fmla="*/ 457200 h 3238500"/>
                  <a:gd name="connsiteX13" fmla="*/ 1473200 w 8534400"/>
                  <a:gd name="connsiteY13" fmla="*/ 1143000 h 3238500"/>
                  <a:gd name="connsiteX14" fmla="*/ 1536700 w 8534400"/>
                  <a:gd name="connsiteY14" fmla="*/ 1689100 h 3238500"/>
                  <a:gd name="connsiteX15" fmla="*/ 1714500 w 8534400"/>
                  <a:gd name="connsiteY15" fmla="*/ 2755900 h 3238500"/>
                  <a:gd name="connsiteX16" fmla="*/ 1841500 w 8534400"/>
                  <a:gd name="connsiteY16" fmla="*/ 1511300 h 3238500"/>
                  <a:gd name="connsiteX17" fmla="*/ 2082800 w 8534400"/>
                  <a:gd name="connsiteY17" fmla="*/ 1130300 h 3238500"/>
                  <a:gd name="connsiteX18" fmla="*/ 2146300 w 8534400"/>
                  <a:gd name="connsiteY18" fmla="*/ 1600200 h 3238500"/>
                  <a:gd name="connsiteX19" fmla="*/ 2286000 w 8534400"/>
                  <a:gd name="connsiteY19" fmla="*/ 2425700 h 3238500"/>
                  <a:gd name="connsiteX20" fmla="*/ 2400300 w 8534400"/>
                  <a:gd name="connsiteY20" fmla="*/ 2006600 h 3238500"/>
                  <a:gd name="connsiteX21" fmla="*/ 2667000 w 8534400"/>
                  <a:gd name="connsiteY21" fmla="*/ 863600 h 3238500"/>
                  <a:gd name="connsiteX22" fmla="*/ 2806700 w 8534400"/>
                  <a:gd name="connsiteY22" fmla="*/ 2311400 h 3238500"/>
                  <a:gd name="connsiteX23" fmla="*/ 2984500 w 8534400"/>
                  <a:gd name="connsiteY23" fmla="*/ 1955800 h 3238500"/>
                  <a:gd name="connsiteX24" fmla="*/ 3098800 w 8534400"/>
                  <a:gd name="connsiteY24" fmla="*/ 2476500 h 3238500"/>
                  <a:gd name="connsiteX25" fmla="*/ 3187700 w 8534400"/>
                  <a:gd name="connsiteY25" fmla="*/ 2197100 h 3238500"/>
                  <a:gd name="connsiteX26" fmla="*/ 3302900 w 8534400"/>
                  <a:gd name="connsiteY26" fmla="*/ 2438400 h 3238500"/>
                  <a:gd name="connsiteX27" fmla="*/ 3492500 w 8534400"/>
                  <a:gd name="connsiteY27" fmla="*/ 1803400 h 3238500"/>
                  <a:gd name="connsiteX28" fmla="*/ 3670300 w 8534400"/>
                  <a:gd name="connsiteY28" fmla="*/ 2349500 h 3238500"/>
                  <a:gd name="connsiteX29" fmla="*/ 3733800 w 8534400"/>
                  <a:gd name="connsiteY29" fmla="*/ 2146300 h 3238500"/>
                  <a:gd name="connsiteX30" fmla="*/ 3915743 w 8534400"/>
                  <a:gd name="connsiteY30" fmla="*/ 0 h 3238500"/>
                  <a:gd name="connsiteX31" fmla="*/ 4160600 w 8534400"/>
                  <a:gd name="connsiteY31" fmla="*/ 1085850 h 3238500"/>
                  <a:gd name="connsiteX32" fmla="*/ 4330700 w 8534400"/>
                  <a:gd name="connsiteY32" fmla="*/ 3238500 h 3238500"/>
                  <a:gd name="connsiteX33" fmla="*/ 4597400 w 8534400"/>
                  <a:gd name="connsiteY33" fmla="*/ 1270000 h 3238500"/>
                  <a:gd name="connsiteX34" fmla="*/ 4686300 w 8534400"/>
                  <a:gd name="connsiteY34" fmla="*/ 1295400 h 3238500"/>
                  <a:gd name="connsiteX35" fmla="*/ 4724400 w 8534400"/>
                  <a:gd name="connsiteY35" fmla="*/ 850900 h 3238500"/>
                  <a:gd name="connsiteX36" fmla="*/ 4876800 w 8534400"/>
                  <a:gd name="connsiteY36" fmla="*/ 2374900 h 3238500"/>
                  <a:gd name="connsiteX37" fmla="*/ 4965700 w 8534400"/>
                  <a:gd name="connsiteY37" fmla="*/ 2120900 h 3238500"/>
                  <a:gd name="connsiteX38" fmla="*/ 5067300 w 8534400"/>
                  <a:gd name="connsiteY38" fmla="*/ 1955800 h 3238500"/>
                  <a:gd name="connsiteX39" fmla="*/ 5156200 w 8534400"/>
                  <a:gd name="connsiteY39" fmla="*/ 2019300 h 3238500"/>
                  <a:gd name="connsiteX40" fmla="*/ 5308600 w 8534400"/>
                  <a:gd name="connsiteY40" fmla="*/ 1333500 h 3238500"/>
                  <a:gd name="connsiteX41" fmla="*/ 5486400 w 8534400"/>
                  <a:gd name="connsiteY41" fmla="*/ 2400300 h 3238500"/>
                  <a:gd name="connsiteX42" fmla="*/ 5562600 w 8534400"/>
                  <a:gd name="connsiteY42" fmla="*/ 2133600 h 3238500"/>
                  <a:gd name="connsiteX43" fmla="*/ 5664200 w 8534400"/>
                  <a:gd name="connsiteY43" fmla="*/ 2247900 h 3238500"/>
                  <a:gd name="connsiteX44" fmla="*/ 5816600 w 8534400"/>
                  <a:gd name="connsiteY44" fmla="*/ 1574800 h 3238500"/>
                  <a:gd name="connsiteX45" fmla="*/ 5969000 w 8534400"/>
                  <a:gd name="connsiteY45" fmla="*/ 2070100 h 3238500"/>
                  <a:gd name="connsiteX46" fmla="*/ 6032500 w 8534400"/>
                  <a:gd name="connsiteY46" fmla="*/ 1854200 h 3238500"/>
                  <a:gd name="connsiteX47" fmla="*/ 6108700 w 8534400"/>
                  <a:gd name="connsiteY47" fmla="*/ 1841500 h 3238500"/>
                  <a:gd name="connsiteX48" fmla="*/ 6223000 w 8534400"/>
                  <a:gd name="connsiteY48" fmla="*/ 2527300 h 3238500"/>
                  <a:gd name="connsiteX49" fmla="*/ 6362700 w 8534400"/>
                  <a:gd name="connsiteY49" fmla="*/ 2540000 h 3238500"/>
                  <a:gd name="connsiteX50" fmla="*/ 6400800 w 8534400"/>
                  <a:gd name="connsiteY50" fmla="*/ 2438400 h 3238500"/>
                  <a:gd name="connsiteX51" fmla="*/ 6438900 w 8534400"/>
                  <a:gd name="connsiteY51" fmla="*/ 2590800 h 3238500"/>
                  <a:gd name="connsiteX52" fmla="*/ 6540500 w 8534400"/>
                  <a:gd name="connsiteY52" fmla="*/ 2705100 h 3238500"/>
                  <a:gd name="connsiteX53" fmla="*/ 6743700 w 8534400"/>
                  <a:gd name="connsiteY53" fmla="*/ 177800 h 3238500"/>
                  <a:gd name="connsiteX54" fmla="*/ 6845300 w 8534400"/>
                  <a:gd name="connsiteY54" fmla="*/ 228600 h 3238500"/>
                  <a:gd name="connsiteX55" fmla="*/ 6934200 w 8534400"/>
                  <a:gd name="connsiteY55" fmla="*/ 850900 h 3238500"/>
                  <a:gd name="connsiteX56" fmla="*/ 7175500 w 8534400"/>
                  <a:gd name="connsiteY56" fmla="*/ 2590800 h 3238500"/>
                  <a:gd name="connsiteX57" fmla="*/ 7327900 w 8534400"/>
                  <a:gd name="connsiteY57" fmla="*/ 1511300 h 3238500"/>
                  <a:gd name="connsiteX58" fmla="*/ 7416800 w 8534400"/>
                  <a:gd name="connsiteY58" fmla="*/ 1981200 h 3238500"/>
                  <a:gd name="connsiteX59" fmla="*/ 7518400 w 8534400"/>
                  <a:gd name="connsiteY59" fmla="*/ 1587500 h 3238500"/>
                  <a:gd name="connsiteX60" fmla="*/ 7569200 w 8534400"/>
                  <a:gd name="connsiteY60" fmla="*/ 1155700 h 3238500"/>
                  <a:gd name="connsiteX61" fmla="*/ 7632700 w 8534400"/>
                  <a:gd name="connsiteY61" fmla="*/ 2095500 h 3238500"/>
                  <a:gd name="connsiteX62" fmla="*/ 7747000 w 8534400"/>
                  <a:gd name="connsiteY62" fmla="*/ 2425700 h 3238500"/>
                  <a:gd name="connsiteX63" fmla="*/ 7835900 w 8534400"/>
                  <a:gd name="connsiteY63" fmla="*/ 1866900 h 3238500"/>
                  <a:gd name="connsiteX64" fmla="*/ 7962900 w 8534400"/>
                  <a:gd name="connsiteY64" fmla="*/ 2044700 h 3238500"/>
                  <a:gd name="connsiteX65" fmla="*/ 8115300 w 8534400"/>
                  <a:gd name="connsiteY65" fmla="*/ 1155700 h 3238500"/>
                  <a:gd name="connsiteX66" fmla="*/ 8255000 w 8534400"/>
                  <a:gd name="connsiteY66" fmla="*/ 2070100 h 3238500"/>
                  <a:gd name="connsiteX67" fmla="*/ 8305800 w 8534400"/>
                  <a:gd name="connsiteY67" fmla="*/ 1943100 h 3238500"/>
                  <a:gd name="connsiteX68" fmla="*/ 8343900 w 8534400"/>
                  <a:gd name="connsiteY68" fmla="*/ 2070100 h 3238500"/>
                  <a:gd name="connsiteX69" fmla="*/ 8382000 w 8534400"/>
                  <a:gd name="connsiteY69" fmla="*/ 1930400 h 3238500"/>
                  <a:gd name="connsiteX70" fmla="*/ 8534400 w 8534400"/>
                  <a:gd name="connsiteY70" fmla="*/ 1215572 h 32385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686300 w 8534400"/>
                  <a:gd name="connsiteY34" fmla="*/ 1295400 h 3187700"/>
                  <a:gd name="connsiteX35" fmla="*/ 4724400 w 8534400"/>
                  <a:gd name="connsiteY35" fmla="*/ 850900 h 3187700"/>
                  <a:gd name="connsiteX36" fmla="*/ 4876800 w 8534400"/>
                  <a:gd name="connsiteY36" fmla="*/ 2374900 h 3187700"/>
                  <a:gd name="connsiteX37" fmla="*/ 4965700 w 8534400"/>
                  <a:gd name="connsiteY37" fmla="*/ 2120900 h 3187700"/>
                  <a:gd name="connsiteX38" fmla="*/ 5067300 w 8534400"/>
                  <a:gd name="connsiteY38" fmla="*/ 1955800 h 3187700"/>
                  <a:gd name="connsiteX39" fmla="*/ 5156200 w 8534400"/>
                  <a:gd name="connsiteY39" fmla="*/ 2019300 h 3187700"/>
                  <a:gd name="connsiteX40" fmla="*/ 5308600 w 8534400"/>
                  <a:gd name="connsiteY40" fmla="*/ 1333500 h 3187700"/>
                  <a:gd name="connsiteX41" fmla="*/ 5486400 w 8534400"/>
                  <a:gd name="connsiteY41" fmla="*/ 2400300 h 3187700"/>
                  <a:gd name="connsiteX42" fmla="*/ 5562600 w 8534400"/>
                  <a:gd name="connsiteY42" fmla="*/ 2133600 h 3187700"/>
                  <a:gd name="connsiteX43" fmla="*/ 5664200 w 8534400"/>
                  <a:gd name="connsiteY43" fmla="*/ 2247900 h 3187700"/>
                  <a:gd name="connsiteX44" fmla="*/ 5816600 w 8534400"/>
                  <a:gd name="connsiteY44" fmla="*/ 1574800 h 3187700"/>
                  <a:gd name="connsiteX45" fmla="*/ 5969000 w 8534400"/>
                  <a:gd name="connsiteY45" fmla="*/ 2070100 h 3187700"/>
                  <a:gd name="connsiteX46" fmla="*/ 6032500 w 8534400"/>
                  <a:gd name="connsiteY46" fmla="*/ 1854200 h 3187700"/>
                  <a:gd name="connsiteX47" fmla="*/ 6108700 w 8534400"/>
                  <a:gd name="connsiteY47" fmla="*/ 1841500 h 3187700"/>
                  <a:gd name="connsiteX48" fmla="*/ 6223000 w 8534400"/>
                  <a:gd name="connsiteY48" fmla="*/ 2527300 h 3187700"/>
                  <a:gd name="connsiteX49" fmla="*/ 6362700 w 8534400"/>
                  <a:gd name="connsiteY49" fmla="*/ 2540000 h 3187700"/>
                  <a:gd name="connsiteX50" fmla="*/ 6400800 w 8534400"/>
                  <a:gd name="connsiteY50" fmla="*/ 2438400 h 3187700"/>
                  <a:gd name="connsiteX51" fmla="*/ 6438900 w 8534400"/>
                  <a:gd name="connsiteY51" fmla="*/ 2590800 h 3187700"/>
                  <a:gd name="connsiteX52" fmla="*/ 6540500 w 8534400"/>
                  <a:gd name="connsiteY52" fmla="*/ 2705100 h 3187700"/>
                  <a:gd name="connsiteX53" fmla="*/ 6743700 w 8534400"/>
                  <a:gd name="connsiteY53" fmla="*/ 177800 h 3187700"/>
                  <a:gd name="connsiteX54" fmla="*/ 6845300 w 8534400"/>
                  <a:gd name="connsiteY54" fmla="*/ 228600 h 3187700"/>
                  <a:gd name="connsiteX55" fmla="*/ 6934200 w 8534400"/>
                  <a:gd name="connsiteY55" fmla="*/ 850900 h 3187700"/>
                  <a:gd name="connsiteX56" fmla="*/ 7175500 w 8534400"/>
                  <a:gd name="connsiteY56" fmla="*/ 2590800 h 3187700"/>
                  <a:gd name="connsiteX57" fmla="*/ 7327900 w 8534400"/>
                  <a:gd name="connsiteY57" fmla="*/ 1511300 h 3187700"/>
                  <a:gd name="connsiteX58" fmla="*/ 7416800 w 8534400"/>
                  <a:gd name="connsiteY58" fmla="*/ 1981200 h 3187700"/>
                  <a:gd name="connsiteX59" fmla="*/ 7518400 w 8534400"/>
                  <a:gd name="connsiteY59" fmla="*/ 1587500 h 3187700"/>
                  <a:gd name="connsiteX60" fmla="*/ 7569200 w 8534400"/>
                  <a:gd name="connsiteY60" fmla="*/ 1155700 h 3187700"/>
                  <a:gd name="connsiteX61" fmla="*/ 7632700 w 8534400"/>
                  <a:gd name="connsiteY61" fmla="*/ 2095500 h 3187700"/>
                  <a:gd name="connsiteX62" fmla="*/ 7747000 w 8534400"/>
                  <a:gd name="connsiteY62" fmla="*/ 2425700 h 3187700"/>
                  <a:gd name="connsiteX63" fmla="*/ 7835900 w 8534400"/>
                  <a:gd name="connsiteY63" fmla="*/ 1866900 h 3187700"/>
                  <a:gd name="connsiteX64" fmla="*/ 7962900 w 8534400"/>
                  <a:gd name="connsiteY64" fmla="*/ 2044700 h 3187700"/>
                  <a:gd name="connsiteX65" fmla="*/ 8115300 w 8534400"/>
                  <a:gd name="connsiteY65" fmla="*/ 1155700 h 3187700"/>
                  <a:gd name="connsiteX66" fmla="*/ 8255000 w 8534400"/>
                  <a:gd name="connsiteY66" fmla="*/ 2070100 h 3187700"/>
                  <a:gd name="connsiteX67" fmla="*/ 8305800 w 8534400"/>
                  <a:gd name="connsiteY67" fmla="*/ 1943100 h 3187700"/>
                  <a:gd name="connsiteX68" fmla="*/ 8343900 w 8534400"/>
                  <a:gd name="connsiteY68" fmla="*/ 2070100 h 3187700"/>
                  <a:gd name="connsiteX69" fmla="*/ 8382000 w 8534400"/>
                  <a:gd name="connsiteY69" fmla="*/ 1930400 h 3187700"/>
                  <a:gd name="connsiteX70" fmla="*/ 8534400 w 8534400"/>
                  <a:gd name="connsiteY70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24400 w 8534400"/>
                  <a:gd name="connsiteY34" fmla="*/ 8509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97400 w 8534400"/>
                  <a:gd name="connsiteY33" fmla="*/ 12700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664200 w 8534400"/>
                  <a:gd name="connsiteY42" fmla="*/ 2247900 h 3187700"/>
                  <a:gd name="connsiteX43" fmla="*/ 5816600 w 8534400"/>
                  <a:gd name="connsiteY43" fmla="*/ 1574800 h 3187700"/>
                  <a:gd name="connsiteX44" fmla="*/ 5969000 w 8534400"/>
                  <a:gd name="connsiteY44" fmla="*/ 2070100 h 3187700"/>
                  <a:gd name="connsiteX45" fmla="*/ 6032500 w 8534400"/>
                  <a:gd name="connsiteY45" fmla="*/ 1854200 h 3187700"/>
                  <a:gd name="connsiteX46" fmla="*/ 6108700 w 8534400"/>
                  <a:gd name="connsiteY46" fmla="*/ 1841500 h 3187700"/>
                  <a:gd name="connsiteX47" fmla="*/ 6223000 w 8534400"/>
                  <a:gd name="connsiteY47" fmla="*/ 2527300 h 3187700"/>
                  <a:gd name="connsiteX48" fmla="*/ 6362700 w 8534400"/>
                  <a:gd name="connsiteY48" fmla="*/ 2540000 h 3187700"/>
                  <a:gd name="connsiteX49" fmla="*/ 6400800 w 8534400"/>
                  <a:gd name="connsiteY49" fmla="*/ 2438400 h 3187700"/>
                  <a:gd name="connsiteX50" fmla="*/ 6438900 w 8534400"/>
                  <a:gd name="connsiteY50" fmla="*/ 2590800 h 3187700"/>
                  <a:gd name="connsiteX51" fmla="*/ 6540500 w 8534400"/>
                  <a:gd name="connsiteY51" fmla="*/ 2705100 h 3187700"/>
                  <a:gd name="connsiteX52" fmla="*/ 6743700 w 8534400"/>
                  <a:gd name="connsiteY52" fmla="*/ 177800 h 3187700"/>
                  <a:gd name="connsiteX53" fmla="*/ 6845300 w 8534400"/>
                  <a:gd name="connsiteY53" fmla="*/ 228600 h 3187700"/>
                  <a:gd name="connsiteX54" fmla="*/ 6934200 w 8534400"/>
                  <a:gd name="connsiteY54" fmla="*/ 850900 h 3187700"/>
                  <a:gd name="connsiteX55" fmla="*/ 7175500 w 8534400"/>
                  <a:gd name="connsiteY55" fmla="*/ 2590800 h 3187700"/>
                  <a:gd name="connsiteX56" fmla="*/ 7327900 w 8534400"/>
                  <a:gd name="connsiteY56" fmla="*/ 1511300 h 3187700"/>
                  <a:gd name="connsiteX57" fmla="*/ 7416800 w 8534400"/>
                  <a:gd name="connsiteY57" fmla="*/ 1981200 h 3187700"/>
                  <a:gd name="connsiteX58" fmla="*/ 7518400 w 8534400"/>
                  <a:gd name="connsiteY58" fmla="*/ 1587500 h 3187700"/>
                  <a:gd name="connsiteX59" fmla="*/ 7569200 w 8534400"/>
                  <a:gd name="connsiteY59" fmla="*/ 1155700 h 3187700"/>
                  <a:gd name="connsiteX60" fmla="*/ 7632700 w 8534400"/>
                  <a:gd name="connsiteY60" fmla="*/ 2095500 h 3187700"/>
                  <a:gd name="connsiteX61" fmla="*/ 7747000 w 8534400"/>
                  <a:gd name="connsiteY61" fmla="*/ 2425700 h 3187700"/>
                  <a:gd name="connsiteX62" fmla="*/ 7835900 w 8534400"/>
                  <a:gd name="connsiteY62" fmla="*/ 1866900 h 3187700"/>
                  <a:gd name="connsiteX63" fmla="*/ 7962900 w 8534400"/>
                  <a:gd name="connsiteY63" fmla="*/ 2044700 h 3187700"/>
                  <a:gd name="connsiteX64" fmla="*/ 8115300 w 8534400"/>
                  <a:gd name="connsiteY64" fmla="*/ 1155700 h 3187700"/>
                  <a:gd name="connsiteX65" fmla="*/ 8255000 w 8534400"/>
                  <a:gd name="connsiteY65" fmla="*/ 2070100 h 3187700"/>
                  <a:gd name="connsiteX66" fmla="*/ 8305800 w 8534400"/>
                  <a:gd name="connsiteY66" fmla="*/ 1943100 h 3187700"/>
                  <a:gd name="connsiteX67" fmla="*/ 8343900 w 8534400"/>
                  <a:gd name="connsiteY67" fmla="*/ 2070100 h 3187700"/>
                  <a:gd name="connsiteX68" fmla="*/ 8382000 w 8534400"/>
                  <a:gd name="connsiteY68" fmla="*/ 1930400 h 3187700"/>
                  <a:gd name="connsiteX69" fmla="*/ 8534400 w 8534400"/>
                  <a:gd name="connsiteY69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156200 w 8534400"/>
                  <a:gd name="connsiteY38" fmla="*/ 2019300 h 3187700"/>
                  <a:gd name="connsiteX39" fmla="*/ 5308600 w 8534400"/>
                  <a:gd name="connsiteY39" fmla="*/ 1333500 h 3187700"/>
                  <a:gd name="connsiteX40" fmla="*/ 5486400 w 8534400"/>
                  <a:gd name="connsiteY40" fmla="*/ 2400300 h 3187700"/>
                  <a:gd name="connsiteX41" fmla="*/ 5562600 w 8534400"/>
                  <a:gd name="connsiteY41" fmla="*/ 2133600 h 3187700"/>
                  <a:gd name="connsiteX42" fmla="*/ 5816600 w 8534400"/>
                  <a:gd name="connsiteY42" fmla="*/ 1574800 h 3187700"/>
                  <a:gd name="connsiteX43" fmla="*/ 5969000 w 8534400"/>
                  <a:gd name="connsiteY43" fmla="*/ 2070100 h 3187700"/>
                  <a:gd name="connsiteX44" fmla="*/ 6032500 w 8534400"/>
                  <a:gd name="connsiteY44" fmla="*/ 1854200 h 3187700"/>
                  <a:gd name="connsiteX45" fmla="*/ 6108700 w 8534400"/>
                  <a:gd name="connsiteY45" fmla="*/ 1841500 h 3187700"/>
                  <a:gd name="connsiteX46" fmla="*/ 6223000 w 8534400"/>
                  <a:gd name="connsiteY46" fmla="*/ 2527300 h 3187700"/>
                  <a:gd name="connsiteX47" fmla="*/ 6362700 w 8534400"/>
                  <a:gd name="connsiteY47" fmla="*/ 2540000 h 3187700"/>
                  <a:gd name="connsiteX48" fmla="*/ 6400800 w 8534400"/>
                  <a:gd name="connsiteY48" fmla="*/ 2438400 h 3187700"/>
                  <a:gd name="connsiteX49" fmla="*/ 6438900 w 8534400"/>
                  <a:gd name="connsiteY49" fmla="*/ 2590800 h 3187700"/>
                  <a:gd name="connsiteX50" fmla="*/ 6540500 w 8534400"/>
                  <a:gd name="connsiteY50" fmla="*/ 2705100 h 3187700"/>
                  <a:gd name="connsiteX51" fmla="*/ 6743700 w 8534400"/>
                  <a:gd name="connsiteY51" fmla="*/ 177800 h 3187700"/>
                  <a:gd name="connsiteX52" fmla="*/ 6845300 w 8534400"/>
                  <a:gd name="connsiteY52" fmla="*/ 228600 h 3187700"/>
                  <a:gd name="connsiteX53" fmla="*/ 6934200 w 8534400"/>
                  <a:gd name="connsiteY53" fmla="*/ 850900 h 3187700"/>
                  <a:gd name="connsiteX54" fmla="*/ 7175500 w 8534400"/>
                  <a:gd name="connsiteY54" fmla="*/ 2590800 h 3187700"/>
                  <a:gd name="connsiteX55" fmla="*/ 7327900 w 8534400"/>
                  <a:gd name="connsiteY55" fmla="*/ 1511300 h 3187700"/>
                  <a:gd name="connsiteX56" fmla="*/ 7416800 w 8534400"/>
                  <a:gd name="connsiteY56" fmla="*/ 1981200 h 3187700"/>
                  <a:gd name="connsiteX57" fmla="*/ 7518400 w 8534400"/>
                  <a:gd name="connsiteY57" fmla="*/ 1587500 h 3187700"/>
                  <a:gd name="connsiteX58" fmla="*/ 7569200 w 8534400"/>
                  <a:gd name="connsiteY58" fmla="*/ 1155700 h 3187700"/>
                  <a:gd name="connsiteX59" fmla="*/ 7632700 w 8534400"/>
                  <a:gd name="connsiteY59" fmla="*/ 2095500 h 3187700"/>
                  <a:gd name="connsiteX60" fmla="*/ 7747000 w 8534400"/>
                  <a:gd name="connsiteY60" fmla="*/ 2425700 h 3187700"/>
                  <a:gd name="connsiteX61" fmla="*/ 7835900 w 8534400"/>
                  <a:gd name="connsiteY61" fmla="*/ 1866900 h 3187700"/>
                  <a:gd name="connsiteX62" fmla="*/ 7962900 w 8534400"/>
                  <a:gd name="connsiteY62" fmla="*/ 2044700 h 3187700"/>
                  <a:gd name="connsiteX63" fmla="*/ 8115300 w 8534400"/>
                  <a:gd name="connsiteY63" fmla="*/ 1155700 h 3187700"/>
                  <a:gd name="connsiteX64" fmla="*/ 8255000 w 8534400"/>
                  <a:gd name="connsiteY64" fmla="*/ 2070100 h 3187700"/>
                  <a:gd name="connsiteX65" fmla="*/ 8305800 w 8534400"/>
                  <a:gd name="connsiteY65" fmla="*/ 1943100 h 3187700"/>
                  <a:gd name="connsiteX66" fmla="*/ 8343900 w 8534400"/>
                  <a:gd name="connsiteY66" fmla="*/ 2070100 h 3187700"/>
                  <a:gd name="connsiteX67" fmla="*/ 8382000 w 8534400"/>
                  <a:gd name="connsiteY67" fmla="*/ 1930400 h 3187700"/>
                  <a:gd name="connsiteX68" fmla="*/ 8534400 w 8534400"/>
                  <a:gd name="connsiteY68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08600 w 8534400"/>
                  <a:gd name="connsiteY38" fmla="*/ 133350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067300 w 8534400"/>
                  <a:gd name="connsiteY37" fmla="*/ 1955800 h 3187700"/>
                  <a:gd name="connsiteX38" fmla="*/ 5364401 w 8534400"/>
                  <a:gd name="connsiteY38" fmla="*/ 1149350 h 3187700"/>
                  <a:gd name="connsiteX39" fmla="*/ 5486400 w 8534400"/>
                  <a:gd name="connsiteY39" fmla="*/ 2400300 h 3187700"/>
                  <a:gd name="connsiteX40" fmla="*/ 5562600 w 8534400"/>
                  <a:gd name="connsiteY40" fmla="*/ 2133600 h 3187700"/>
                  <a:gd name="connsiteX41" fmla="*/ 5816600 w 8534400"/>
                  <a:gd name="connsiteY41" fmla="*/ 1574800 h 3187700"/>
                  <a:gd name="connsiteX42" fmla="*/ 5969000 w 8534400"/>
                  <a:gd name="connsiteY42" fmla="*/ 2070100 h 3187700"/>
                  <a:gd name="connsiteX43" fmla="*/ 6032500 w 8534400"/>
                  <a:gd name="connsiteY43" fmla="*/ 1854200 h 3187700"/>
                  <a:gd name="connsiteX44" fmla="*/ 6108700 w 8534400"/>
                  <a:gd name="connsiteY44" fmla="*/ 1841500 h 3187700"/>
                  <a:gd name="connsiteX45" fmla="*/ 6223000 w 8534400"/>
                  <a:gd name="connsiteY45" fmla="*/ 2527300 h 3187700"/>
                  <a:gd name="connsiteX46" fmla="*/ 6362700 w 8534400"/>
                  <a:gd name="connsiteY46" fmla="*/ 2540000 h 3187700"/>
                  <a:gd name="connsiteX47" fmla="*/ 6400800 w 8534400"/>
                  <a:gd name="connsiteY47" fmla="*/ 2438400 h 3187700"/>
                  <a:gd name="connsiteX48" fmla="*/ 6438900 w 8534400"/>
                  <a:gd name="connsiteY48" fmla="*/ 2590800 h 3187700"/>
                  <a:gd name="connsiteX49" fmla="*/ 6540500 w 8534400"/>
                  <a:gd name="connsiteY49" fmla="*/ 2705100 h 3187700"/>
                  <a:gd name="connsiteX50" fmla="*/ 6743700 w 8534400"/>
                  <a:gd name="connsiteY50" fmla="*/ 177800 h 3187700"/>
                  <a:gd name="connsiteX51" fmla="*/ 6845300 w 8534400"/>
                  <a:gd name="connsiteY51" fmla="*/ 228600 h 3187700"/>
                  <a:gd name="connsiteX52" fmla="*/ 6934200 w 8534400"/>
                  <a:gd name="connsiteY52" fmla="*/ 850900 h 3187700"/>
                  <a:gd name="connsiteX53" fmla="*/ 7175500 w 8534400"/>
                  <a:gd name="connsiteY53" fmla="*/ 2590800 h 3187700"/>
                  <a:gd name="connsiteX54" fmla="*/ 7327900 w 8534400"/>
                  <a:gd name="connsiteY54" fmla="*/ 1511300 h 3187700"/>
                  <a:gd name="connsiteX55" fmla="*/ 7416800 w 8534400"/>
                  <a:gd name="connsiteY55" fmla="*/ 1981200 h 3187700"/>
                  <a:gd name="connsiteX56" fmla="*/ 7518400 w 8534400"/>
                  <a:gd name="connsiteY56" fmla="*/ 1587500 h 3187700"/>
                  <a:gd name="connsiteX57" fmla="*/ 7569200 w 8534400"/>
                  <a:gd name="connsiteY57" fmla="*/ 1155700 h 3187700"/>
                  <a:gd name="connsiteX58" fmla="*/ 7632700 w 8534400"/>
                  <a:gd name="connsiteY58" fmla="*/ 2095500 h 3187700"/>
                  <a:gd name="connsiteX59" fmla="*/ 7747000 w 8534400"/>
                  <a:gd name="connsiteY59" fmla="*/ 2425700 h 3187700"/>
                  <a:gd name="connsiteX60" fmla="*/ 7835900 w 8534400"/>
                  <a:gd name="connsiteY60" fmla="*/ 1866900 h 3187700"/>
                  <a:gd name="connsiteX61" fmla="*/ 7962900 w 8534400"/>
                  <a:gd name="connsiteY61" fmla="*/ 2044700 h 3187700"/>
                  <a:gd name="connsiteX62" fmla="*/ 8115300 w 8534400"/>
                  <a:gd name="connsiteY62" fmla="*/ 1155700 h 3187700"/>
                  <a:gd name="connsiteX63" fmla="*/ 8255000 w 8534400"/>
                  <a:gd name="connsiteY63" fmla="*/ 2070100 h 3187700"/>
                  <a:gd name="connsiteX64" fmla="*/ 8305800 w 8534400"/>
                  <a:gd name="connsiteY64" fmla="*/ 1943100 h 3187700"/>
                  <a:gd name="connsiteX65" fmla="*/ 8343900 w 8534400"/>
                  <a:gd name="connsiteY65" fmla="*/ 2070100 h 3187700"/>
                  <a:gd name="connsiteX66" fmla="*/ 8382000 w 8534400"/>
                  <a:gd name="connsiteY66" fmla="*/ 1930400 h 3187700"/>
                  <a:gd name="connsiteX67" fmla="*/ 8534400 w 8534400"/>
                  <a:gd name="connsiteY67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4965700 w 8534400"/>
                  <a:gd name="connsiteY36" fmla="*/ 21209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00800 w 8534400"/>
                  <a:gd name="connsiteY46" fmla="*/ 2438400 h 3187700"/>
                  <a:gd name="connsiteX47" fmla="*/ 6438900 w 8534400"/>
                  <a:gd name="connsiteY47" fmla="*/ 2590800 h 3187700"/>
                  <a:gd name="connsiteX48" fmla="*/ 6540500 w 8534400"/>
                  <a:gd name="connsiteY48" fmla="*/ 2705100 h 3187700"/>
                  <a:gd name="connsiteX49" fmla="*/ 6743700 w 8534400"/>
                  <a:gd name="connsiteY49" fmla="*/ 177800 h 3187700"/>
                  <a:gd name="connsiteX50" fmla="*/ 6845300 w 8534400"/>
                  <a:gd name="connsiteY50" fmla="*/ 228600 h 3187700"/>
                  <a:gd name="connsiteX51" fmla="*/ 6934200 w 8534400"/>
                  <a:gd name="connsiteY51" fmla="*/ 850900 h 3187700"/>
                  <a:gd name="connsiteX52" fmla="*/ 7175500 w 8534400"/>
                  <a:gd name="connsiteY52" fmla="*/ 2590800 h 3187700"/>
                  <a:gd name="connsiteX53" fmla="*/ 7327900 w 8534400"/>
                  <a:gd name="connsiteY53" fmla="*/ 1511300 h 3187700"/>
                  <a:gd name="connsiteX54" fmla="*/ 7416800 w 8534400"/>
                  <a:gd name="connsiteY54" fmla="*/ 1981200 h 3187700"/>
                  <a:gd name="connsiteX55" fmla="*/ 7518400 w 8534400"/>
                  <a:gd name="connsiteY55" fmla="*/ 1587500 h 3187700"/>
                  <a:gd name="connsiteX56" fmla="*/ 7569200 w 8534400"/>
                  <a:gd name="connsiteY56" fmla="*/ 1155700 h 3187700"/>
                  <a:gd name="connsiteX57" fmla="*/ 7632700 w 8534400"/>
                  <a:gd name="connsiteY57" fmla="*/ 2095500 h 3187700"/>
                  <a:gd name="connsiteX58" fmla="*/ 7747000 w 8534400"/>
                  <a:gd name="connsiteY58" fmla="*/ 2425700 h 3187700"/>
                  <a:gd name="connsiteX59" fmla="*/ 7835900 w 8534400"/>
                  <a:gd name="connsiteY59" fmla="*/ 1866900 h 3187700"/>
                  <a:gd name="connsiteX60" fmla="*/ 7962900 w 8534400"/>
                  <a:gd name="connsiteY60" fmla="*/ 2044700 h 3187700"/>
                  <a:gd name="connsiteX61" fmla="*/ 8115300 w 8534400"/>
                  <a:gd name="connsiteY61" fmla="*/ 1155700 h 3187700"/>
                  <a:gd name="connsiteX62" fmla="*/ 8255000 w 8534400"/>
                  <a:gd name="connsiteY62" fmla="*/ 2070100 h 3187700"/>
                  <a:gd name="connsiteX63" fmla="*/ 8305800 w 8534400"/>
                  <a:gd name="connsiteY63" fmla="*/ 1943100 h 3187700"/>
                  <a:gd name="connsiteX64" fmla="*/ 8343900 w 8534400"/>
                  <a:gd name="connsiteY64" fmla="*/ 2070100 h 3187700"/>
                  <a:gd name="connsiteX65" fmla="*/ 8382000 w 8534400"/>
                  <a:gd name="connsiteY65" fmla="*/ 1930400 h 3187700"/>
                  <a:gd name="connsiteX66" fmla="*/ 8534400 w 8534400"/>
                  <a:gd name="connsiteY66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438900 w 8534400"/>
                  <a:gd name="connsiteY46" fmla="*/ 2590800 h 3187700"/>
                  <a:gd name="connsiteX47" fmla="*/ 6540500 w 8534400"/>
                  <a:gd name="connsiteY47" fmla="*/ 2705100 h 3187700"/>
                  <a:gd name="connsiteX48" fmla="*/ 6743700 w 8534400"/>
                  <a:gd name="connsiteY48" fmla="*/ 177800 h 3187700"/>
                  <a:gd name="connsiteX49" fmla="*/ 6845300 w 8534400"/>
                  <a:gd name="connsiteY49" fmla="*/ 228600 h 3187700"/>
                  <a:gd name="connsiteX50" fmla="*/ 6934200 w 8534400"/>
                  <a:gd name="connsiteY50" fmla="*/ 850900 h 3187700"/>
                  <a:gd name="connsiteX51" fmla="*/ 7175500 w 8534400"/>
                  <a:gd name="connsiteY51" fmla="*/ 2590800 h 3187700"/>
                  <a:gd name="connsiteX52" fmla="*/ 7327900 w 8534400"/>
                  <a:gd name="connsiteY52" fmla="*/ 1511300 h 3187700"/>
                  <a:gd name="connsiteX53" fmla="*/ 7416800 w 8534400"/>
                  <a:gd name="connsiteY53" fmla="*/ 1981200 h 3187700"/>
                  <a:gd name="connsiteX54" fmla="*/ 7518400 w 8534400"/>
                  <a:gd name="connsiteY54" fmla="*/ 1587500 h 3187700"/>
                  <a:gd name="connsiteX55" fmla="*/ 7569200 w 8534400"/>
                  <a:gd name="connsiteY55" fmla="*/ 1155700 h 3187700"/>
                  <a:gd name="connsiteX56" fmla="*/ 7632700 w 8534400"/>
                  <a:gd name="connsiteY56" fmla="*/ 2095500 h 3187700"/>
                  <a:gd name="connsiteX57" fmla="*/ 7747000 w 8534400"/>
                  <a:gd name="connsiteY57" fmla="*/ 2425700 h 3187700"/>
                  <a:gd name="connsiteX58" fmla="*/ 7835900 w 8534400"/>
                  <a:gd name="connsiteY58" fmla="*/ 1866900 h 3187700"/>
                  <a:gd name="connsiteX59" fmla="*/ 7962900 w 8534400"/>
                  <a:gd name="connsiteY59" fmla="*/ 2044700 h 3187700"/>
                  <a:gd name="connsiteX60" fmla="*/ 8115300 w 8534400"/>
                  <a:gd name="connsiteY60" fmla="*/ 1155700 h 3187700"/>
                  <a:gd name="connsiteX61" fmla="*/ 8255000 w 8534400"/>
                  <a:gd name="connsiteY61" fmla="*/ 2070100 h 3187700"/>
                  <a:gd name="connsiteX62" fmla="*/ 8305800 w 8534400"/>
                  <a:gd name="connsiteY62" fmla="*/ 1943100 h 3187700"/>
                  <a:gd name="connsiteX63" fmla="*/ 8343900 w 8534400"/>
                  <a:gd name="connsiteY63" fmla="*/ 2070100 h 3187700"/>
                  <a:gd name="connsiteX64" fmla="*/ 8382000 w 8534400"/>
                  <a:gd name="connsiteY64" fmla="*/ 1930400 h 3187700"/>
                  <a:gd name="connsiteX65" fmla="*/ 8534400 w 8534400"/>
                  <a:gd name="connsiteY65" fmla="*/ 1215572 h 3187700"/>
                  <a:gd name="connsiteX0" fmla="*/ 0 w 8534400"/>
                  <a:gd name="connsiteY0" fmla="*/ 1168400 h 3187700"/>
                  <a:gd name="connsiteX1" fmla="*/ 88900 w 8534400"/>
                  <a:gd name="connsiteY1" fmla="*/ 1346200 h 3187700"/>
                  <a:gd name="connsiteX2" fmla="*/ 152400 w 8534400"/>
                  <a:gd name="connsiteY2" fmla="*/ 2019300 h 3187700"/>
                  <a:gd name="connsiteX3" fmla="*/ 241300 w 8534400"/>
                  <a:gd name="connsiteY3" fmla="*/ 1866900 h 3187700"/>
                  <a:gd name="connsiteX4" fmla="*/ 266700 w 8534400"/>
                  <a:gd name="connsiteY4" fmla="*/ 1701800 h 3187700"/>
                  <a:gd name="connsiteX5" fmla="*/ 431800 w 8534400"/>
                  <a:gd name="connsiteY5" fmla="*/ 2743200 h 3187700"/>
                  <a:gd name="connsiteX6" fmla="*/ 533400 w 8534400"/>
                  <a:gd name="connsiteY6" fmla="*/ 2133600 h 3187700"/>
                  <a:gd name="connsiteX7" fmla="*/ 673100 w 8534400"/>
                  <a:gd name="connsiteY7" fmla="*/ 2857500 h 3187700"/>
                  <a:gd name="connsiteX8" fmla="*/ 876300 w 8534400"/>
                  <a:gd name="connsiteY8" fmla="*/ 1511300 h 3187700"/>
                  <a:gd name="connsiteX9" fmla="*/ 1003300 w 8534400"/>
                  <a:gd name="connsiteY9" fmla="*/ 2032000 h 3187700"/>
                  <a:gd name="connsiteX10" fmla="*/ 1104900 w 8534400"/>
                  <a:gd name="connsiteY10" fmla="*/ 2108200 h 3187700"/>
                  <a:gd name="connsiteX11" fmla="*/ 1244600 w 8534400"/>
                  <a:gd name="connsiteY11" fmla="*/ 927100 h 3187700"/>
                  <a:gd name="connsiteX12" fmla="*/ 1308100 w 8534400"/>
                  <a:gd name="connsiteY12" fmla="*/ 457200 h 3187700"/>
                  <a:gd name="connsiteX13" fmla="*/ 1473200 w 8534400"/>
                  <a:gd name="connsiteY13" fmla="*/ 1143000 h 3187700"/>
                  <a:gd name="connsiteX14" fmla="*/ 1536700 w 8534400"/>
                  <a:gd name="connsiteY14" fmla="*/ 1689100 h 3187700"/>
                  <a:gd name="connsiteX15" fmla="*/ 1714500 w 8534400"/>
                  <a:gd name="connsiteY15" fmla="*/ 2755900 h 3187700"/>
                  <a:gd name="connsiteX16" fmla="*/ 1841500 w 8534400"/>
                  <a:gd name="connsiteY16" fmla="*/ 1511300 h 3187700"/>
                  <a:gd name="connsiteX17" fmla="*/ 2082800 w 8534400"/>
                  <a:gd name="connsiteY17" fmla="*/ 1130300 h 3187700"/>
                  <a:gd name="connsiteX18" fmla="*/ 2146300 w 8534400"/>
                  <a:gd name="connsiteY18" fmla="*/ 1600200 h 3187700"/>
                  <a:gd name="connsiteX19" fmla="*/ 2286000 w 8534400"/>
                  <a:gd name="connsiteY19" fmla="*/ 2425700 h 3187700"/>
                  <a:gd name="connsiteX20" fmla="*/ 2400300 w 8534400"/>
                  <a:gd name="connsiteY20" fmla="*/ 2006600 h 3187700"/>
                  <a:gd name="connsiteX21" fmla="*/ 2667000 w 8534400"/>
                  <a:gd name="connsiteY21" fmla="*/ 863600 h 3187700"/>
                  <a:gd name="connsiteX22" fmla="*/ 2806700 w 8534400"/>
                  <a:gd name="connsiteY22" fmla="*/ 2311400 h 3187700"/>
                  <a:gd name="connsiteX23" fmla="*/ 2984500 w 8534400"/>
                  <a:gd name="connsiteY23" fmla="*/ 1955800 h 3187700"/>
                  <a:gd name="connsiteX24" fmla="*/ 3098800 w 8534400"/>
                  <a:gd name="connsiteY24" fmla="*/ 2476500 h 3187700"/>
                  <a:gd name="connsiteX25" fmla="*/ 3187700 w 8534400"/>
                  <a:gd name="connsiteY25" fmla="*/ 2197100 h 3187700"/>
                  <a:gd name="connsiteX26" fmla="*/ 3302900 w 8534400"/>
                  <a:gd name="connsiteY26" fmla="*/ 2438400 h 3187700"/>
                  <a:gd name="connsiteX27" fmla="*/ 3492500 w 8534400"/>
                  <a:gd name="connsiteY27" fmla="*/ 1803400 h 3187700"/>
                  <a:gd name="connsiteX28" fmla="*/ 3670300 w 8534400"/>
                  <a:gd name="connsiteY28" fmla="*/ 2349500 h 3187700"/>
                  <a:gd name="connsiteX29" fmla="*/ 3733800 w 8534400"/>
                  <a:gd name="connsiteY29" fmla="*/ 2146300 h 3187700"/>
                  <a:gd name="connsiteX30" fmla="*/ 3915743 w 8534400"/>
                  <a:gd name="connsiteY30" fmla="*/ 0 h 3187700"/>
                  <a:gd name="connsiteX31" fmla="*/ 4160600 w 8534400"/>
                  <a:gd name="connsiteY31" fmla="*/ 1085850 h 3187700"/>
                  <a:gd name="connsiteX32" fmla="*/ 4340000 w 8534400"/>
                  <a:gd name="connsiteY32" fmla="*/ 3187700 h 3187700"/>
                  <a:gd name="connsiteX33" fmla="*/ 4583450 w 8534400"/>
                  <a:gd name="connsiteY33" fmla="*/ 1206500 h 3187700"/>
                  <a:gd name="connsiteX34" fmla="*/ 4798801 w 8534400"/>
                  <a:gd name="connsiteY34" fmla="*/ 800100 h 3187700"/>
                  <a:gd name="connsiteX35" fmla="*/ 4876800 w 8534400"/>
                  <a:gd name="connsiteY35" fmla="*/ 2374900 h 3187700"/>
                  <a:gd name="connsiteX36" fmla="*/ 5068001 w 8534400"/>
                  <a:gd name="connsiteY36" fmla="*/ 1778000 h 3187700"/>
                  <a:gd name="connsiteX37" fmla="*/ 5364401 w 8534400"/>
                  <a:gd name="connsiteY37" fmla="*/ 1149350 h 3187700"/>
                  <a:gd name="connsiteX38" fmla="*/ 5486400 w 8534400"/>
                  <a:gd name="connsiteY38" fmla="*/ 2400300 h 3187700"/>
                  <a:gd name="connsiteX39" fmla="*/ 5562600 w 8534400"/>
                  <a:gd name="connsiteY39" fmla="*/ 2133600 h 3187700"/>
                  <a:gd name="connsiteX40" fmla="*/ 5816600 w 8534400"/>
                  <a:gd name="connsiteY40" fmla="*/ 1574800 h 3187700"/>
                  <a:gd name="connsiteX41" fmla="*/ 5969000 w 8534400"/>
                  <a:gd name="connsiteY41" fmla="*/ 2070100 h 3187700"/>
                  <a:gd name="connsiteX42" fmla="*/ 6032500 w 8534400"/>
                  <a:gd name="connsiteY42" fmla="*/ 1854200 h 3187700"/>
                  <a:gd name="connsiteX43" fmla="*/ 6108700 w 8534400"/>
                  <a:gd name="connsiteY43" fmla="*/ 1841500 h 3187700"/>
                  <a:gd name="connsiteX44" fmla="*/ 6223000 w 8534400"/>
                  <a:gd name="connsiteY44" fmla="*/ 2527300 h 3187700"/>
                  <a:gd name="connsiteX45" fmla="*/ 6362700 w 8534400"/>
                  <a:gd name="connsiteY45" fmla="*/ 2540000 h 3187700"/>
                  <a:gd name="connsiteX46" fmla="*/ 6540500 w 8534400"/>
                  <a:gd name="connsiteY46" fmla="*/ 2705100 h 3187700"/>
                  <a:gd name="connsiteX47" fmla="*/ 6743700 w 8534400"/>
                  <a:gd name="connsiteY47" fmla="*/ 177800 h 3187700"/>
                  <a:gd name="connsiteX48" fmla="*/ 6845300 w 8534400"/>
                  <a:gd name="connsiteY48" fmla="*/ 228600 h 3187700"/>
                  <a:gd name="connsiteX49" fmla="*/ 6934200 w 8534400"/>
                  <a:gd name="connsiteY49" fmla="*/ 850900 h 3187700"/>
                  <a:gd name="connsiteX50" fmla="*/ 7175500 w 8534400"/>
                  <a:gd name="connsiteY50" fmla="*/ 2590800 h 3187700"/>
                  <a:gd name="connsiteX51" fmla="*/ 7327900 w 8534400"/>
                  <a:gd name="connsiteY51" fmla="*/ 1511300 h 3187700"/>
                  <a:gd name="connsiteX52" fmla="*/ 7416800 w 8534400"/>
                  <a:gd name="connsiteY52" fmla="*/ 1981200 h 3187700"/>
                  <a:gd name="connsiteX53" fmla="*/ 7518400 w 8534400"/>
                  <a:gd name="connsiteY53" fmla="*/ 1587500 h 3187700"/>
                  <a:gd name="connsiteX54" fmla="*/ 7569200 w 8534400"/>
                  <a:gd name="connsiteY54" fmla="*/ 1155700 h 3187700"/>
                  <a:gd name="connsiteX55" fmla="*/ 7632700 w 8534400"/>
                  <a:gd name="connsiteY55" fmla="*/ 2095500 h 3187700"/>
                  <a:gd name="connsiteX56" fmla="*/ 7747000 w 8534400"/>
                  <a:gd name="connsiteY56" fmla="*/ 2425700 h 3187700"/>
                  <a:gd name="connsiteX57" fmla="*/ 7835900 w 8534400"/>
                  <a:gd name="connsiteY57" fmla="*/ 1866900 h 3187700"/>
                  <a:gd name="connsiteX58" fmla="*/ 7962900 w 8534400"/>
                  <a:gd name="connsiteY58" fmla="*/ 2044700 h 3187700"/>
                  <a:gd name="connsiteX59" fmla="*/ 8115300 w 8534400"/>
                  <a:gd name="connsiteY59" fmla="*/ 1155700 h 3187700"/>
                  <a:gd name="connsiteX60" fmla="*/ 8255000 w 8534400"/>
                  <a:gd name="connsiteY60" fmla="*/ 2070100 h 3187700"/>
                  <a:gd name="connsiteX61" fmla="*/ 8305800 w 8534400"/>
                  <a:gd name="connsiteY61" fmla="*/ 1943100 h 3187700"/>
                  <a:gd name="connsiteX62" fmla="*/ 8343900 w 8534400"/>
                  <a:gd name="connsiteY62" fmla="*/ 2070100 h 3187700"/>
                  <a:gd name="connsiteX63" fmla="*/ 8382000 w 8534400"/>
                  <a:gd name="connsiteY63" fmla="*/ 1930400 h 3187700"/>
                  <a:gd name="connsiteX64" fmla="*/ 8534400 w 8534400"/>
                  <a:gd name="connsiteY64" fmla="*/ 1215572 h 318770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798801 w 8534400"/>
                  <a:gd name="connsiteY34" fmla="*/ 800100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876800 w 8534400"/>
                  <a:gd name="connsiteY35" fmla="*/ 2374900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68001 w 8534400"/>
                  <a:gd name="connsiteY36" fmla="*/ 1778000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37164 w 8534400"/>
                  <a:gd name="connsiteY34" fmla="*/ 828675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08700 w 8534400"/>
                  <a:gd name="connsiteY43" fmla="*/ 184150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32500 w 8534400"/>
                  <a:gd name="connsiteY42" fmla="*/ 185420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42180 w 8534400"/>
                  <a:gd name="connsiteY43" fmla="*/ 128524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223000 w 8534400"/>
                  <a:gd name="connsiteY44" fmla="*/ 2527300 h 3172460"/>
                  <a:gd name="connsiteX45" fmla="*/ 6362700 w 8534400"/>
                  <a:gd name="connsiteY45" fmla="*/ 2540000 h 3172460"/>
                  <a:gd name="connsiteX46" fmla="*/ 6540500 w 8534400"/>
                  <a:gd name="connsiteY46" fmla="*/ 2705100 h 3172460"/>
                  <a:gd name="connsiteX47" fmla="*/ 6743700 w 8534400"/>
                  <a:gd name="connsiteY47" fmla="*/ 177800 h 3172460"/>
                  <a:gd name="connsiteX48" fmla="*/ 6845300 w 8534400"/>
                  <a:gd name="connsiteY48" fmla="*/ 228600 h 3172460"/>
                  <a:gd name="connsiteX49" fmla="*/ 6934200 w 8534400"/>
                  <a:gd name="connsiteY49" fmla="*/ 850900 h 3172460"/>
                  <a:gd name="connsiteX50" fmla="*/ 7175500 w 8534400"/>
                  <a:gd name="connsiteY50" fmla="*/ 2590800 h 3172460"/>
                  <a:gd name="connsiteX51" fmla="*/ 7327900 w 8534400"/>
                  <a:gd name="connsiteY51" fmla="*/ 1511300 h 3172460"/>
                  <a:gd name="connsiteX52" fmla="*/ 7416800 w 8534400"/>
                  <a:gd name="connsiteY52" fmla="*/ 1981200 h 3172460"/>
                  <a:gd name="connsiteX53" fmla="*/ 7518400 w 8534400"/>
                  <a:gd name="connsiteY53" fmla="*/ 1587500 h 3172460"/>
                  <a:gd name="connsiteX54" fmla="*/ 7569200 w 8534400"/>
                  <a:gd name="connsiteY54" fmla="*/ 1155700 h 3172460"/>
                  <a:gd name="connsiteX55" fmla="*/ 7632700 w 8534400"/>
                  <a:gd name="connsiteY55" fmla="*/ 2095500 h 3172460"/>
                  <a:gd name="connsiteX56" fmla="*/ 7747000 w 8534400"/>
                  <a:gd name="connsiteY56" fmla="*/ 2425700 h 3172460"/>
                  <a:gd name="connsiteX57" fmla="*/ 7835900 w 8534400"/>
                  <a:gd name="connsiteY57" fmla="*/ 1866900 h 3172460"/>
                  <a:gd name="connsiteX58" fmla="*/ 7962900 w 8534400"/>
                  <a:gd name="connsiteY58" fmla="*/ 2044700 h 3172460"/>
                  <a:gd name="connsiteX59" fmla="*/ 8115300 w 8534400"/>
                  <a:gd name="connsiteY59" fmla="*/ 1155700 h 3172460"/>
                  <a:gd name="connsiteX60" fmla="*/ 8255000 w 8534400"/>
                  <a:gd name="connsiteY60" fmla="*/ 2070100 h 3172460"/>
                  <a:gd name="connsiteX61" fmla="*/ 8305800 w 8534400"/>
                  <a:gd name="connsiteY61" fmla="*/ 1943100 h 3172460"/>
                  <a:gd name="connsiteX62" fmla="*/ 8343900 w 8534400"/>
                  <a:gd name="connsiteY62" fmla="*/ 2070100 h 3172460"/>
                  <a:gd name="connsiteX63" fmla="*/ 8382000 w 8534400"/>
                  <a:gd name="connsiteY63" fmla="*/ 1930400 h 3172460"/>
                  <a:gd name="connsiteX64" fmla="*/ 8534400 w 8534400"/>
                  <a:gd name="connsiteY64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187700 w 8534400"/>
                  <a:gd name="connsiteY25" fmla="*/ 2197100 h 3172460"/>
                  <a:gd name="connsiteX26" fmla="*/ 3302900 w 8534400"/>
                  <a:gd name="connsiteY26" fmla="*/ 2438400 h 3172460"/>
                  <a:gd name="connsiteX27" fmla="*/ 3492500 w 8534400"/>
                  <a:gd name="connsiteY27" fmla="*/ 1803400 h 3172460"/>
                  <a:gd name="connsiteX28" fmla="*/ 3670300 w 8534400"/>
                  <a:gd name="connsiteY28" fmla="*/ 2349500 h 3172460"/>
                  <a:gd name="connsiteX29" fmla="*/ 3733800 w 8534400"/>
                  <a:gd name="connsiteY29" fmla="*/ 2146300 h 3172460"/>
                  <a:gd name="connsiteX30" fmla="*/ 3915743 w 8534400"/>
                  <a:gd name="connsiteY30" fmla="*/ 0 h 3172460"/>
                  <a:gd name="connsiteX31" fmla="*/ 4160600 w 8534400"/>
                  <a:gd name="connsiteY31" fmla="*/ 1085850 h 3172460"/>
                  <a:gd name="connsiteX32" fmla="*/ 4340000 w 8534400"/>
                  <a:gd name="connsiteY32" fmla="*/ 3172460 h 3172460"/>
                  <a:gd name="connsiteX33" fmla="*/ 4583450 w 8534400"/>
                  <a:gd name="connsiteY33" fmla="*/ 1206500 h 3172460"/>
                  <a:gd name="connsiteX34" fmla="*/ 4819727 w 8534400"/>
                  <a:gd name="connsiteY34" fmla="*/ 823913 h 3172460"/>
                  <a:gd name="connsiteX35" fmla="*/ 4915163 w 8534400"/>
                  <a:gd name="connsiteY35" fmla="*/ 2379663 h 3172460"/>
                  <a:gd name="connsiteX36" fmla="*/ 5095902 w 8534400"/>
                  <a:gd name="connsiteY36" fmla="*/ 1730375 h 3172460"/>
                  <a:gd name="connsiteX37" fmla="*/ 5364401 w 8534400"/>
                  <a:gd name="connsiteY37" fmla="*/ 1149350 h 3172460"/>
                  <a:gd name="connsiteX38" fmla="*/ 5486400 w 8534400"/>
                  <a:gd name="connsiteY38" fmla="*/ 2400300 h 3172460"/>
                  <a:gd name="connsiteX39" fmla="*/ 5562600 w 8534400"/>
                  <a:gd name="connsiteY39" fmla="*/ 2133600 h 3172460"/>
                  <a:gd name="connsiteX40" fmla="*/ 5816600 w 8534400"/>
                  <a:gd name="connsiteY40" fmla="*/ 1574800 h 3172460"/>
                  <a:gd name="connsiteX41" fmla="*/ 5969000 w 8534400"/>
                  <a:gd name="connsiteY41" fmla="*/ 2070100 h 3172460"/>
                  <a:gd name="connsiteX42" fmla="*/ 6054820 w 8534400"/>
                  <a:gd name="connsiteY42" fmla="*/ 1518920 h 3172460"/>
                  <a:gd name="connsiteX43" fmla="*/ 6197981 w 8534400"/>
                  <a:gd name="connsiteY43" fmla="*/ 1224280 h 3172460"/>
                  <a:gd name="connsiteX44" fmla="*/ 6362700 w 8534400"/>
                  <a:gd name="connsiteY44" fmla="*/ 2540000 h 3172460"/>
                  <a:gd name="connsiteX45" fmla="*/ 6540500 w 8534400"/>
                  <a:gd name="connsiteY45" fmla="*/ 2705100 h 3172460"/>
                  <a:gd name="connsiteX46" fmla="*/ 6743700 w 8534400"/>
                  <a:gd name="connsiteY46" fmla="*/ 177800 h 3172460"/>
                  <a:gd name="connsiteX47" fmla="*/ 6845300 w 8534400"/>
                  <a:gd name="connsiteY47" fmla="*/ 228600 h 3172460"/>
                  <a:gd name="connsiteX48" fmla="*/ 6934200 w 8534400"/>
                  <a:gd name="connsiteY48" fmla="*/ 850900 h 3172460"/>
                  <a:gd name="connsiteX49" fmla="*/ 7175500 w 8534400"/>
                  <a:gd name="connsiteY49" fmla="*/ 2590800 h 3172460"/>
                  <a:gd name="connsiteX50" fmla="*/ 7327900 w 8534400"/>
                  <a:gd name="connsiteY50" fmla="*/ 1511300 h 3172460"/>
                  <a:gd name="connsiteX51" fmla="*/ 7416800 w 8534400"/>
                  <a:gd name="connsiteY51" fmla="*/ 1981200 h 3172460"/>
                  <a:gd name="connsiteX52" fmla="*/ 7518400 w 8534400"/>
                  <a:gd name="connsiteY52" fmla="*/ 1587500 h 3172460"/>
                  <a:gd name="connsiteX53" fmla="*/ 7569200 w 8534400"/>
                  <a:gd name="connsiteY53" fmla="*/ 1155700 h 3172460"/>
                  <a:gd name="connsiteX54" fmla="*/ 7632700 w 8534400"/>
                  <a:gd name="connsiteY54" fmla="*/ 2095500 h 3172460"/>
                  <a:gd name="connsiteX55" fmla="*/ 7747000 w 8534400"/>
                  <a:gd name="connsiteY55" fmla="*/ 2425700 h 3172460"/>
                  <a:gd name="connsiteX56" fmla="*/ 7835900 w 8534400"/>
                  <a:gd name="connsiteY56" fmla="*/ 1866900 h 3172460"/>
                  <a:gd name="connsiteX57" fmla="*/ 7962900 w 8534400"/>
                  <a:gd name="connsiteY57" fmla="*/ 2044700 h 3172460"/>
                  <a:gd name="connsiteX58" fmla="*/ 8115300 w 8534400"/>
                  <a:gd name="connsiteY58" fmla="*/ 1155700 h 3172460"/>
                  <a:gd name="connsiteX59" fmla="*/ 8255000 w 8534400"/>
                  <a:gd name="connsiteY59" fmla="*/ 2070100 h 3172460"/>
                  <a:gd name="connsiteX60" fmla="*/ 8305800 w 8534400"/>
                  <a:gd name="connsiteY60" fmla="*/ 1943100 h 3172460"/>
                  <a:gd name="connsiteX61" fmla="*/ 8343900 w 8534400"/>
                  <a:gd name="connsiteY61" fmla="*/ 2070100 h 3172460"/>
                  <a:gd name="connsiteX62" fmla="*/ 8382000 w 8534400"/>
                  <a:gd name="connsiteY62" fmla="*/ 1930400 h 3172460"/>
                  <a:gd name="connsiteX63" fmla="*/ 8534400 w 8534400"/>
                  <a:gd name="connsiteY63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06700 w 8534400"/>
                  <a:gd name="connsiteY22" fmla="*/ 2311400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833484 w 8534400"/>
                  <a:gd name="connsiteY22" fmla="*/ 2360168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302900 w 8534400"/>
                  <a:gd name="connsiteY25" fmla="*/ 2438400 h 3172460"/>
                  <a:gd name="connsiteX26" fmla="*/ 3492500 w 8534400"/>
                  <a:gd name="connsiteY26" fmla="*/ 1803400 h 3172460"/>
                  <a:gd name="connsiteX27" fmla="*/ 3670300 w 8534400"/>
                  <a:gd name="connsiteY27" fmla="*/ 2349500 h 3172460"/>
                  <a:gd name="connsiteX28" fmla="*/ 3733800 w 8534400"/>
                  <a:gd name="connsiteY28" fmla="*/ 2146300 h 3172460"/>
                  <a:gd name="connsiteX29" fmla="*/ 3915743 w 8534400"/>
                  <a:gd name="connsiteY29" fmla="*/ 0 h 3172460"/>
                  <a:gd name="connsiteX30" fmla="*/ 4160600 w 8534400"/>
                  <a:gd name="connsiteY30" fmla="*/ 1085850 h 3172460"/>
                  <a:gd name="connsiteX31" fmla="*/ 4340000 w 8534400"/>
                  <a:gd name="connsiteY31" fmla="*/ 3172460 h 3172460"/>
                  <a:gd name="connsiteX32" fmla="*/ 4583450 w 8534400"/>
                  <a:gd name="connsiteY32" fmla="*/ 1206500 h 3172460"/>
                  <a:gd name="connsiteX33" fmla="*/ 4819727 w 8534400"/>
                  <a:gd name="connsiteY33" fmla="*/ 823913 h 3172460"/>
                  <a:gd name="connsiteX34" fmla="*/ 4915163 w 8534400"/>
                  <a:gd name="connsiteY34" fmla="*/ 2379663 h 3172460"/>
                  <a:gd name="connsiteX35" fmla="*/ 5095902 w 8534400"/>
                  <a:gd name="connsiteY35" fmla="*/ 1730375 h 3172460"/>
                  <a:gd name="connsiteX36" fmla="*/ 5364401 w 8534400"/>
                  <a:gd name="connsiteY36" fmla="*/ 1149350 h 3172460"/>
                  <a:gd name="connsiteX37" fmla="*/ 5486400 w 8534400"/>
                  <a:gd name="connsiteY37" fmla="*/ 2400300 h 3172460"/>
                  <a:gd name="connsiteX38" fmla="*/ 5562600 w 8534400"/>
                  <a:gd name="connsiteY38" fmla="*/ 2133600 h 3172460"/>
                  <a:gd name="connsiteX39" fmla="*/ 5816600 w 8534400"/>
                  <a:gd name="connsiteY39" fmla="*/ 1574800 h 3172460"/>
                  <a:gd name="connsiteX40" fmla="*/ 5969000 w 8534400"/>
                  <a:gd name="connsiteY40" fmla="*/ 2070100 h 3172460"/>
                  <a:gd name="connsiteX41" fmla="*/ 6054820 w 8534400"/>
                  <a:gd name="connsiteY41" fmla="*/ 1518920 h 3172460"/>
                  <a:gd name="connsiteX42" fmla="*/ 6197981 w 8534400"/>
                  <a:gd name="connsiteY42" fmla="*/ 1224280 h 3172460"/>
                  <a:gd name="connsiteX43" fmla="*/ 6362700 w 8534400"/>
                  <a:gd name="connsiteY43" fmla="*/ 2540000 h 3172460"/>
                  <a:gd name="connsiteX44" fmla="*/ 6540500 w 8534400"/>
                  <a:gd name="connsiteY44" fmla="*/ 2705100 h 3172460"/>
                  <a:gd name="connsiteX45" fmla="*/ 6743700 w 8534400"/>
                  <a:gd name="connsiteY45" fmla="*/ 177800 h 3172460"/>
                  <a:gd name="connsiteX46" fmla="*/ 6845300 w 8534400"/>
                  <a:gd name="connsiteY46" fmla="*/ 228600 h 3172460"/>
                  <a:gd name="connsiteX47" fmla="*/ 6934200 w 8534400"/>
                  <a:gd name="connsiteY47" fmla="*/ 850900 h 3172460"/>
                  <a:gd name="connsiteX48" fmla="*/ 7175500 w 8534400"/>
                  <a:gd name="connsiteY48" fmla="*/ 2590800 h 3172460"/>
                  <a:gd name="connsiteX49" fmla="*/ 7327900 w 8534400"/>
                  <a:gd name="connsiteY49" fmla="*/ 1511300 h 3172460"/>
                  <a:gd name="connsiteX50" fmla="*/ 7416800 w 8534400"/>
                  <a:gd name="connsiteY50" fmla="*/ 1981200 h 3172460"/>
                  <a:gd name="connsiteX51" fmla="*/ 7518400 w 8534400"/>
                  <a:gd name="connsiteY51" fmla="*/ 1587500 h 3172460"/>
                  <a:gd name="connsiteX52" fmla="*/ 7569200 w 8534400"/>
                  <a:gd name="connsiteY52" fmla="*/ 1155700 h 3172460"/>
                  <a:gd name="connsiteX53" fmla="*/ 7632700 w 8534400"/>
                  <a:gd name="connsiteY53" fmla="*/ 2095500 h 3172460"/>
                  <a:gd name="connsiteX54" fmla="*/ 7747000 w 8534400"/>
                  <a:gd name="connsiteY54" fmla="*/ 2425700 h 3172460"/>
                  <a:gd name="connsiteX55" fmla="*/ 7835900 w 8534400"/>
                  <a:gd name="connsiteY55" fmla="*/ 1866900 h 3172460"/>
                  <a:gd name="connsiteX56" fmla="*/ 7962900 w 8534400"/>
                  <a:gd name="connsiteY56" fmla="*/ 2044700 h 3172460"/>
                  <a:gd name="connsiteX57" fmla="*/ 8115300 w 8534400"/>
                  <a:gd name="connsiteY57" fmla="*/ 1155700 h 3172460"/>
                  <a:gd name="connsiteX58" fmla="*/ 8255000 w 8534400"/>
                  <a:gd name="connsiteY58" fmla="*/ 2070100 h 3172460"/>
                  <a:gd name="connsiteX59" fmla="*/ 8305800 w 8534400"/>
                  <a:gd name="connsiteY59" fmla="*/ 1943100 h 3172460"/>
                  <a:gd name="connsiteX60" fmla="*/ 8343900 w 8534400"/>
                  <a:gd name="connsiteY60" fmla="*/ 2070100 h 3172460"/>
                  <a:gd name="connsiteX61" fmla="*/ 8382000 w 8534400"/>
                  <a:gd name="connsiteY61" fmla="*/ 1930400 h 3172460"/>
                  <a:gd name="connsiteX62" fmla="*/ 8534400 w 8534400"/>
                  <a:gd name="connsiteY62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098800 w 8534400"/>
                  <a:gd name="connsiteY24" fmla="*/ 2476500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2984500 w 8534400"/>
                  <a:gd name="connsiteY23" fmla="*/ 1955800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53132 w 8534400"/>
                  <a:gd name="connsiteY22" fmla="*/ 232359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41300 w 8534400"/>
                  <a:gd name="connsiteY3" fmla="*/ 1866900 h 3172460"/>
                  <a:gd name="connsiteX4" fmla="*/ 266700 w 8534400"/>
                  <a:gd name="connsiteY4" fmla="*/ 1701800 h 3172460"/>
                  <a:gd name="connsiteX5" fmla="*/ 431800 w 8534400"/>
                  <a:gd name="connsiteY5" fmla="*/ 2743200 h 3172460"/>
                  <a:gd name="connsiteX6" fmla="*/ 533400 w 8534400"/>
                  <a:gd name="connsiteY6" fmla="*/ 2133600 h 3172460"/>
                  <a:gd name="connsiteX7" fmla="*/ 673100 w 8534400"/>
                  <a:gd name="connsiteY7" fmla="*/ 2857500 h 3172460"/>
                  <a:gd name="connsiteX8" fmla="*/ 876300 w 8534400"/>
                  <a:gd name="connsiteY8" fmla="*/ 1511300 h 3172460"/>
                  <a:gd name="connsiteX9" fmla="*/ 1003300 w 8534400"/>
                  <a:gd name="connsiteY9" fmla="*/ 2032000 h 3172460"/>
                  <a:gd name="connsiteX10" fmla="*/ 1104900 w 8534400"/>
                  <a:gd name="connsiteY10" fmla="*/ 2108200 h 3172460"/>
                  <a:gd name="connsiteX11" fmla="*/ 1244600 w 8534400"/>
                  <a:gd name="connsiteY11" fmla="*/ 927100 h 3172460"/>
                  <a:gd name="connsiteX12" fmla="*/ 1308100 w 8534400"/>
                  <a:gd name="connsiteY12" fmla="*/ 457200 h 3172460"/>
                  <a:gd name="connsiteX13" fmla="*/ 1473200 w 8534400"/>
                  <a:gd name="connsiteY13" fmla="*/ 1143000 h 3172460"/>
                  <a:gd name="connsiteX14" fmla="*/ 1536700 w 8534400"/>
                  <a:gd name="connsiteY14" fmla="*/ 1689100 h 3172460"/>
                  <a:gd name="connsiteX15" fmla="*/ 1714500 w 8534400"/>
                  <a:gd name="connsiteY15" fmla="*/ 2755900 h 3172460"/>
                  <a:gd name="connsiteX16" fmla="*/ 1841500 w 8534400"/>
                  <a:gd name="connsiteY16" fmla="*/ 1511300 h 3172460"/>
                  <a:gd name="connsiteX17" fmla="*/ 2082800 w 8534400"/>
                  <a:gd name="connsiteY17" fmla="*/ 1130300 h 3172460"/>
                  <a:gd name="connsiteX18" fmla="*/ 2146300 w 8534400"/>
                  <a:gd name="connsiteY18" fmla="*/ 1600200 h 3172460"/>
                  <a:gd name="connsiteX19" fmla="*/ 2286000 w 8534400"/>
                  <a:gd name="connsiteY19" fmla="*/ 2425700 h 3172460"/>
                  <a:gd name="connsiteX20" fmla="*/ 2400300 w 8534400"/>
                  <a:gd name="connsiteY20" fmla="*/ 2006600 h 3172460"/>
                  <a:gd name="connsiteX21" fmla="*/ 2667000 w 8534400"/>
                  <a:gd name="connsiteY21" fmla="*/ 863600 h 3172460"/>
                  <a:gd name="connsiteX22" fmla="*/ 2788845 w 8534400"/>
                  <a:gd name="connsiteY22" fmla="*/ 2384552 h 3172460"/>
                  <a:gd name="connsiteX23" fmla="*/ 3029141 w 8534400"/>
                  <a:gd name="connsiteY23" fmla="*/ 1858264 h 3172460"/>
                  <a:gd name="connsiteX24" fmla="*/ 3161297 w 8534400"/>
                  <a:gd name="connsiteY24" fmla="*/ 2488692 h 3172460"/>
                  <a:gd name="connsiteX25" fmla="*/ 3492500 w 8534400"/>
                  <a:gd name="connsiteY25" fmla="*/ 1803400 h 3172460"/>
                  <a:gd name="connsiteX26" fmla="*/ 3670300 w 8534400"/>
                  <a:gd name="connsiteY26" fmla="*/ 2349500 h 3172460"/>
                  <a:gd name="connsiteX27" fmla="*/ 3733800 w 8534400"/>
                  <a:gd name="connsiteY27" fmla="*/ 2146300 h 3172460"/>
                  <a:gd name="connsiteX28" fmla="*/ 3915743 w 8534400"/>
                  <a:gd name="connsiteY28" fmla="*/ 0 h 3172460"/>
                  <a:gd name="connsiteX29" fmla="*/ 4160600 w 8534400"/>
                  <a:gd name="connsiteY29" fmla="*/ 1085850 h 3172460"/>
                  <a:gd name="connsiteX30" fmla="*/ 4340000 w 8534400"/>
                  <a:gd name="connsiteY30" fmla="*/ 3172460 h 3172460"/>
                  <a:gd name="connsiteX31" fmla="*/ 4583450 w 8534400"/>
                  <a:gd name="connsiteY31" fmla="*/ 1206500 h 3172460"/>
                  <a:gd name="connsiteX32" fmla="*/ 4819727 w 8534400"/>
                  <a:gd name="connsiteY32" fmla="*/ 823913 h 3172460"/>
                  <a:gd name="connsiteX33" fmla="*/ 4915163 w 8534400"/>
                  <a:gd name="connsiteY33" fmla="*/ 2379663 h 3172460"/>
                  <a:gd name="connsiteX34" fmla="*/ 5095902 w 8534400"/>
                  <a:gd name="connsiteY34" fmla="*/ 1730375 h 3172460"/>
                  <a:gd name="connsiteX35" fmla="*/ 5364401 w 8534400"/>
                  <a:gd name="connsiteY35" fmla="*/ 1149350 h 3172460"/>
                  <a:gd name="connsiteX36" fmla="*/ 5486400 w 8534400"/>
                  <a:gd name="connsiteY36" fmla="*/ 2400300 h 3172460"/>
                  <a:gd name="connsiteX37" fmla="*/ 5562600 w 8534400"/>
                  <a:gd name="connsiteY37" fmla="*/ 2133600 h 3172460"/>
                  <a:gd name="connsiteX38" fmla="*/ 5816600 w 8534400"/>
                  <a:gd name="connsiteY38" fmla="*/ 1574800 h 3172460"/>
                  <a:gd name="connsiteX39" fmla="*/ 5969000 w 8534400"/>
                  <a:gd name="connsiteY39" fmla="*/ 2070100 h 3172460"/>
                  <a:gd name="connsiteX40" fmla="*/ 6054820 w 8534400"/>
                  <a:gd name="connsiteY40" fmla="*/ 1518920 h 3172460"/>
                  <a:gd name="connsiteX41" fmla="*/ 6197981 w 8534400"/>
                  <a:gd name="connsiteY41" fmla="*/ 1224280 h 3172460"/>
                  <a:gd name="connsiteX42" fmla="*/ 6362700 w 8534400"/>
                  <a:gd name="connsiteY42" fmla="*/ 2540000 h 3172460"/>
                  <a:gd name="connsiteX43" fmla="*/ 6540500 w 8534400"/>
                  <a:gd name="connsiteY43" fmla="*/ 2705100 h 3172460"/>
                  <a:gd name="connsiteX44" fmla="*/ 6743700 w 8534400"/>
                  <a:gd name="connsiteY44" fmla="*/ 177800 h 3172460"/>
                  <a:gd name="connsiteX45" fmla="*/ 6845300 w 8534400"/>
                  <a:gd name="connsiteY45" fmla="*/ 228600 h 3172460"/>
                  <a:gd name="connsiteX46" fmla="*/ 6934200 w 8534400"/>
                  <a:gd name="connsiteY46" fmla="*/ 850900 h 3172460"/>
                  <a:gd name="connsiteX47" fmla="*/ 7175500 w 8534400"/>
                  <a:gd name="connsiteY47" fmla="*/ 2590800 h 3172460"/>
                  <a:gd name="connsiteX48" fmla="*/ 7327900 w 8534400"/>
                  <a:gd name="connsiteY48" fmla="*/ 1511300 h 3172460"/>
                  <a:gd name="connsiteX49" fmla="*/ 7416800 w 8534400"/>
                  <a:gd name="connsiteY49" fmla="*/ 1981200 h 3172460"/>
                  <a:gd name="connsiteX50" fmla="*/ 7518400 w 8534400"/>
                  <a:gd name="connsiteY50" fmla="*/ 1587500 h 3172460"/>
                  <a:gd name="connsiteX51" fmla="*/ 7569200 w 8534400"/>
                  <a:gd name="connsiteY51" fmla="*/ 1155700 h 3172460"/>
                  <a:gd name="connsiteX52" fmla="*/ 7632700 w 8534400"/>
                  <a:gd name="connsiteY52" fmla="*/ 2095500 h 3172460"/>
                  <a:gd name="connsiteX53" fmla="*/ 7747000 w 8534400"/>
                  <a:gd name="connsiteY53" fmla="*/ 2425700 h 3172460"/>
                  <a:gd name="connsiteX54" fmla="*/ 7835900 w 8534400"/>
                  <a:gd name="connsiteY54" fmla="*/ 1866900 h 3172460"/>
                  <a:gd name="connsiteX55" fmla="*/ 7962900 w 8534400"/>
                  <a:gd name="connsiteY55" fmla="*/ 2044700 h 3172460"/>
                  <a:gd name="connsiteX56" fmla="*/ 8115300 w 8534400"/>
                  <a:gd name="connsiteY56" fmla="*/ 1155700 h 3172460"/>
                  <a:gd name="connsiteX57" fmla="*/ 8255000 w 8534400"/>
                  <a:gd name="connsiteY57" fmla="*/ 2070100 h 3172460"/>
                  <a:gd name="connsiteX58" fmla="*/ 8305800 w 8534400"/>
                  <a:gd name="connsiteY58" fmla="*/ 1943100 h 3172460"/>
                  <a:gd name="connsiteX59" fmla="*/ 8343900 w 8534400"/>
                  <a:gd name="connsiteY59" fmla="*/ 2070100 h 3172460"/>
                  <a:gd name="connsiteX60" fmla="*/ 8382000 w 8534400"/>
                  <a:gd name="connsiteY60" fmla="*/ 1930400 h 3172460"/>
                  <a:gd name="connsiteX61" fmla="*/ 8534400 w 8534400"/>
                  <a:gd name="connsiteY61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43900 w 8534400"/>
                  <a:gd name="connsiteY58" fmla="*/ 2070100 h 3172460"/>
                  <a:gd name="connsiteX59" fmla="*/ 8382000 w 8534400"/>
                  <a:gd name="connsiteY59" fmla="*/ 1930400 h 3172460"/>
                  <a:gd name="connsiteX60" fmla="*/ 8534400 w 8534400"/>
                  <a:gd name="connsiteY60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2000 w 8534400"/>
                  <a:gd name="connsiteY58" fmla="*/ 193040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05800 w 8534400"/>
                  <a:gd name="connsiteY57" fmla="*/ 1943100 h 3172460"/>
                  <a:gd name="connsiteX58" fmla="*/ 8387580 w 8534400"/>
                  <a:gd name="connsiteY58" fmla="*/ 1595120 h 3172460"/>
                  <a:gd name="connsiteX59" fmla="*/ 8534400 w 8534400"/>
                  <a:gd name="connsiteY59" fmla="*/ 1215572 h 3172460"/>
                  <a:gd name="connsiteX0" fmla="*/ 0 w 8534400"/>
                  <a:gd name="connsiteY0" fmla="*/ 1168400 h 3172460"/>
                  <a:gd name="connsiteX1" fmla="*/ 88900 w 8534400"/>
                  <a:gd name="connsiteY1" fmla="*/ 1346200 h 3172460"/>
                  <a:gd name="connsiteX2" fmla="*/ 152400 w 8534400"/>
                  <a:gd name="connsiteY2" fmla="*/ 2019300 h 3172460"/>
                  <a:gd name="connsiteX3" fmla="*/ 266700 w 8534400"/>
                  <a:gd name="connsiteY3" fmla="*/ 1701800 h 3172460"/>
                  <a:gd name="connsiteX4" fmla="*/ 431800 w 8534400"/>
                  <a:gd name="connsiteY4" fmla="*/ 2743200 h 3172460"/>
                  <a:gd name="connsiteX5" fmla="*/ 533400 w 8534400"/>
                  <a:gd name="connsiteY5" fmla="*/ 2133600 h 3172460"/>
                  <a:gd name="connsiteX6" fmla="*/ 673100 w 8534400"/>
                  <a:gd name="connsiteY6" fmla="*/ 2857500 h 3172460"/>
                  <a:gd name="connsiteX7" fmla="*/ 876300 w 8534400"/>
                  <a:gd name="connsiteY7" fmla="*/ 1511300 h 3172460"/>
                  <a:gd name="connsiteX8" fmla="*/ 1003300 w 8534400"/>
                  <a:gd name="connsiteY8" fmla="*/ 2032000 h 3172460"/>
                  <a:gd name="connsiteX9" fmla="*/ 1104900 w 8534400"/>
                  <a:gd name="connsiteY9" fmla="*/ 2108200 h 3172460"/>
                  <a:gd name="connsiteX10" fmla="*/ 1244600 w 8534400"/>
                  <a:gd name="connsiteY10" fmla="*/ 927100 h 3172460"/>
                  <a:gd name="connsiteX11" fmla="*/ 1308100 w 8534400"/>
                  <a:gd name="connsiteY11" fmla="*/ 457200 h 3172460"/>
                  <a:gd name="connsiteX12" fmla="*/ 1473200 w 8534400"/>
                  <a:gd name="connsiteY12" fmla="*/ 1143000 h 3172460"/>
                  <a:gd name="connsiteX13" fmla="*/ 1536700 w 8534400"/>
                  <a:gd name="connsiteY13" fmla="*/ 1689100 h 3172460"/>
                  <a:gd name="connsiteX14" fmla="*/ 1714500 w 8534400"/>
                  <a:gd name="connsiteY14" fmla="*/ 2755900 h 3172460"/>
                  <a:gd name="connsiteX15" fmla="*/ 1841500 w 8534400"/>
                  <a:gd name="connsiteY15" fmla="*/ 1511300 h 3172460"/>
                  <a:gd name="connsiteX16" fmla="*/ 2082800 w 8534400"/>
                  <a:gd name="connsiteY16" fmla="*/ 1130300 h 3172460"/>
                  <a:gd name="connsiteX17" fmla="*/ 2146300 w 8534400"/>
                  <a:gd name="connsiteY17" fmla="*/ 1600200 h 3172460"/>
                  <a:gd name="connsiteX18" fmla="*/ 2286000 w 8534400"/>
                  <a:gd name="connsiteY18" fmla="*/ 2425700 h 3172460"/>
                  <a:gd name="connsiteX19" fmla="*/ 2400300 w 8534400"/>
                  <a:gd name="connsiteY19" fmla="*/ 2006600 h 3172460"/>
                  <a:gd name="connsiteX20" fmla="*/ 2667000 w 8534400"/>
                  <a:gd name="connsiteY20" fmla="*/ 863600 h 3172460"/>
                  <a:gd name="connsiteX21" fmla="*/ 2788845 w 8534400"/>
                  <a:gd name="connsiteY21" fmla="*/ 2384552 h 3172460"/>
                  <a:gd name="connsiteX22" fmla="*/ 3029141 w 8534400"/>
                  <a:gd name="connsiteY22" fmla="*/ 1858264 h 3172460"/>
                  <a:gd name="connsiteX23" fmla="*/ 3161297 w 8534400"/>
                  <a:gd name="connsiteY23" fmla="*/ 2488692 h 3172460"/>
                  <a:gd name="connsiteX24" fmla="*/ 3492500 w 8534400"/>
                  <a:gd name="connsiteY24" fmla="*/ 1803400 h 3172460"/>
                  <a:gd name="connsiteX25" fmla="*/ 3670300 w 8534400"/>
                  <a:gd name="connsiteY25" fmla="*/ 2349500 h 3172460"/>
                  <a:gd name="connsiteX26" fmla="*/ 3733800 w 8534400"/>
                  <a:gd name="connsiteY26" fmla="*/ 2146300 h 3172460"/>
                  <a:gd name="connsiteX27" fmla="*/ 3915743 w 8534400"/>
                  <a:gd name="connsiteY27" fmla="*/ 0 h 3172460"/>
                  <a:gd name="connsiteX28" fmla="*/ 4160600 w 8534400"/>
                  <a:gd name="connsiteY28" fmla="*/ 1085850 h 3172460"/>
                  <a:gd name="connsiteX29" fmla="*/ 4340000 w 8534400"/>
                  <a:gd name="connsiteY29" fmla="*/ 3172460 h 3172460"/>
                  <a:gd name="connsiteX30" fmla="*/ 4583450 w 8534400"/>
                  <a:gd name="connsiteY30" fmla="*/ 1206500 h 3172460"/>
                  <a:gd name="connsiteX31" fmla="*/ 4819727 w 8534400"/>
                  <a:gd name="connsiteY31" fmla="*/ 823913 h 3172460"/>
                  <a:gd name="connsiteX32" fmla="*/ 4915163 w 8534400"/>
                  <a:gd name="connsiteY32" fmla="*/ 2379663 h 3172460"/>
                  <a:gd name="connsiteX33" fmla="*/ 5095902 w 8534400"/>
                  <a:gd name="connsiteY33" fmla="*/ 1730375 h 3172460"/>
                  <a:gd name="connsiteX34" fmla="*/ 5364401 w 8534400"/>
                  <a:gd name="connsiteY34" fmla="*/ 1149350 h 3172460"/>
                  <a:gd name="connsiteX35" fmla="*/ 5486400 w 8534400"/>
                  <a:gd name="connsiteY35" fmla="*/ 2400300 h 3172460"/>
                  <a:gd name="connsiteX36" fmla="*/ 5562600 w 8534400"/>
                  <a:gd name="connsiteY36" fmla="*/ 2133600 h 3172460"/>
                  <a:gd name="connsiteX37" fmla="*/ 5816600 w 8534400"/>
                  <a:gd name="connsiteY37" fmla="*/ 1574800 h 3172460"/>
                  <a:gd name="connsiteX38" fmla="*/ 5969000 w 8534400"/>
                  <a:gd name="connsiteY38" fmla="*/ 2070100 h 3172460"/>
                  <a:gd name="connsiteX39" fmla="*/ 6054820 w 8534400"/>
                  <a:gd name="connsiteY39" fmla="*/ 1518920 h 3172460"/>
                  <a:gd name="connsiteX40" fmla="*/ 6197981 w 8534400"/>
                  <a:gd name="connsiteY40" fmla="*/ 1224280 h 3172460"/>
                  <a:gd name="connsiteX41" fmla="*/ 6362700 w 8534400"/>
                  <a:gd name="connsiteY41" fmla="*/ 2540000 h 3172460"/>
                  <a:gd name="connsiteX42" fmla="*/ 6540500 w 8534400"/>
                  <a:gd name="connsiteY42" fmla="*/ 2705100 h 3172460"/>
                  <a:gd name="connsiteX43" fmla="*/ 6743700 w 8534400"/>
                  <a:gd name="connsiteY43" fmla="*/ 177800 h 3172460"/>
                  <a:gd name="connsiteX44" fmla="*/ 6845300 w 8534400"/>
                  <a:gd name="connsiteY44" fmla="*/ 228600 h 3172460"/>
                  <a:gd name="connsiteX45" fmla="*/ 6934200 w 8534400"/>
                  <a:gd name="connsiteY45" fmla="*/ 850900 h 3172460"/>
                  <a:gd name="connsiteX46" fmla="*/ 7175500 w 8534400"/>
                  <a:gd name="connsiteY46" fmla="*/ 2590800 h 3172460"/>
                  <a:gd name="connsiteX47" fmla="*/ 7327900 w 8534400"/>
                  <a:gd name="connsiteY47" fmla="*/ 1511300 h 3172460"/>
                  <a:gd name="connsiteX48" fmla="*/ 7416800 w 8534400"/>
                  <a:gd name="connsiteY48" fmla="*/ 1981200 h 3172460"/>
                  <a:gd name="connsiteX49" fmla="*/ 7518400 w 8534400"/>
                  <a:gd name="connsiteY49" fmla="*/ 1587500 h 3172460"/>
                  <a:gd name="connsiteX50" fmla="*/ 7569200 w 8534400"/>
                  <a:gd name="connsiteY50" fmla="*/ 1155700 h 3172460"/>
                  <a:gd name="connsiteX51" fmla="*/ 7632700 w 8534400"/>
                  <a:gd name="connsiteY51" fmla="*/ 2095500 h 3172460"/>
                  <a:gd name="connsiteX52" fmla="*/ 7747000 w 8534400"/>
                  <a:gd name="connsiteY52" fmla="*/ 2425700 h 3172460"/>
                  <a:gd name="connsiteX53" fmla="*/ 7835900 w 8534400"/>
                  <a:gd name="connsiteY53" fmla="*/ 1866900 h 3172460"/>
                  <a:gd name="connsiteX54" fmla="*/ 7962900 w 8534400"/>
                  <a:gd name="connsiteY54" fmla="*/ 2044700 h 3172460"/>
                  <a:gd name="connsiteX55" fmla="*/ 8115300 w 8534400"/>
                  <a:gd name="connsiteY55" fmla="*/ 1155700 h 3172460"/>
                  <a:gd name="connsiteX56" fmla="*/ 8255000 w 8534400"/>
                  <a:gd name="connsiteY56" fmla="*/ 2070100 h 3172460"/>
                  <a:gd name="connsiteX57" fmla="*/ 8387580 w 8534400"/>
                  <a:gd name="connsiteY57" fmla="*/ 1595120 h 3172460"/>
                  <a:gd name="connsiteX58" fmla="*/ 8534400 w 8534400"/>
                  <a:gd name="connsiteY58" fmla="*/ 121557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8758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370840 w 8562300"/>
                  <a:gd name="connsiteY57" fmla="*/ 159512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6934200 w 8562300"/>
                  <a:gd name="connsiteY45" fmla="*/ 850900 h 3172460"/>
                  <a:gd name="connsiteX46" fmla="*/ 7175500 w 8562300"/>
                  <a:gd name="connsiteY46" fmla="*/ 2590800 h 3172460"/>
                  <a:gd name="connsiteX47" fmla="*/ 7327900 w 8562300"/>
                  <a:gd name="connsiteY47" fmla="*/ 1511300 h 3172460"/>
                  <a:gd name="connsiteX48" fmla="*/ 7416800 w 8562300"/>
                  <a:gd name="connsiteY48" fmla="*/ 1981200 h 3172460"/>
                  <a:gd name="connsiteX49" fmla="*/ 7518400 w 8562300"/>
                  <a:gd name="connsiteY49" fmla="*/ 1587500 h 3172460"/>
                  <a:gd name="connsiteX50" fmla="*/ 7569200 w 8562300"/>
                  <a:gd name="connsiteY50" fmla="*/ 1155700 h 3172460"/>
                  <a:gd name="connsiteX51" fmla="*/ 7632700 w 8562300"/>
                  <a:gd name="connsiteY51" fmla="*/ 2095500 h 3172460"/>
                  <a:gd name="connsiteX52" fmla="*/ 7747000 w 8562300"/>
                  <a:gd name="connsiteY52" fmla="*/ 2425700 h 3172460"/>
                  <a:gd name="connsiteX53" fmla="*/ 7835900 w 8562300"/>
                  <a:gd name="connsiteY53" fmla="*/ 1866900 h 3172460"/>
                  <a:gd name="connsiteX54" fmla="*/ 7962900 w 8562300"/>
                  <a:gd name="connsiteY54" fmla="*/ 2044700 h 3172460"/>
                  <a:gd name="connsiteX55" fmla="*/ 8115300 w 8562300"/>
                  <a:gd name="connsiteY55" fmla="*/ 1155700 h 3172460"/>
                  <a:gd name="connsiteX56" fmla="*/ 8255000 w 8562300"/>
                  <a:gd name="connsiteY56" fmla="*/ 2070100 h 3172460"/>
                  <a:gd name="connsiteX57" fmla="*/ 8409901 w 8562300"/>
                  <a:gd name="connsiteY57" fmla="*/ 1427480 h 3172460"/>
                  <a:gd name="connsiteX58" fmla="*/ 8562300 w 8562300"/>
                  <a:gd name="connsiteY58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45300 w 8562300"/>
                  <a:gd name="connsiteY44" fmla="*/ 228600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416800 w 8562300"/>
                  <a:gd name="connsiteY46" fmla="*/ 1981200 h 3172460"/>
                  <a:gd name="connsiteX47" fmla="*/ 7518400 w 8562300"/>
                  <a:gd name="connsiteY47" fmla="*/ 15875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7962900 w 8562300"/>
                  <a:gd name="connsiteY52" fmla="*/ 20447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838491 w 8562300"/>
                  <a:gd name="connsiteY44" fmla="*/ 687578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43700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00988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7962900 w 8562300"/>
                  <a:gd name="connsiteY53" fmla="*/ 2044700 h 3172460"/>
                  <a:gd name="connsiteX54" fmla="*/ 8115300 w 8562300"/>
                  <a:gd name="connsiteY54" fmla="*/ 1155700 h 3172460"/>
                  <a:gd name="connsiteX55" fmla="*/ 8255000 w 8562300"/>
                  <a:gd name="connsiteY55" fmla="*/ 2070100 h 3172460"/>
                  <a:gd name="connsiteX56" fmla="*/ 8409901 w 8562300"/>
                  <a:gd name="connsiteY56" fmla="*/ 1427480 h 3172460"/>
                  <a:gd name="connsiteX57" fmla="*/ 8562300 w 8562300"/>
                  <a:gd name="connsiteY57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18400 w 8562300"/>
                  <a:gd name="connsiteY48" fmla="*/ 1587500 h 3172460"/>
                  <a:gd name="connsiteX49" fmla="*/ 7569200 w 8562300"/>
                  <a:gd name="connsiteY49" fmla="*/ 1155700 h 3172460"/>
                  <a:gd name="connsiteX50" fmla="*/ 7632700 w 8562300"/>
                  <a:gd name="connsiteY50" fmla="*/ 2095500 h 3172460"/>
                  <a:gd name="connsiteX51" fmla="*/ 7747000 w 8562300"/>
                  <a:gd name="connsiteY51" fmla="*/ 2425700 h 3172460"/>
                  <a:gd name="connsiteX52" fmla="*/ 7835900 w 8562300"/>
                  <a:gd name="connsiteY52" fmla="*/ 1866900 h 3172460"/>
                  <a:gd name="connsiteX53" fmla="*/ 8115300 w 8562300"/>
                  <a:gd name="connsiteY53" fmla="*/ 1155700 h 3172460"/>
                  <a:gd name="connsiteX54" fmla="*/ 8255000 w 8562300"/>
                  <a:gd name="connsiteY54" fmla="*/ 2070100 h 3172460"/>
                  <a:gd name="connsiteX55" fmla="*/ 8409901 w 8562300"/>
                  <a:gd name="connsiteY55" fmla="*/ 1427480 h 3172460"/>
                  <a:gd name="connsiteX56" fmla="*/ 8562300 w 8562300"/>
                  <a:gd name="connsiteY56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416800 w 8562300"/>
                  <a:gd name="connsiteY47" fmla="*/ 1981200 h 3172460"/>
                  <a:gd name="connsiteX48" fmla="*/ 7569200 w 8562300"/>
                  <a:gd name="connsiteY48" fmla="*/ 1155700 h 3172460"/>
                  <a:gd name="connsiteX49" fmla="*/ 7632700 w 8562300"/>
                  <a:gd name="connsiteY49" fmla="*/ 2095500 h 3172460"/>
                  <a:gd name="connsiteX50" fmla="*/ 7747000 w 8562300"/>
                  <a:gd name="connsiteY50" fmla="*/ 2425700 h 3172460"/>
                  <a:gd name="connsiteX51" fmla="*/ 7835900 w 8562300"/>
                  <a:gd name="connsiteY51" fmla="*/ 1866900 h 3172460"/>
                  <a:gd name="connsiteX52" fmla="*/ 8115300 w 8562300"/>
                  <a:gd name="connsiteY52" fmla="*/ 1155700 h 3172460"/>
                  <a:gd name="connsiteX53" fmla="*/ 8255000 w 8562300"/>
                  <a:gd name="connsiteY53" fmla="*/ 2070100 h 3172460"/>
                  <a:gd name="connsiteX54" fmla="*/ 8409901 w 8562300"/>
                  <a:gd name="connsiteY54" fmla="*/ 1427480 h 3172460"/>
                  <a:gd name="connsiteX55" fmla="*/ 8562300 w 8562300"/>
                  <a:gd name="connsiteY55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266700 w 8562300"/>
                  <a:gd name="connsiteY3" fmla="*/ 170180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673100 w 8562300"/>
                  <a:gd name="connsiteY6" fmla="*/ 2857500 h 3172460"/>
                  <a:gd name="connsiteX7" fmla="*/ 876300 w 8562300"/>
                  <a:gd name="connsiteY7" fmla="*/ 1511300 h 3172460"/>
                  <a:gd name="connsiteX8" fmla="*/ 1003300 w 8562300"/>
                  <a:gd name="connsiteY8" fmla="*/ 2032000 h 3172460"/>
                  <a:gd name="connsiteX9" fmla="*/ 1104900 w 8562300"/>
                  <a:gd name="connsiteY9" fmla="*/ 2108200 h 3172460"/>
                  <a:gd name="connsiteX10" fmla="*/ 1244600 w 8562300"/>
                  <a:gd name="connsiteY10" fmla="*/ 927100 h 3172460"/>
                  <a:gd name="connsiteX11" fmla="*/ 1308100 w 8562300"/>
                  <a:gd name="connsiteY11" fmla="*/ 457200 h 3172460"/>
                  <a:gd name="connsiteX12" fmla="*/ 1473200 w 8562300"/>
                  <a:gd name="connsiteY12" fmla="*/ 1143000 h 3172460"/>
                  <a:gd name="connsiteX13" fmla="*/ 1536700 w 8562300"/>
                  <a:gd name="connsiteY13" fmla="*/ 1689100 h 3172460"/>
                  <a:gd name="connsiteX14" fmla="*/ 1714500 w 8562300"/>
                  <a:gd name="connsiteY14" fmla="*/ 2755900 h 3172460"/>
                  <a:gd name="connsiteX15" fmla="*/ 1841500 w 8562300"/>
                  <a:gd name="connsiteY15" fmla="*/ 1511300 h 3172460"/>
                  <a:gd name="connsiteX16" fmla="*/ 2082800 w 8562300"/>
                  <a:gd name="connsiteY16" fmla="*/ 1130300 h 3172460"/>
                  <a:gd name="connsiteX17" fmla="*/ 2146300 w 8562300"/>
                  <a:gd name="connsiteY17" fmla="*/ 1600200 h 3172460"/>
                  <a:gd name="connsiteX18" fmla="*/ 2286000 w 8562300"/>
                  <a:gd name="connsiteY18" fmla="*/ 2425700 h 3172460"/>
                  <a:gd name="connsiteX19" fmla="*/ 2400300 w 8562300"/>
                  <a:gd name="connsiteY19" fmla="*/ 2006600 h 3172460"/>
                  <a:gd name="connsiteX20" fmla="*/ 2667000 w 8562300"/>
                  <a:gd name="connsiteY20" fmla="*/ 863600 h 3172460"/>
                  <a:gd name="connsiteX21" fmla="*/ 2788845 w 8562300"/>
                  <a:gd name="connsiteY21" fmla="*/ 2384552 h 3172460"/>
                  <a:gd name="connsiteX22" fmla="*/ 3029141 w 8562300"/>
                  <a:gd name="connsiteY22" fmla="*/ 1858264 h 3172460"/>
                  <a:gd name="connsiteX23" fmla="*/ 3161297 w 8562300"/>
                  <a:gd name="connsiteY23" fmla="*/ 2488692 h 3172460"/>
                  <a:gd name="connsiteX24" fmla="*/ 3492500 w 8562300"/>
                  <a:gd name="connsiteY24" fmla="*/ 1803400 h 3172460"/>
                  <a:gd name="connsiteX25" fmla="*/ 3670300 w 8562300"/>
                  <a:gd name="connsiteY25" fmla="*/ 2349500 h 3172460"/>
                  <a:gd name="connsiteX26" fmla="*/ 3733800 w 8562300"/>
                  <a:gd name="connsiteY26" fmla="*/ 2146300 h 3172460"/>
                  <a:gd name="connsiteX27" fmla="*/ 3915743 w 8562300"/>
                  <a:gd name="connsiteY27" fmla="*/ 0 h 3172460"/>
                  <a:gd name="connsiteX28" fmla="*/ 4160600 w 8562300"/>
                  <a:gd name="connsiteY28" fmla="*/ 1085850 h 3172460"/>
                  <a:gd name="connsiteX29" fmla="*/ 4340000 w 8562300"/>
                  <a:gd name="connsiteY29" fmla="*/ 3172460 h 3172460"/>
                  <a:gd name="connsiteX30" fmla="*/ 4583450 w 8562300"/>
                  <a:gd name="connsiteY30" fmla="*/ 1206500 h 3172460"/>
                  <a:gd name="connsiteX31" fmla="*/ 4819727 w 8562300"/>
                  <a:gd name="connsiteY31" fmla="*/ 823913 h 3172460"/>
                  <a:gd name="connsiteX32" fmla="*/ 4915163 w 8562300"/>
                  <a:gd name="connsiteY32" fmla="*/ 2379663 h 3172460"/>
                  <a:gd name="connsiteX33" fmla="*/ 5095902 w 8562300"/>
                  <a:gd name="connsiteY33" fmla="*/ 1730375 h 3172460"/>
                  <a:gd name="connsiteX34" fmla="*/ 5364401 w 8562300"/>
                  <a:gd name="connsiteY34" fmla="*/ 1149350 h 3172460"/>
                  <a:gd name="connsiteX35" fmla="*/ 5486400 w 8562300"/>
                  <a:gd name="connsiteY35" fmla="*/ 2400300 h 3172460"/>
                  <a:gd name="connsiteX36" fmla="*/ 5562600 w 8562300"/>
                  <a:gd name="connsiteY36" fmla="*/ 2133600 h 3172460"/>
                  <a:gd name="connsiteX37" fmla="*/ 5816600 w 8562300"/>
                  <a:gd name="connsiteY37" fmla="*/ 1574800 h 3172460"/>
                  <a:gd name="connsiteX38" fmla="*/ 5969000 w 8562300"/>
                  <a:gd name="connsiteY38" fmla="*/ 2070100 h 3172460"/>
                  <a:gd name="connsiteX39" fmla="*/ 6054820 w 8562300"/>
                  <a:gd name="connsiteY39" fmla="*/ 1518920 h 3172460"/>
                  <a:gd name="connsiteX40" fmla="*/ 6197981 w 8562300"/>
                  <a:gd name="connsiteY40" fmla="*/ 1224280 h 3172460"/>
                  <a:gd name="connsiteX41" fmla="*/ 6362700 w 8562300"/>
                  <a:gd name="connsiteY41" fmla="*/ 2540000 h 3172460"/>
                  <a:gd name="connsiteX42" fmla="*/ 6540500 w 8562300"/>
                  <a:gd name="connsiteY42" fmla="*/ 2705100 h 3172460"/>
                  <a:gd name="connsiteX43" fmla="*/ 6761556 w 8562300"/>
                  <a:gd name="connsiteY43" fmla="*/ 177800 h 3172460"/>
                  <a:gd name="connsiteX44" fmla="*/ 6918845 w 8562300"/>
                  <a:gd name="connsiteY44" fmla="*/ 675386 h 3172460"/>
                  <a:gd name="connsiteX45" fmla="*/ 7175500 w 8562300"/>
                  <a:gd name="connsiteY45" fmla="*/ 2590800 h 3172460"/>
                  <a:gd name="connsiteX46" fmla="*/ 7327900 w 8562300"/>
                  <a:gd name="connsiteY46" fmla="*/ 1511300 h 3172460"/>
                  <a:gd name="connsiteX47" fmla="*/ 7569200 w 8562300"/>
                  <a:gd name="connsiteY47" fmla="*/ 1155700 h 3172460"/>
                  <a:gd name="connsiteX48" fmla="*/ 7632700 w 8562300"/>
                  <a:gd name="connsiteY48" fmla="*/ 2095500 h 3172460"/>
                  <a:gd name="connsiteX49" fmla="*/ 7747000 w 8562300"/>
                  <a:gd name="connsiteY49" fmla="*/ 2425700 h 3172460"/>
                  <a:gd name="connsiteX50" fmla="*/ 7835900 w 8562300"/>
                  <a:gd name="connsiteY50" fmla="*/ 1866900 h 3172460"/>
                  <a:gd name="connsiteX51" fmla="*/ 8115300 w 8562300"/>
                  <a:gd name="connsiteY51" fmla="*/ 1155700 h 3172460"/>
                  <a:gd name="connsiteX52" fmla="*/ 8255000 w 8562300"/>
                  <a:gd name="connsiteY52" fmla="*/ 2070100 h 3172460"/>
                  <a:gd name="connsiteX53" fmla="*/ 8409901 w 8562300"/>
                  <a:gd name="connsiteY53" fmla="*/ 1427480 h 3172460"/>
                  <a:gd name="connsiteX54" fmla="*/ 8562300 w 8562300"/>
                  <a:gd name="connsiteY54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104900 w 8562300"/>
                  <a:gd name="connsiteY8" fmla="*/ 2108200 h 3172460"/>
                  <a:gd name="connsiteX9" fmla="*/ 1244600 w 8562300"/>
                  <a:gd name="connsiteY9" fmla="*/ 927100 h 3172460"/>
                  <a:gd name="connsiteX10" fmla="*/ 1308100 w 8562300"/>
                  <a:gd name="connsiteY10" fmla="*/ 457200 h 3172460"/>
                  <a:gd name="connsiteX11" fmla="*/ 1473200 w 8562300"/>
                  <a:gd name="connsiteY11" fmla="*/ 1143000 h 3172460"/>
                  <a:gd name="connsiteX12" fmla="*/ 1536700 w 8562300"/>
                  <a:gd name="connsiteY12" fmla="*/ 1689100 h 3172460"/>
                  <a:gd name="connsiteX13" fmla="*/ 1714500 w 8562300"/>
                  <a:gd name="connsiteY13" fmla="*/ 2755900 h 3172460"/>
                  <a:gd name="connsiteX14" fmla="*/ 1841500 w 8562300"/>
                  <a:gd name="connsiteY14" fmla="*/ 1511300 h 3172460"/>
                  <a:gd name="connsiteX15" fmla="*/ 2082800 w 8562300"/>
                  <a:gd name="connsiteY15" fmla="*/ 1130300 h 3172460"/>
                  <a:gd name="connsiteX16" fmla="*/ 2146300 w 8562300"/>
                  <a:gd name="connsiteY16" fmla="*/ 1600200 h 3172460"/>
                  <a:gd name="connsiteX17" fmla="*/ 2286000 w 8562300"/>
                  <a:gd name="connsiteY17" fmla="*/ 2425700 h 3172460"/>
                  <a:gd name="connsiteX18" fmla="*/ 2400300 w 8562300"/>
                  <a:gd name="connsiteY18" fmla="*/ 2006600 h 3172460"/>
                  <a:gd name="connsiteX19" fmla="*/ 2667000 w 8562300"/>
                  <a:gd name="connsiteY19" fmla="*/ 863600 h 3172460"/>
                  <a:gd name="connsiteX20" fmla="*/ 2788845 w 8562300"/>
                  <a:gd name="connsiteY20" fmla="*/ 2384552 h 3172460"/>
                  <a:gd name="connsiteX21" fmla="*/ 3029141 w 8562300"/>
                  <a:gd name="connsiteY21" fmla="*/ 1858264 h 3172460"/>
                  <a:gd name="connsiteX22" fmla="*/ 3161297 w 8562300"/>
                  <a:gd name="connsiteY22" fmla="*/ 2488692 h 3172460"/>
                  <a:gd name="connsiteX23" fmla="*/ 3492500 w 8562300"/>
                  <a:gd name="connsiteY23" fmla="*/ 1803400 h 3172460"/>
                  <a:gd name="connsiteX24" fmla="*/ 3670300 w 8562300"/>
                  <a:gd name="connsiteY24" fmla="*/ 2349500 h 3172460"/>
                  <a:gd name="connsiteX25" fmla="*/ 3733800 w 8562300"/>
                  <a:gd name="connsiteY25" fmla="*/ 2146300 h 3172460"/>
                  <a:gd name="connsiteX26" fmla="*/ 3915743 w 8562300"/>
                  <a:gd name="connsiteY26" fmla="*/ 0 h 3172460"/>
                  <a:gd name="connsiteX27" fmla="*/ 4160600 w 8562300"/>
                  <a:gd name="connsiteY27" fmla="*/ 1085850 h 3172460"/>
                  <a:gd name="connsiteX28" fmla="*/ 4340000 w 8562300"/>
                  <a:gd name="connsiteY28" fmla="*/ 3172460 h 3172460"/>
                  <a:gd name="connsiteX29" fmla="*/ 4583450 w 8562300"/>
                  <a:gd name="connsiteY29" fmla="*/ 1206500 h 3172460"/>
                  <a:gd name="connsiteX30" fmla="*/ 4819727 w 8562300"/>
                  <a:gd name="connsiteY30" fmla="*/ 823913 h 3172460"/>
                  <a:gd name="connsiteX31" fmla="*/ 4915163 w 8562300"/>
                  <a:gd name="connsiteY31" fmla="*/ 2379663 h 3172460"/>
                  <a:gd name="connsiteX32" fmla="*/ 5095902 w 8562300"/>
                  <a:gd name="connsiteY32" fmla="*/ 1730375 h 3172460"/>
                  <a:gd name="connsiteX33" fmla="*/ 5364401 w 8562300"/>
                  <a:gd name="connsiteY33" fmla="*/ 1149350 h 3172460"/>
                  <a:gd name="connsiteX34" fmla="*/ 5486400 w 8562300"/>
                  <a:gd name="connsiteY34" fmla="*/ 2400300 h 3172460"/>
                  <a:gd name="connsiteX35" fmla="*/ 5562600 w 8562300"/>
                  <a:gd name="connsiteY35" fmla="*/ 2133600 h 3172460"/>
                  <a:gd name="connsiteX36" fmla="*/ 5816600 w 8562300"/>
                  <a:gd name="connsiteY36" fmla="*/ 1574800 h 3172460"/>
                  <a:gd name="connsiteX37" fmla="*/ 5969000 w 8562300"/>
                  <a:gd name="connsiteY37" fmla="*/ 2070100 h 3172460"/>
                  <a:gd name="connsiteX38" fmla="*/ 6054820 w 8562300"/>
                  <a:gd name="connsiteY38" fmla="*/ 1518920 h 3172460"/>
                  <a:gd name="connsiteX39" fmla="*/ 6197981 w 8562300"/>
                  <a:gd name="connsiteY39" fmla="*/ 1224280 h 3172460"/>
                  <a:gd name="connsiteX40" fmla="*/ 6362700 w 8562300"/>
                  <a:gd name="connsiteY40" fmla="*/ 2540000 h 3172460"/>
                  <a:gd name="connsiteX41" fmla="*/ 6540500 w 8562300"/>
                  <a:gd name="connsiteY41" fmla="*/ 2705100 h 3172460"/>
                  <a:gd name="connsiteX42" fmla="*/ 6761556 w 8562300"/>
                  <a:gd name="connsiteY42" fmla="*/ 177800 h 3172460"/>
                  <a:gd name="connsiteX43" fmla="*/ 6918845 w 8562300"/>
                  <a:gd name="connsiteY43" fmla="*/ 675386 h 3172460"/>
                  <a:gd name="connsiteX44" fmla="*/ 7175500 w 8562300"/>
                  <a:gd name="connsiteY44" fmla="*/ 2590800 h 3172460"/>
                  <a:gd name="connsiteX45" fmla="*/ 7327900 w 8562300"/>
                  <a:gd name="connsiteY45" fmla="*/ 1511300 h 3172460"/>
                  <a:gd name="connsiteX46" fmla="*/ 7569200 w 8562300"/>
                  <a:gd name="connsiteY46" fmla="*/ 1155700 h 3172460"/>
                  <a:gd name="connsiteX47" fmla="*/ 7632700 w 8562300"/>
                  <a:gd name="connsiteY47" fmla="*/ 2095500 h 3172460"/>
                  <a:gd name="connsiteX48" fmla="*/ 7747000 w 8562300"/>
                  <a:gd name="connsiteY48" fmla="*/ 2425700 h 3172460"/>
                  <a:gd name="connsiteX49" fmla="*/ 7835900 w 8562300"/>
                  <a:gd name="connsiteY49" fmla="*/ 1866900 h 3172460"/>
                  <a:gd name="connsiteX50" fmla="*/ 8115300 w 8562300"/>
                  <a:gd name="connsiteY50" fmla="*/ 1155700 h 3172460"/>
                  <a:gd name="connsiteX51" fmla="*/ 8255000 w 8562300"/>
                  <a:gd name="connsiteY51" fmla="*/ 2070100 h 3172460"/>
                  <a:gd name="connsiteX52" fmla="*/ 8409901 w 8562300"/>
                  <a:gd name="connsiteY52" fmla="*/ 1427480 h 3172460"/>
                  <a:gd name="connsiteX53" fmla="*/ 8562300 w 8562300"/>
                  <a:gd name="connsiteY53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1003300 w 8562300"/>
                  <a:gd name="connsiteY7" fmla="*/ 203200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562300"/>
                  <a:gd name="connsiteY0" fmla="*/ 1168400 h 3172460"/>
                  <a:gd name="connsiteX1" fmla="*/ 88900 w 8562300"/>
                  <a:gd name="connsiteY1" fmla="*/ 1346200 h 3172460"/>
                  <a:gd name="connsiteX2" fmla="*/ 152400 w 8562300"/>
                  <a:gd name="connsiteY2" fmla="*/ 2019300 h 3172460"/>
                  <a:gd name="connsiteX3" fmla="*/ 344821 w 8562300"/>
                  <a:gd name="connsiteY3" fmla="*/ 1000760 h 3172460"/>
                  <a:gd name="connsiteX4" fmla="*/ 431800 w 8562300"/>
                  <a:gd name="connsiteY4" fmla="*/ 2743200 h 3172460"/>
                  <a:gd name="connsiteX5" fmla="*/ 533400 w 8562300"/>
                  <a:gd name="connsiteY5" fmla="*/ 2133600 h 3172460"/>
                  <a:gd name="connsiteX6" fmla="*/ 876300 w 8562300"/>
                  <a:gd name="connsiteY6" fmla="*/ 1511300 h 3172460"/>
                  <a:gd name="connsiteX7" fmla="*/ 992140 w 8562300"/>
                  <a:gd name="connsiteY7" fmla="*/ 2458720 h 3172460"/>
                  <a:gd name="connsiteX8" fmla="*/ 1244600 w 8562300"/>
                  <a:gd name="connsiteY8" fmla="*/ 927100 h 3172460"/>
                  <a:gd name="connsiteX9" fmla="*/ 1308100 w 8562300"/>
                  <a:gd name="connsiteY9" fmla="*/ 457200 h 3172460"/>
                  <a:gd name="connsiteX10" fmla="*/ 1473200 w 8562300"/>
                  <a:gd name="connsiteY10" fmla="*/ 1143000 h 3172460"/>
                  <a:gd name="connsiteX11" fmla="*/ 1536700 w 8562300"/>
                  <a:gd name="connsiteY11" fmla="*/ 1689100 h 3172460"/>
                  <a:gd name="connsiteX12" fmla="*/ 1714500 w 8562300"/>
                  <a:gd name="connsiteY12" fmla="*/ 2755900 h 3172460"/>
                  <a:gd name="connsiteX13" fmla="*/ 1841500 w 8562300"/>
                  <a:gd name="connsiteY13" fmla="*/ 1511300 h 3172460"/>
                  <a:gd name="connsiteX14" fmla="*/ 2082800 w 8562300"/>
                  <a:gd name="connsiteY14" fmla="*/ 1130300 h 3172460"/>
                  <a:gd name="connsiteX15" fmla="*/ 2146300 w 8562300"/>
                  <a:gd name="connsiteY15" fmla="*/ 1600200 h 3172460"/>
                  <a:gd name="connsiteX16" fmla="*/ 2286000 w 8562300"/>
                  <a:gd name="connsiteY16" fmla="*/ 2425700 h 3172460"/>
                  <a:gd name="connsiteX17" fmla="*/ 2400300 w 8562300"/>
                  <a:gd name="connsiteY17" fmla="*/ 2006600 h 3172460"/>
                  <a:gd name="connsiteX18" fmla="*/ 2667000 w 8562300"/>
                  <a:gd name="connsiteY18" fmla="*/ 863600 h 3172460"/>
                  <a:gd name="connsiteX19" fmla="*/ 2788845 w 8562300"/>
                  <a:gd name="connsiteY19" fmla="*/ 2384552 h 3172460"/>
                  <a:gd name="connsiteX20" fmla="*/ 3029141 w 8562300"/>
                  <a:gd name="connsiteY20" fmla="*/ 1858264 h 3172460"/>
                  <a:gd name="connsiteX21" fmla="*/ 3161297 w 8562300"/>
                  <a:gd name="connsiteY21" fmla="*/ 2488692 h 3172460"/>
                  <a:gd name="connsiteX22" fmla="*/ 3492500 w 8562300"/>
                  <a:gd name="connsiteY22" fmla="*/ 1803400 h 3172460"/>
                  <a:gd name="connsiteX23" fmla="*/ 3670300 w 8562300"/>
                  <a:gd name="connsiteY23" fmla="*/ 2349500 h 3172460"/>
                  <a:gd name="connsiteX24" fmla="*/ 3733800 w 8562300"/>
                  <a:gd name="connsiteY24" fmla="*/ 2146300 h 3172460"/>
                  <a:gd name="connsiteX25" fmla="*/ 3915743 w 8562300"/>
                  <a:gd name="connsiteY25" fmla="*/ 0 h 3172460"/>
                  <a:gd name="connsiteX26" fmla="*/ 4160600 w 8562300"/>
                  <a:gd name="connsiteY26" fmla="*/ 1085850 h 3172460"/>
                  <a:gd name="connsiteX27" fmla="*/ 4340000 w 8562300"/>
                  <a:gd name="connsiteY27" fmla="*/ 3172460 h 3172460"/>
                  <a:gd name="connsiteX28" fmla="*/ 4583450 w 8562300"/>
                  <a:gd name="connsiteY28" fmla="*/ 1206500 h 3172460"/>
                  <a:gd name="connsiteX29" fmla="*/ 4819727 w 8562300"/>
                  <a:gd name="connsiteY29" fmla="*/ 823913 h 3172460"/>
                  <a:gd name="connsiteX30" fmla="*/ 4915163 w 8562300"/>
                  <a:gd name="connsiteY30" fmla="*/ 2379663 h 3172460"/>
                  <a:gd name="connsiteX31" fmla="*/ 5095902 w 8562300"/>
                  <a:gd name="connsiteY31" fmla="*/ 1730375 h 3172460"/>
                  <a:gd name="connsiteX32" fmla="*/ 5364401 w 8562300"/>
                  <a:gd name="connsiteY32" fmla="*/ 1149350 h 3172460"/>
                  <a:gd name="connsiteX33" fmla="*/ 5486400 w 8562300"/>
                  <a:gd name="connsiteY33" fmla="*/ 2400300 h 3172460"/>
                  <a:gd name="connsiteX34" fmla="*/ 5562600 w 8562300"/>
                  <a:gd name="connsiteY34" fmla="*/ 2133600 h 3172460"/>
                  <a:gd name="connsiteX35" fmla="*/ 5816600 w 8562300"/>
                  <a:gd name="connsiteY35" fmla="*/ 1574800 h 3172460"/>
                  <a:gd name="connsiteX36" fmla="*/ 5969000 w 8562300"/>
                  <a:gd name="connsiteY36" fmla="*/ 2070100 h 3172460"/>
                  <a:gd name="connsiteX37" fmla="*/ 6054820 w 8562300"/>
                  <a:gd name="connsiteY37" fmla="*/ 1518920 h 3172460"/>
                  <a:gd name="connsiteX38" fmla="*/ 6197981 w 8562300"/>
                  <a:gd name="connsiteY38" fmla="*/ 1224280 h 3172460"/>
                  <a:gd name="connsiteX39" fmla="*/ 6362700 w 8562300"/>
                  <a:gd name="connsiteY39" fmla="*/ 2540000 h 3172460"/>
                  <a:gd name="connsiteX40" fmla="*/ 6540500 w 8562300"/>
                  <a:gd name="connsiteY40" fmla="*/ 2705100 h 3172460"/>
                  <a:gd name="connsiteX41" fmla="*/ 6761556 w 8562300"/>
                  <a:gd name="connsiteY41" fmla="*/ 177800 h 3172460"/>
                  <a:gd name="connsiteX42" fmla="*/ 6918845 w 8562300"/>
                  <a:gd name="connsiteY42" fmla="*/ 675386 h 3172460"/>
                  <a:gd name="connsiteX43" fmla="*/ 7175500 w 8562300"/>
                  <a:gd name="connsiteY43" fmla="*/ 2590800 h 3172460"/>
                  <a:gd name="connsiteX44" fmla="*/ 7327900 w 8562300"/>
                  <a:gd name="connsiteY44" fmla="*/ 1511300 h 3172460"/>
                  <a:gd name="connsiteX45" fmla="*/ 7569200 w 8562300"/>
                  <a:gd name="connsiteY45" fmla="*/ 1155700 h 3172460"/>
                  <a:gd name="connsiteX46" fmla="*/ 7632700 w 8562300"/>
                  <a:gd name="connsiteY46" fmla="*/ 2095500 h 3172460"/>
                  <a:gd name="connsiteX47" fmla="*/ 7747000 w 8562300"/>
                  <a:gd name="connsiteY47" fmla="*/ 2425700 h 3172460"/>
                  <a:gd name="connsiteX48" fmla="*/ 7835900 w 8562300"/>
                  <a:gd name="connsiteY48" fmla="*/ 1866900 h 3172460"/>
                  <a:gd name="connsiteX49" fmla="*/ 8115300 w 8562300"/>
                  <a:gd name="connsiteY49" fmla="*/ 1155700 h 3172460"/>
                  <a:gd name="connsiteX50" fmla="*/ 8255000 w 8562300"/>
                  <a:gd name="connsiteY50" fmla="*/ 2070100 h 3172460"/>
                  <a:gd name="connsiteX51" fmla="*/ 8409901 w 8562300"/>
                  <a:gd name="connsiteY51" fmla="*/ 1427480 h 3172460"/>
                  <a:gd name="connsiteX52" fmla="*/ 8562300 w 8562300"/>
                  <a:gd name="connsiteY52" fmla="*/ 1238432 h 3172460"/>
                  <a:gd name="connsiteX0" fmla="*/ 0 w 8604150"/>
                  <a:gd name="connsiteY0" fmla="*/ 1149350 h 3172460"/>
                  <a:gd name="connsiteX1" fmla="*/ 130750 w 8604150"/>
                  <a:gd name="connsiteY1" fmla="*/ 1346200 h 3172460"/>
                  <a:gd name="connsiteX2" fmla="*/ 194250 w 8604150"/>
                  <a:gd name="connsiteY2" fmla="*/ 2019300 h 3172460"/>
                  <a:gd name="connsiteX3" fmla="*/ 386671 w 8604150"/>
                  <a:gd name="connsiteY3" fmla="*/ 1000760 h 3172460"/>
                  <a:gd name="connsiteX4" fmla="*/ 473650 w 8604150"/>
                  <a:gd name="connsiteY4" fmla="*/ 2743200 h 3172460"/>
                  <a:gd name="connsiteX5" fmla="*/ 575250 w 8604150"/>
                  <a:gd name="connsiteY5" fmla="*/ 2133600 h 3172460"/>
                  <a:gd name="connsiteX6" fmla="*/ 918150 w 8604150"/>
                  <a:gd name="connsiteY6" fmla="*/ 1511300 h 3172460"/>
                  <a:gd name="connsiteX7" fmla="*/ 1033990 w 8604150"/>
                  <a:gd name="connsiteY7" fmla="*/ 2458720 h 3172460"/>
                  <a:gd name="connsiteX8" fmla="*/ 1286450 w 8604150"/>
                  <a:gd name="connsiteY8" fmla="*/ 927100 h 3172460"/>
                  <a:gd name="connsiteX9" fmla="*/ 1349950 w 8604150"/>
                  <a:gd name="connsiteY9" fmla="*/ 457200 h 3172460"/>
                  <a:gd name="connsiteX10" fmla="*/ 1515050 w 8604150"/>
                  <a:gd name="connsiteY10" fmla="*/ 1143000 h 3172460"/>
                  <a:gd name="connsiteX11" fmla="*/ 1578550 w 8604150"/>
                  <a:gd name="connsiteY11" fmla="*/ 1689100 h 3172460"/>
                  <a:gd name="connsiteX12" fmla="*/ 1756350 w 8604150"/>
                  <a:gd name="connsiteY12" fmla="*/ 2755900 h 3172460"/>
                  <a:gd name="connsiteX13" fmla="*/ 1883350 w 8604150"/>
                  <a:gd name="connsiteY13" fmla="*/ 1511300 h 3172460"/>
                  <a:gd name="connsiteX14" fmla="*/ 2124650 w 8604150"/>
                  <a:gd name="connsiteY14" fmla="*/ 1130300 h 3172460"/>
                  <a:gd name="connsiteX15" fmla="*/ 2188150 w 8604150"/>
                  <a:gd name="connsiteY15" fmla="*/ 1600200 h 3172460"/>
                  <a:gd name="connsiteX16" fmla="*/ 2327850 w 8604150"/>
                  <a:gd name="connsiteY16" fmla="*/ 2425700 h 3172460"/>
                  <a:gd name="connsiteX17" fmla="*/ 2442150 w 8604150"/>
                  <a:gd name="connsiteY17" fmla="*/ 2006600 h 3172460"/>
                  <a:gd name="connsiteX18" fmla="*/ 2708850 w 8604150"/>
                  <a:gd name="connsiteY18" fmla="*/ 863600 h 3172460"/>
                  <a:gd name="connsiteX19" fmla="*/ 2830695 w 8604150"/>
                  <a:gd name="connsiteY19" fmla="*/ 2384552 h 3172460"/>
                  <a:gd name="connsiteX20" fmla="*/ 3070991 w 8604150"/>
                  <a:gd name="connsiteY20" fmla="*/ 1858264 h 3172460"/>
                  <a:gd name="connsiteX21" fmla="*/ 3203147 w 8604150"/>
                  <a:gd name="connsiteY21" fmla="*/ 2488692 h 3172460"/>
                  <a:gd name="connsiteX22" fmla="*/ 3534350 w 8604150"/>
                  <a:gd name="connsiteY22" fmla="*/ 1803400 h 3172460"/>
                  <a:gd name="connsiteX23" fmla="*/ 3712150 w 8604150"/>
                  <a:gd name="connsiteY23" fmla="*/ 2349500 h 3172460"/>
                  <a:gd name="connsiteX24" fmla="*/ 3775650 w 8604150"/>
                  <a:gd name="connsiteY24" fmla="*/ 2146300 h 3172460"/>
                  <a:gd name="connsiteX25" fmla="*/ 3957593 w 8604150"/>
                  <a:gd name="connsiteY25" fmla="*/ 0 h 3172460"/>
                  <a:gd name="connsiteX26" fmla="*/ 4202450 w 8604150"/>
                  <a:gd name="connsiteY26" fmla="*/ 1085850 h 3172460"/>
                  <a:gd name="connsiteX27" fmla="*/ 4381850 w 8604150"/>
                  <a:gd name="connsiteY27" fmla="*/ 3172460 h 3172460"/>
                  <a:gd name="connsiteX28" fmla="*/ 4625300 w 8604150"/>
                  <a:gd name="connsiteY28" fmla="*/ 1206500 h 3172460"/>
                  <a:gd name="connsiteX29" fmla="*/ 4861577 w 8604150"/>
                  <a:gd name="connsiteY29" fmla="*/ 823913 h 3172460"/>
                  <a:gd name="connsiteX30" fmla="*/ 4957013 w 8604150"/>
                  <a:gd name="connsiteY30" fmla="*/ 2379663 h 3172460"/>
                  <a:gd name="connsiteX31" fmla="*/ 5137752 w 8604150"/>
                  <a:gd name="connsiteY31" fmla="*/ 1730375 h 3172460"/>
                  <a:gd name="connsiteX32" fmla="*/ 5406251 w 8604150"/>
                  <a:gd name="connsiteY32" fmla="*/ 1149350 h 3172460"/>
                  <a:gd name="connsiteX33" fmla="*/ 5528250 w 8604150"/>
                  <a:gd name="connsiteY33" fmla="*/ 2400300 h 3172460"/>
                  <a:gd name="connsiteX34" fmla="*/ 5604450 w 8604150"/>
                  <a:gd name="connsiteY34" fmla="*/ 2133600 h 3172460"/>
                  <a:gd name="connsiteX35" fmla="*/ 5858450 w 8604150"/>
                  <a:gd name="connsiteY35" fmla="*/ 1574800 h 3172460"/>
                  <a:gd name="connsiteX36" fmla="*/ 6010850 w 8604150"/>
                  <a:gd name="connsiteY36" fmla="*/ 2070100 h 3172460"/>
                  <a:gd name="connsiteX37" fmla="*/ 6096670 w 8604150"/>
                  <a:gd name="connsiteY37" fmla="*/ 1518920 h 3172460"/>
                  <a:gd name="connsiteX38" fmla="*/ 6239831 w 8604150"/>
                  <a:gd name="connsiteY38" fmla="*/ 1224280 h 3172460"/>
                  <a:gd name="connsiteX39" fmla="*/ 6404550 w 8604150"/>
                  <a:gd name="connsiteY39" fmla="*/ 2540000 h 3172460"/>
                  <a:gd name="connsiteX40" fmla="*/ 6582350 w 8604150"/>
                  <a:gd name="connsiteY40" fmla="*/ 2705100 h 3172460"/>
                  <a:gd name="connsiteX41" fmla="*/ 6803406 w 8604150"/>
                  <a:gd name="connsiteY41" fmla="*/ 177800 h 3172460"/>
                  <a:gd name="connsiteX42" fmla="*/ 6960695 w 8604150"/>
                  <a:gd name="connsiteY42" fmla="*/ 675386 h 3172460"/>
                  <a:gd name="connsiteX43" fmla="*/ 7217350 w 8604150"/>
                  <a:gd name="connsiteY43" fmla="*/ 2590800 h 3172460"/>
                  <a:gd name="connsiteX44" fmla="*/ 7369750 w 8604150"/>
                  <a:gd name="connsiteY44" fmla="*/ 1511300 h 3172460"/>
                  <a:gd name="connsiteX45" fmla="*/ 7611050 w 8604150"/>
                  <a:gd name="connsiteY45" fmla="*/ 1155700 h 3172460"/>
                  <a:gd name="connsiteX46" fmla="*/ 7674550 w 8604150"/>
                  <a:gd name="connsiteY46" fmla="*/ 2095500 h 3172460"/>
                  <a:gd name="connsiteX47" fmla="*/ 7788850 w 8604150"/>
                  <a:gd name="connsiteY47" fmla="*/ 2425700 h 3172460"/>
                  <a:gd name="connsiteX48" fmla="*/ 7877750 w 8604150"/>
                  <a:gd name="connsiteY48" fmla="*/ 1866900 h 3172460"/>
                  <a:gd name="connsiteX49" fmla="*/ 8157150 w 8604150"/>
                  <a:gd name="connsiteY49" fmla="*/ 1155700 h 3172460"/>
                  <a:gd name="connsiteX50" fmla="*/ 8296850 w 8604150"/>
                  <a:gd name="connsiteY50" fmla="*/ 2070100 h 3172460"/>
                  <a:gd name="connsiteX51" fmla="*/ 8451751 w 8604150"/>
                  <a:gd name="connsiteY51" fmla="*/ 1427480 h 3172460"/>
                  <a:gd name="connsiteX52" fmla="*/ 8604150 w 8604150"/>
                  <a:gd name="connsiteY52" fmla="*/ 1238432 h 31724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06251 w 8604150"/>
                  <a:gd name="connsiteY32" fmla="*/ 11493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534350 w 8604150"/>
                  <a:gd name="connsiteY22" fmla="*/ 18034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712150 w 8604150"/>
                  <a:gd name="connsiteY23" fmla="*/ 23495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75650 w 8604150"/>
                  <a:gd name="connsiteY24" fmla="*/ 214630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5759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6005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710550 w 8604150"/>
                  <a:gd name="connsiteY24" fmla="*/ 208915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715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445999 w 8604150"/>
                  <a:gd name="connsiteY22" fmla="*/ 1790700 h 3261360"/>
                  <a:gd name="connsiteX23" fmla="*/ 3563349 w 8604150"/>
                  <a:gd name="connsiteY23" fmla="*/ 2324100 h 3261360"/>
                  <a:gd name="connsiteX24" fmla="*/ 3654750 w 8604150"/>
                  <a:gd name="connsiteY24" fmla="*/ 2120900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7439 w 8604150"/>
                  <a:gd name="connsiteY22" fmla="*/ 231775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62789 w 8604150"/>
                  <a:gd name="connsiteY22" fmla="*/ 24130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203147 w 8604150"/>
                  <a:gd name="connsiteY21" fmla="*/ 24886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281390 w 8604150"/>
                  <a:gd name="connsiteY22" fmla="*/ 24638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7907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563349 w 8604150"/>
                  <a:gd name="connsiteY24" fmla="*/ 23241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54750 w 8604150"/>
                  <a:gd name="connsiteY25" fmla="*/ 212090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747751 w 8604150"/>
                  <a:gd name="connsiteY25" fmla="*/ 21399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529700 w 8604150"/>
                  <a:gd name="connsiteY23" fmla="*/ 18161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614500 w 8604150"/>
                  <a:gd name="connsiteY24" fmla="*/ 238760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73351 w 8604150"/>
                  <a:gd name="connsiteY25" fmla="*/ 2051050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59401 w 8604150"/>
                  <a:gd name="connsiteY25" fmla="*/ 2086768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309291 w 8604150"/>
                  <a:gd name="connsiteY22" fmla="*/ 2476500 h 3261360"/>
                  <a:gd name="connsiteX23" fmla="*/ 3445999 w 8604150"/>
                  <a:gd name="connsiteY23" fmla="*/ 1854200 h 3261360"/>
                  <a:gd name="connsiteX24" fmla="*/ 3549399 w 8604150"/>
                  <a:gd name="connsiteY24" fmla="*/ 2381250 h 3261360"/>
                  <a:gd name="connsiteX25" fmla="*/ 3662888 w 8604150"/>
                  <a:gd name="connsiteY25" fmla="*/ 2079625 h 3261360"/>
                  <a:gd name="connsiteX26" fmla="*/ 3980843 w 8604150"/>
                  <a:gd name="connsiteY26" fmla="*/ 0 h 3261360"/>
                  <a:gd name="connsiteX27" fmla="*/ 4202450 w 8604150"/>
                  <a:gd name="connsiteY27" fmla="*/ 1085850 h 3261360"/>
                  <a:gd name="connsiteX28" fmla="*/ 4381850 w 8604150"/>
                  <a:gd name="connsiteY28" fmla="*/ 3261360 h 3261360"/>
                  <a:gd name="connsiteX29" fmla="*/ 4625300 w 8604150"/>
                  <a:gd name="connsiteY29" fmla="*/ 1206500 h 3261360"/>
                  <a:gd name="connsiteX30" fmla="*/ 4861577 w 8604150"/>
                  <a:gd name="connsiteY30" fmla="*/ 823913 h 3261360"/>
                  <a:gd name="connsiteX31" fmla="*/ 4957013 w 8604150"/>
                  <a:gd name="connsiteY31" fmla="*/ 2379663 h 3261360"/>
                  <a:gd name="connsiteX32" fmla="*/ 5137752 w 8604150"/>
                  <a:gd name="connsiteY32" fmla="*/ 1730375 h 3261360"/>
                  <a:gd name="connsiteX33" fmla="*/ 5424851 w 8604150"/>
                  <a:gd name="connsiteY33" fmla="*/ 958850 h 3261360"/>
                  <a:gd name="connsiteX34" fmla="*/ 5528250 w 8604150"/>
                  <a:gd name="connsiteY34" fmla="*/ 2400300 h 3261360"/>
                  <a:gd name="connsiteX35" fmla="*/ 5604450 w 8604150"/>
                  <a:gd name="connsiteY35" fmla="*/ 2133600 h 3261360"/>
                  <a:gd name="connsiteX36" fmla="*/ 5858450 w 8604150"/>
                  <a:gd name="connsiteY36" fmla="*/ 1574800 h 3261360"/>
                  <a:gd name="connsiteX37" fmla="*/ 6010850 w 8604150"/>
                  <a:gd name="connsiteY37" fmla="*/ 2070100 h 3261360"/>
                  <a:gd name="connsiteX38" fmla="*/ 6096670 w 8604150"/>
                  <a:gd name="connsiteY38" fmla="*/ 1518920 h 3261360"/>
                  <a:gd name="connsiteX39" fmla="*/ 6239831 w 8604150"/>
                  <a:gd name="connsiteY39" fmla="*/ 1224280 h 3261360"/>
                  <a:gd name="connsiteX40" fmla="*/ 6404550 w 8604150"/>
                  <a:gd name="connsiteY40" fmla="*/ 2540000 h 3261360"/>
                  <a:gd name="connsiteX41" fmla="*/ 6582350 w 8604150"/>
                  <a:gd name="connsiteY41" fmla="*/ 2705100 h 3261360"/>
                  <a:gd name="connsiteX42" fmla="*/ 6803406 w 8604150"/>
                  <a:gd name="connsiteY42" fmla="*/ 177800 h 3261360"/>
                  <a:gd name="connsiteX43" fmla="*/ 6960695 w 8604150"/>
                  <a:gd name="connsiteY43" fmla="*/ 675386 h 3261360"/>
                  <a:gd name="connsiteX44" fmla="*/ 7217350 w 8604150"/>
                  <a:gd name="connsiteY44" fmla="*/ 2590800 h 3261360"/>
                  <a:gd name="connsiteX45" fmla="*/ 7369750 w 8604150"/>
                  <a:gd name="connsiteY45" fmla="*/ 1511300 h 3261360"/>
                  <a:gd name="connsiteX46" fmla="*/ 7611050 w 8604150"/>
                  <a:gd name="connsiteY46" fmla="*/ 1155700 h 3261360"/>
                  <a:gd name="connsiteX47" fmla="*/ 7674550 w 8604150"/>
                  <a:gd name="connsiteY47" fmla="*/ 2095500 h 3261360"/>
                  <a:gd name="connsiteX48" fmla="*/ 7788850 w 8604150"/>
                  <a:gd name="connsiteY48" fmla="*/ 2425700 h 3261360"/>
                  <a:gd name="connsiteX49" fmla="*/ 7877750 w 8604150"/>
                  <a:gd name="connsiteY49" fmla="*/ 1866900 h 3261360"/>
                  <a:gd name="connsiteX50" fmla="*/ 8157150 w 8604150"/>
                  <a:gd name="connsiteY50" fmla="*/ 1155700 h 3261360"/>
                  <a:gd name="connsiteX51" fmla="*/ 8296850 w 8604150"/>
                  <a:gd name="connsiteY51" fmla="*/ 2070100 h 3261360"/>
                  <a:gd name="connsiteX52" fmla="*/ 8451751 w 8604150"/>
                  <a:gd name="connsiteY52" fmla="*/ 1427480 h 3261360"/>
                  <a:gd name="connsiteX53" fmla="*/ 8604150 w 8604150"/>
                  <a:gd name="connsiteY53" fmla="*/ 1238432 h 3261360"/>
                  <a:gd name="connsiteX0" fmla="*/ 0 w 8604150"/>
                  <a:gd name="connsiteY0" fmla="*/ 1149350 h 3261360"/>
                  <a:gd name="connsiteX1" fmla="*/ 130750 w 8604150"/>
                  <a:gd name="connsiteY1" fmla="*/ 1346200 h 3261360"/>
                  <a:gd name="connsiteX2" fmla="*/ 194250 w 8604150"/>
                  <a:gd name="connsiteY2" fmla="*/ 2019300 h 3261360"/>
                  <a:gd name="connsiteX3" fmla="*/ 386671 w 8604150"/>
                  <a:gd name="connsiteY3" fmla="*/ 1000760 h 3261360"/>
                  <a:gd name="connsiteX4" fmla="*/ 473650 w 8604150"/>
                  <a:gd name="connsiteY4" fmla="*/ 2743200 h 3261360"/>
                  <a:gd name="connsiteX5" fmla="*/ 575250 w 8604150"/>
                  <a:gd name="connsiteY5" fmla="*/ 2133600 h 3261360"/>
                  <a:gd name="connsiteX6" fmla="*/ 918150 w 8604150"/>
                  <a:gd name="connsiteY6" fmla="*/ 1511300 h 3261360"/>
                  <a:gd name="connsiteX7" fmla="*/ 1033990 w 8604150"/>
                  <a:gd name="connsiteY7" fmla="*/ 2458720 h 3261360"/>
                  <a:gd name="connsiteX8" fmla="*/ 1286450 w 8604150"/>
                  <a:gd name="connsiteY8" fmla="*/ 927100 h 3261360"/>
                  <a:gd name="connsiteX9" fmla="*/ 1349950 w 8604150"/>
                  <a:gd name="connsiteY9" fmla="*/ 457200 h 3261360"/>
                  <a:gd name="connsiteX10" fmla="*/ 1515050 w 8604150"/>
                  <a:gd name="connsiteY10" fmla="*/ 1143000 h 3261360"/>
                  <a:gd name="connsiteX11" fmla="*/ 1578550 w 8604150"/>
                  <a:gd name="connsiteY11" fmla="*/ 1689100 h 3261360"/>
                  <a:gd name="connsiteX12" fmla="*/ 1756350 w 8604150"/>
                  <a:gd name="connsiteY12" fmla="*/ 2755900 h 3261360"/>
                  <a:gd name="connsiteX13" fmla="*/ 1883350 w 8604150"/>
                  <a:gd name="connsiteY13" fmla="*/ 1511300 h 3261360"/>
                  <a:gd name="connsiteX14" fmla="*/ 2124650 w 8604150"/>
                  <a:gd name="connsiteY14" fmla="*/ 1130300 h 3261360"/>
                  <a:gd name="connsiteX15" fmla="*/ 2188150 w 8604150"/>
                  <a:gd name="connsiteY15" fmla="*/ 1600200 h 3261360"/>
                  <a:gd name="connsiteX16" fmla="*/ 2327850 w 8604150"/>
                  <a:gd name="connsiteY16" fmla="*/ 2425700 h 3261360"/>
                  <a:gd name="connsiteX17" fmla="*/ 2442150 w 8604150"/>
                  <a:gd name="connsiteY17" fmla="*/ 2006600 h 3261360"/>
                  <a:gd name="connsiteX18" fmla="*/ 2708850 w 8604150"/>
                  <a:gd name="connsiteY18" fmla="*/ 863600 h 3261360"/>
                  <a:gd name="connsiteX19" fmla="*/ 2830695 w 8604150"/>
                  <a:gd name="connsiteY19" fmla="*/ 2384552 h 3261360"/>
                  <a:gd name="connsiteX20" fmla="*/ 3070991 w 8604150"/>
                  <a:gd name="connsiteY20" fmla="*/ 1858264 h 3261360"/>
                  <a:gd name="connsiteX21" fmla="*/ 3189197 w 8604150"/>
                  <a:gd name="connsiteY21" fmla="*/ 2475992 h 3261360"/>
                  <a:gd name="connsiteX22" fmla="*/ 3445999 w 8604150"/>
                  <a:gd name="connsiteY22" fmla="*/ 1854200 h 3261360"/>
                  <a:gd name="connsiteX23" fmla="*/ 3549399 w 8604150"/>
                  <a:gd name="connsiteY23" fmla="*/ 2381250 h 3261360"/>
                  <a:gd name="connsiteX24" fmla="*/ 3662888 w 8604150"/>
                  <a:gd name="connsiteY24" fmla="*/ 2079625 h 3261360"/>
                  <a:gd name="connsiteX25" fmla="*/ 3980843 w 8604150"/>
                  <a:gd name="connsiteY25" fmla="*/ 0 h 3261360"/>
                  <a:gd name="connsiteX26" fmla="*/ 4202450 w 8604150"/>
                  <a:gd name="connsiteY26" fmla="*/ 1085850 h 3261360"/>
                  <a:gd name="connsiteX27" fmla="*/ 4381850 w 8604150"/>
                  <a:gd name="connsiteY27" fmla="*/ 3261360 h 3261360"/>
                  <a:gd name="connsiteX28" fmla="*/ 4625300 w 8604150"/>
                  <a:gd name="connsiteY28" fmla="*/ 1206500 h 3261360"/>
                  <a:gd name="connsiteX29" fmla="*/ 4861577 w 8604150"/>
                  <a:gd name="connsiteY29" fmla="*/ 823913 h 3261360"/>
                  <a:gd name="connsiteX30" fmla="*/ 4957013 w 8604150"/>
                  <a:gd name="connsiteY30" fmla="*/ 2379663 h 3261360"/>
                  <a:gd name="connsiteX31" fmla="*/ 5137752 w 8604150"/>
                  <a:gd name="connsiteY31" fmla="*/ 1730375 h 3261360"/>
                  <a:gd name="connsiteX32" fmla="*/ 5424851 w 8604150"/>
                  <a:gd name="connsiteY32" fmla="*/ 958850 h 3261360"/>
                  <a:gd name="connsiteX33" fmla="*/ 5528250 w 8604150"/>
                  <a:gd name="connsiteY33" fmla="*/ 2400300 h 3261360"/>
                  <a:gd name="connsiteX34" fmla="*/ 5604450 w 8604150"/>
                  <a:gd name="connsiteY34" fmla="*/ 2133600 h 3261360"/>
                  <a:gd name="connsiteX35" fmla="*/ 5858450 w 8604150"/>
                  <a:gd name="connsiteY35" fmla="*/ 1574800 h 3261360"/>
                  <a:gd name="connsiteX36" fmla="*/ 6010850 w 8604150"/>
                  <a:gd name="connsiteY36" fmla="*/ 2070100 h 3261360"/>
                  <a:gd name="connsiteX37" fmla="*/ 6096670 w 8604150"/>
                  <a:gd name="connsiteY37" fmla="*/ 1518920 h 3261360"/>
                  <a:gd name="connsiteX38" fmla="*/ 6239831 w 8604150"/>
                  <a:gd name="connsiteY38" fmla="*/ 1224280 h 3261360"/>
                  <a:gd name="connsiteX39" fmla="*/ 6404550 w 8604150"/>
                  <a:gd name="connsiteY39" fmla="*/ 2540000 h 3261360"/>
                  <a:gd name="connsiteX40" fmla="*/ 6582350 w 8604150"/>
                  <a:gd name="connsiteY40" fmla="*/ 2705100 h 3261360"/>
                  <a:gd name="connsiteX41" fmla="*/ 6803406 w 8604150"/>
                  <a:gd name="connsiteY41" fmla="*/ 177800 h 3261360"/>
                  <a:gd name="connsiteX42" fmla="*/ 6960695 w 8604150"/>
                  <a:gd name="connsiteY42" fmla="*/ 675386 h 3261360"/>
                  <a:gd name="connsiteX43" fmla="*/ 7217350 w 8604150"/>
                  <a:gd name="connsiteY43" fmla="*/ 2590800 h 3261360"/>
                  <a:gd name="connsiteX44" fmla="*/ 7369750 w 8604150"/>
                  <a:gd name="connsiteY44" fmla="*/ 1511300 h 3261360"/>
                  <a:gd name="connsiteX45" fmla="*/ 7611050 w 8604150"/>
                  <a:gd name="connsiteY45" fmla="*/ 1155700 h 3261360"/>
                  <a:gd name="connsiteX46" fmla="*/ 7674550 w 8604150"/>
                  <a:gd name="connsiteY46" fmla="*/ 2095500 h 3261360"/>
                  <a:gd name="connsiteX47" fmla="*/ 7788850 w 8604150"/>
                  <a:gd name="connsiteY47" fmla="*/ 2425700 h 3261360"/>
                  <a:gd name="connsiteX48" fmla="*/ 7877750 w 8604150"/>
                  <a:gd name="connsiteY48" fmla="*/ 1866900 h 3261360"/>
                  <a:gd name="connsiteX49" fmla="*/ 8157150 w 8604150"/>
                  <a:gd name="connsiteY49" fmla="*/ 1155700 h 3261360"/>
                  <a:gd name="connsiteX50" fmla="*/ 8296850 w 8604150"/>
                  <a:gd name="connsiteY50" fmla="*/ 2070100 h 3261360"/>
                  <a:gd name="connsiteX51" fmla="*/ 8451751 w 8604150"/>
                  <a:gd name="connsiteY51" fmla="*/ 1427480 h 3261360"/>
                  <a:gd name="connsiteX52" fmla="*/ 8604150 w 8604150"/>
                  <a:gd name="connsiteY52" fmla="*/ 1238432 h 32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604150" h="3261360">
                    <a:moveTo>
                      <a:pt x="0" y="1149350"/>
                    </a:moveTo>
                    <a:lnTo>
                      <a:pt x="130750" y="1346200"/>
                    </a:lnTo>
                    <a:lnTo>
                      <a:pt x="194250" y="2019300"/>
                    </a:lnTo>
                    <a:lnTo>
                      <a:pt x="386671" y="1000760"/>
                    </a:lnTo>
                    <a:lnTo>
                      <a:pt x="473650" y="2743200"/>
                    </a:lnTo>
                    <a:lnTo>
                      <a:pt x="575250" y="2133600"/>
                    </a:lnTo>
                    <a:lnTo>
                      <a:pt x="918150" y="1511300"/>
                    </a:lnTo>
                    <a:lnTo>
                      <a:pt x="1033990" y="2458720"/>
                    </a:lnTo>
                    <a:lnTo>
                      <a:pt x="1286450" y="927100"/>
                    </a:lnTo>
                    <a:lnTo>
                      <a:pt x="1349950" y="457200"/>
                    </a:lnTo>
                    <a:lnTo>
                      <a:pt x="1515050" y="1143000"/>
                    </a:lnTo>
                    <a:lnTo>
                      <a:pt x="1578550" y="1689100"/>
                    </a:lnTo>
                    <a:lnTo>
                      <a:pt x="1756350" y="2755900"/>
                    </a:lnTo>
                    <a:lnTo>
                      <a:pt x="1883350" y="1511300"/>
                    </a:lnTo>
                    <a:lnTo>
                      <a:pt x="2124650" y="1130300"/>
                    </a:lnTo>
                    <a:lnTo>
                      <a:pt x="2188150" y="1600200"/>
                    </a:lnTo>
                    <a:lnTo>
                      <a:pt x="2327850" y="2425700"/>
                    </a:lnTo>
                    <a:lnTo>
                      <a:pt x="2442150" y="2006600"/>
                    </a:lnTo>
                    <a:lnTo>
                      <a:pt x="2708850" y="863600"/>
                    </a:lnTo>
                    <a:lnTo>
                      <a:pt x="2830695" y="2384552"/>
                    </a:lnTo>
                    <a:lnTo>
                      <a:pt x="3070991" y="1858264"/>
                    </a:lnTo>
                    <a:lnTo>
                      <a:pt x="3189197" y="2475992"/>
                    </a:lnTo>
                    <a:lnTo>
                      <a:pt x="3445999" y="1854200"/>
                    </a:lnTo>
                    <a:lnTo>
                      <a:pt x="3549399" y="2381250"/>
                    </a:lnTo>
                    <a:lnTo>
                      <a:pt x="3662888" y="2079625"/>
                    </a:lnTo>
                    <a:lnTo>
                      <a:pt x="3980843" y="0"/>
                    </a:lnTo>
                    <a:lnTo>
                      <a:pt x="4202450" y="1085850"/>
                    </a:lnTo>
                    <a:lnTo>
                      <a:pt x="4381850" y="3261360"/>
                    </a:lnTo>
                    <a:lnTo>
                      <a:pt x="4625300" y="1206500"/>
                    </a:lnTo>
                    <a:lnTo>
                      <a:pt x="4861577" y="823913"/>
                    </a:lnTo>
                    <a:lnTo>
                      <a:pt x="4957013" y="2379663"/>
                    </a:lnTo>
                    <a:lnTo>
                      <a:pt x="5137752" y="1730375"/>
                    </a:lnTo>
                    <a:lnTo>
                      <a:pt x="5424851" y="958850"/>
                    </a:lnTo>
                    <a:lnTo>
                      <a:pt x="5528250" y="2400300"/>
                    </a:lnTo>
                    <a:lnTo>
                      <a:pt x="5604450" y="2133600"/>
                    </a:lnTo>
                    <a:lnTo>
                      <a:pt x="5858450" y="1574800"/>
                    </a:lnTo>
                    <a:lnTo>
                      <a:pt x="6010850" y="2070100"/>
                    </a:lnTo>
                    <a:lnTo>
                      <a:pt x="6096670" y="1518920"/>
                    </a:lnTo>
                    <a:lnTo>
                      <a:pt x="6239831" y="1224280"/>
                    </a:lnTo>
                    <a:lnTo>
                      <a:pt x="6404550" y="2540000"/>
                    </a:lnTo>
                    <a:lnTo>
                      <a:pt x="6582350" y="2705100"/>
                    </a:lnTo>
                    <a:lnTo>
                      <a:pt x="6803406" y="177800"/>
                    </a:lnTo>
                    <a:lnTo>
                      <a:pt x="6960695" y="675386"/>
                    </a:lnTo>
                    <a:lnTo>
                      <a:pt x="7217350" y="2590800"/>
                    </a:lnTo>
                    <a:lnTo>
                      <a:pt x="7369750" y="1511300"/>
                    </a:lnTo>
                    <a:lnTo>
                      <a:pt x="7611050" y="1155700"/>
                    </a:lnTo>
                    <a:lnTo>
                      <a:pt x="7674550" y="2095500"/>
                    </a:lnTo>
                    <a:lnTo>
                      <a:pt x="7788850" y="2425700"/>
                    </a:lnTo>
                    <a:lnTo>
                      <a:pt x="7877750" y="1866900"/>
                    </a:lnTo>
                    <a:lnTo>
                      <a:pt x="8157150" y="1155700"/>
                    </a:lnTo>
                    <a:lnTo>
                      <a:pt x="8296850" y="2070100"/>
                    </a:lnTo>
                    <a:lnTo>
                      <a:pt x="8451751" y="1427480"/>
                    </a:lnTo>
                    <a:lnTo>
                      <a:pt x="8604150" y="1238432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/>
              <p:cNvSpPr>
                <a:spLocks noChangeAspect="1"/>
              </p:cNvSpPr>
              <p:nvPr/>
            </p:nvSpPr>
            <p:spPr>
              <a:xfrm rot="10680000">
                <a:off x="10972988" y="347332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/>
              <p:cNvSpPr>
                <a:spLocks noChangeAspect="1"/>
              </p:cNvSpPr>
              <p:nvPr/>
            </p:nvSpPr>
            <p:spPr>
              <a:xfrm rot="10680000">
                <a:off x="10825211" y="332118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/>
              <p:cNvSpPr>
                <a:spLocks noChangeAspect="1"/>
              </p:cNvSpPr>
              <p:nvPr/>
            </p:nvSpPr>
            <p:spPr>
              <a:xfrm rot="10680000">
                <a:off x="9956269" y="322621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/>
              <p:cNvSpPr>
                <a:spLocks noChangeAspect="1"/>
              </p:cNvSpPr>
              <p:nvPr/>
            </p:nvSpPr>
            <p:spPr>
              <a:xfrm rot="10680000">
                <a:off x="9305000" y="355322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/>
              <p:cNvSpPr>
                <a:spLocks noChangeAspect="1"/>
              </p:cNvSpPr>
              <p:nvPr/>
            </p:nvSpPr>
            <p:spPr>
              <a:xfrm rot="10680000">
                <a:off x="9509317" y="40875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/>
              <p:cNvSpPr>
                <a:spLocks noChangeAspect="1"/>
              </p:cNvSpPr>
              <p:nvPr/>
            </p:nvSpPr>
            <p:spPr>
              <a:xfrm rot="10680000">
                <a:off x="8882499" y="326887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/>
              <p:cNvSpPr>
                <a:spLocks noChangeAspect="1"/>
              </p:cNvSpPr>
              <p:nvPr/>
            </p:nvSpPr>
            <p:spPr>
              <a:xfrm rot="10680000">
                <a:off x="8630240" y="35767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/>
              <p:cNvSpPr>
                <a:spLocks noChangeAspect="1"/>
              </p:cNvSpPr>
              <p:nvPr/>
            </p:nvSpPr>
            <p:spPr>
              <a:xfrm rot="10680000">
                <a:off x="7988789" y="381579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289"/>
              <p:cNvSpPr>
                <a:spLocks noChangeAspect="1"/>
              </p:cNvSpPr>
              <p:nvPr/>
            </p:nvSpPr>
            <p:spPr>
              <a:xfrm rot="10680000">
                <a:off x="6602170" y="457267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/>
              <p:cNvSpPr>
                <a:spLocks noChangeAspect="1"/>
              </p:cNvSpPr>
              <p:nvPr/>
            </p:nvSpPr>
            <p:spPr>
              <a:xfrm rot="10680000">
                <a:off x="6324013" y="369598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/>
              <p:cNvSpPr>
                <a:spLocks noChangeAspect="1"/>
              </p:cNvSpPr>
              <p:nvPr/>
            </p:nvSpPr>
            <p:spPr>
              <a:xfrm rot="10680000">
                <a:off x="5856661" y="360399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/>
              <p:cNvSpPr>
                <a:spLocks noChangeAspect="1"/>
              </p:cNvSpPr>
              <p:nvPr/>
            </p:nvSpPr>
            <p:spPr>
              <a:xfrm rot="10680000">
                <a:off x="5604895" y="392608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/>
              <p:cNvSpPr>
                <a:spLocks noChangeAspect="1"/>
              </p:cNvSpPr>
              <p:nvPr/>
            </p:nvSpPr>
            <p:spPr>
              <a:xfrm rot="10680000">
                <a:off x="4978794" y="382933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/>
              <p:cNvSpPr>
                <a:spLocks noChangeAspect="1"/>
              </p:cNvSpPr>
              <p:nvPr/>
            </p:nvSpPr>
            <p:spPr>
              <a:xfrm rot="10680000">
                <a:off x="4216361" y="341717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/>
              <p:cNvSpPr>
                <a:spLocks noChangeAspect="1"/>
              </p:cNvSpPr>
              <p:nvPr/>
            </p:nvSpPr>
            <p:spPr>
              <a:xfrm rot="10680000">
                <a:off x="4065051" y="366226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/>
              <p:cNvSpPr>
                <a:spLocks noChangeAspect="1"/>
              </p:cNvSpPr>
              <p:nvPr/>
            </p:nvSpPr>
            <p:spPr>
              <a:xfrm rot="10680000">
                <a:off x="3472187" y="453582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/>
              <p:cNvSpPr>
                <a:spLocks noChangeAspect="1"/>
              </p:cNvSpPr>
              <p:nvPr/>
            </p:nvSpPr>
            <p:spPr>
              <a:xfrm rot="10680000">
                <a:off x="3282049" y="413053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/>
              <p:cNvSpPr>
                <a:spLocks noChangeAspect="1"/>
              </p:cNvSpPr>
              <p:nvPr/>
            </p:nvSpPr>
            <p:spPr>
              <a:xfrm rot="10680000">
                <a:off x="2807484" y="347758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/>
              <p:cNvSpPr>
                <a:spLocks noChangeAspect="1"/>
              </p:cNvSpPr>
              <p:nvPr/>
            </p:nvSpPr>
            <p:spPr>
              <a:xfrm rot="10680000">
                <a:off x="2547671" y="379067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/>
              <p:cNvSpPr>
                <a:spLocks noChangeAspect="1"/>
              </p:cNvSpPr>
              <p:nvPr/>
            </p:nvSpPr>
            <p:spPr>
              <a:xfrm rot="10680000">
                <a:off x="1944549" y="379819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/>
              <p:cNvSpPr>
                <a:spLocks noChangeAspect="1"/>
              </p:cNvSpPr>
              <p:nvPr/>
            </p:nvSpPr>
            <p:spPr>
              <a:xfrm rot="10680000">
                <a:off x="1608158" y="357980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/>
              <p:cNvSpPr>
                <a:spLocks noChangeAspect="1"/>
              </p:cNvSpPr>
              <p:nvPr/>
            </p:nvSpPr>
            <p:spPr>
              <a:xfrm rot="10680000">
                <a:off x="1445507" y="374019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/>
              <p:cNvSpPr>
                <a:spLocks noChangeAspect="1"/>
              </p:cNvSpPr>
              <p:nvPr/>
            </p:nvSpPr>
            <p:spPr>
              <a:xfrm rot="10680000">
                <a:off x="10554923" y="362974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/>
              <p:cNvSpPr>
                <a:spLocks noChangeAspect="1"/>
              </p:cNvSpPr>
              <p:nvPr/>
            </p:nvSpPr>
            <p:spPr>
              <a:xfrm rot="10680000">
                <a:off x="10739184" y="277754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/>
              <p:cNvSpPr>
                <a:spLocks noChangeAspect="1"/>
              </p:cNvSpPr>
              <p:nvPr/>
            </p:nvSpPr>
            <p:spPr>
              <a:xfrm rot="10680000">
                <a:off x="10409987" y="221143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/>
              <p:cNvSpPr>
                <a:spLocks noChangeAspect="1"/>
              </p:cNvSpPr>
              <p:nvPr/>
            </p:nvSpPr>
            <p:spPr>
              <a:xfrm rot="10680000">
                <a:off x="10318727" y="269939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/>
              <p:cNvSpPr>
                <a:spLocks noChangeAspect="1"/>
              </p:cNvSpPr>
              <p:nvPr/>
            </p:nvSpPr>
            <p:spPr>
              <a:xfrm rot="10680000">
                <a:off x="9797810" y="245431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/>
              <p:cNvSpPr>
                <a:spLocks noChangeAspect="1"/>
              </p:cNvSpPr>
              <p:nvPr/>
            </p:nvSpPr>
            <p:spPr>
              <a:xfrm rot="10680000">
                <a:off x="8991110" y="224397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/>
              <p:cNvSpPr>
                <a:spLocks noChangeAspect="1"/>
              </p:cNvSpPr>
              <p:nvPr/>
            </p:nvSpPr>
            <p:spPr>
              <a:xfrm rot="10680000">
                <a:off x="8367093" y="253909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>
                <a:spLocks noChangeAspect="1"/>
              </p:cNvSpPr>
              <p:nvPr/>
            </p:nvSpPr>
            <p:spPr>
              <a:xfrm rot="10680000">
                <a:off x="7811747" y="2585558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>
                <a:spLocks noChangeAspect="1"/>
              </p:cNvSpPr>
              <p:nvPr/>
            </p:nvSpPr>
            <p:spPr>
              <a:xfrm rot="10680000">
                <a:off x="7561541" y="302620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>
                <a:spLocks noChangeAspect="1"/>
              </p:cNvSpPr>
              <p:nvPr/>
            </p:nvSpPr>
            <p:spPr>
              <a:xfrm rot="10680000">
                <a:off x="7409992" y="252609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>
                <a:spLocks noChangeAspect="1"/>
              </p:cNvSpPr>
              <p:nvPr/>
            </p:nvSpPr>
            <p:spPr>
              <a:xfrm rot="10680000">
                <a:off x="7141195" y="304346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/>
              <p:cNvSpPr>
                <a:spLocks noChangeAspect="1"/>
              </p:cNvSpPr>
              <p:nvPr/>
            </p:nvSpPr>
            <p:spPr>
              <a:xfrm rot="10680000">
                <a:off x="7011104" y="262254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/>
              <p:cNvSpPr>
                <a:spLocks noChangeAspect="1"/>
              </p:cNvSpPr>
              <p:nvPr/>
            </p:nvSpPr>
            <p:spPr>
              <a:xfrm rot="10680000">
                <a:off x="6892651" y="286713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/>
              <p:cNvSpPr>
                <a:spLocks noChangeAspect="1"/>
              </p:cNvSpPr>
              <p:nvPr/>
            </p:nvSpPr>
            <p:spPr>
              <a:xfrm rot="10680000">
                <a:off x="6064599" y="193086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/>
              <p:cNvSpPr>
                <a:spLocks noChangeAspect="1"/>
              </p:cNvSpPr>
              <p:nvPr/>
            </p:nvSpPr>
            <p:spPr>
              <a:xfrm rot="10680000">
                <a:off x="5452748" y="267048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>
                <a:spLocks noChangeAspect="1"/>
              </p:cNvSpPr>
              <p:nvPr/>
            </p:nvSpPr>
            <p:spPr>
              <a:xfrm rot="10680000">
                <a:off x="5277534" y="319102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>
                <a:spLocks noChangeAspect="1"/>
              </p:cNvSpPr>
              <p:nvPr/>
            </p:nvSpPr>
            <p:spPr>
              <a:xfrm rot="10680000">
                <a:off x="4820227" y="267787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/>
              <p:cNvSpPr>
                <a:spLocks noChangeAspect="1"/>
              </p:cNvSpPr>
              <p:nvPr/>
            </p:nvSpPr>
            <p:spPr>
              <a:xfrm rot="10680000">
                <a:off x="4741464" y="2903414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/>
              <p:cNvSpPr>
                <a:spLocks noChangeAspect="1"/>
              </p:cNvSpPr>
              <p:nvPr/>
            </p:nvSpPr>
            <p:spPr>
              <a:xfrm rot="10680000">
                <a:off x="4478709" y="335386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/>
              <p:cNvSpPr>
                <a:spLocks noChangeAspect="1"/>
              </p:cNvSpPr>
              <p:nvPr/>
            </p:nvSpPr>
            <p:spPr>
              <a:xfrm rot="10680000">
                <a:off x="4293248" y="2960659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/>
              <p:cNvSpPr>
                <a:spLocks noChangeAspect="1"/>
              </p:cNvSpPr>
              <p:nvPr/>
            </p:nvSpPr>
            <p:spPr>
              <a:xfrm rot="10680000">
                <a:off x="3847447" y="2599757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>
                <a:spLocks noChangeAspect="1"/>
              </p:cNvSpPr>
              <p:nvPr/>
            </p:nvSpPr>
            <p:spPr>
              <a:xfrm rot="10680000">
                <a:off x="3641798" y="2470273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/>
              <p:cNvSpPr>
                <a:spLocks noChangeAspect="1"/>
              </p:cNvSpPr>
              <p:nvPr/>
            </p:nvSpPr>
            <p:spPr>
              <a:xfrm rot="10680000">
                <a:off x="2944436" y="2581261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/>
              <p:cNvSpPr>
                <a:spLocks noChangeAspect="1"/>
              </p:cNvSpPr>
              <p:nvPr/>
            </p:nvSpPr>
            <p:spPr>
              <a:xfrm rot="10680000">
                <a:off x="2446751" y="3005150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椭圆 327"/>
              <p:cNvSpPr>
                <a:spLocks noChangeAspect="1"/>
              </p:cNvSpPr>
              <p:nvPr/>
            </p:nvSpPr>
            <p:spPr>
              <a:xfrm rot="10680000">
                <a:off x="2313823" y="2742905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328"/>
              <p:cNvSpPr>
                <a:spLocks noChangeAspect="1"/>
              </p:cNvSpPr>
              <p:nvPr/>
            </p:nvSpPr>
            <p:spPr>
              <a:xfrm rot="10680000">
                <a:off x="2231305" y="3204096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>
                <a:spLocks noChangeAspect="1"/>
              </p:cNvSpPr>
              <p:nvPr/>
            </p:nvSpPr>
            <p:spPr>
              <a:xfrm rot="10680000">
                <a:off x="1761926" y="3054192"/>
                <a:ext cx="43829" cy="43829"/>
              </a:xfrm>
              <a:prstGeom prst="ellipse">
                <a:avLst/>
              </a:prstGeom>
              <a:solidFill>
                <a:schemeClr val="bg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2" name="文本框 331"/>
          <p:cNvSpPr txBox="1"/>
          <p:nvPr/>
        </p:nvSpPr>
        <p:spPr>
          <a:xfrm>
            <a:off x="2184310" y="2535857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50000"/>
                    </a:srgb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zh-CN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1" name="组合 340"/>
          <p:cNvGrpSpPr/>
          <p:nvPr/>
        </p:nvGrpSpPr>
        <p:grpSpPr>
          <a:xfrm>
            <a:off x="503614" y="1748202"/>
            <a:ext cx="1643414" cy="1643414"/>
            <a:chOff x="704850" y="1787060"/>
            <a:chExt cx="1793206" cy="1793206"/>
          </a:xfrm>
        </p:grpSpPr>
        <p:sp>
          <p:nvSpPr>
            <p:cNvPr id="333" name="椭圆 332"/>
            <p:cNvSpPr/>
            <p:nvPr/>
          </p:nvSpPr>
          <p:spPr>
            <a:xfrm>
              <a:off x="850899" y="1930400"/>
              <a:ext cx="1498600" cy="1498600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850899" y="1930400"/>
              <a:ext cx="1498600" cy="149860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 w="190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787398" y="1866899"/>
              <a:ext cx="1625602" cy="1625602"/>
            </a:xfrm>
            <a:prstGeom prst="ellipse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弧形 336"/>
            <p:cNvSpPr>
              <a:spLocks noChangeAspect="1"/>
            </p:cNvSpPr>
            <p:nvPr/>
          </p:nvSpPr>
          <p:spPr>
            <a:xfrm>
              <a:off x="784678" y="1868475"/>
              <a:ext cx="1627200" cy="1627200"/>
            </a:xfrm>
            <a:prstGeom prst="arc">
              <a:avLst/>
            </a:prstGeom>
            <a:ln w="6350">
              <a:solidFill>
                <a:srgbClr val="55E1DB"/>
              </a:solidFill>
            </a:ln>
            <a:effectLst>
              <a:glow rad="127000">
                <a:srgbClr val="55E1DB">
                  <a:alpha val="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弧形 339"/>
            <p:cNvSpPr>
              <a:spLocks noChangeAspect="1"/>
            </p:cNvSpPr>
            <p:nvPr/>
          </p:nvSpPr>
          <p:spPr>
            <a:xfrm>
              <a:off x="704850" y="1787060"/>
              <a:ext cx="1793206" cy="1793206"/>
            </a:xfrm>
            <a:prstGeom prst="arc">
              <a:avLst>
                <a:gd name="adj1" fmla="val 4793078"/>
                <a:gd name="adj2" fmla="val 12983250"/>
              </a:avLst>
            </a:prstGeom>
            <a:ln w="6350">
              <a:solidFill>
                <a:srgbClr val="55E1DB"/>
              </a:solidFill>
              <a:tailEnd type="oval" w="sm" len="sm"/>
            </a:ln>
            <a:effectLst>
              <a:glow rad="127000">
                <a:srgbClr val="55E1DB">
                  <a:alpha val="8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507365" y="3600352"/>
            <a:ext cx="4756454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79548" y="2977116"/>
            <a:ext cx="511060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2077704" y="3093236"/>
            <a:ext cx="72000" cy="72000"/>
          </a:xfrm>
          <a:prstGeom prst="ellipse">
            <a:avLst/>
          </a:prstGeom>
          <a:solidFill>
            <a:srgbClr val="55E1DB"/>
          </a:solidFill>
          <a:ln>
            <a:noFill/>
          </a:ln>
          <a:effectLst>
            <a:glow rad="127000">
              <a:srgbClr val="55E1DB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684" y="3832443"/>
            <a:ext cx="7257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effectLst>
                  <a:glow rad="127000">
                    <a:srgbClr val="E83766">
                      <a:alpha val="20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8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494</Words>
  <Application>Microsoft Office PowerPoint</Application>
  <PresentationFormat>宽屏</PresentationFormat>
  <Paragraphs>62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China</cp:lastModifiedBy>
  <cp:revision>178</cp:revision>
  <dcterms:created xsi:type="dcterms:W3CDTF">2020-06-04T14:13:07Z</dcterms:created>
  <dcterms:modified xsi:type="dcterms:W3CDTF">2020-06-11T05:29:28Z</dcterms:modified>
</cp:coreProperties>
</file>