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99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66"/>
    <a:srgbClr val="55E1DB"/>
    <a:srgbClr val="09152D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5" autoAdjust="0"/>
    <p:restoredTop sz="95320" autoAdjust="0"/>
  </p:normalViewPr>
  <p:slideViewPr>
    <p:cSldViewPr snapToGrid="0" showGuides="1">
      <p:cViewPr>
        <p:scale>
          <a:sx n="66" d="100"/>
          <a:sy n="66" d="100"/>
        </p:scale>
        <p:origin x="882" y="882"/>
      </p:cViewPr>
      <p:guideLst>
        <p:guide pos="399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9-406F-A640-4828ABCAEA10}"/>
              </c:ext>
            </c:extLst>
          </c:dPt>
          <c:dPt>
            <c:idx val="2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3-4631-996A-974863FD8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销售额2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C9-406F-A640-4828ABCAEA10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5C9-406F-A640-4828ABCAEA10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1.6</c:v>
                </c:pt>
                <c:pt idx="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3-4631-996A-974863FD8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销售额3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5C9-406F-A640-4828ABCAEA10}"/>
              </c:ext>
            </c:extLst>
          </c:dPt>
          <c:dPt>
            <c:idx val="3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3.5</c:v>
                </c:pt>
                <c:pt idx="2">
                  <c:v>1.8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73-4631-996A-974863FD82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销售额4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3-4631-996A-974863FD8292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8.5</c:v>
                </c:pt>
                <c:pt idx="1">
                  <c:v>3</c:v>
                </c:pt>
                <c:pt idx="2">
                  <c:v>5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73-4631-996A-974863FD82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销售额5</c:v>
                </c:pt>
              </c:strCache>
            </c:strRef>
          </c:tx>
          <c:spPr>
            <a:solidFill>
              <a:srgbClr val="09152D"/>
            </a:solidFill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73-4631-996A-974863FD8292}"/>
              </c:ext>
            </c:extLst>
          </c:dPt>
          <c:dPt>
            <c:idx val="1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5C9-406F-A640-4828ABCAEA10}"/>
              </c:ext>
            </c:extLst>
          </c:dPt>
          <c:dPt>
            <c:idx val="2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5C9-406F-A640-4828ABCAEA10}"/>
              </c:ext>
            </c:extLst>
          </c:dPt>
          <c:dPt>
            <c:idx val="3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  <c:pt idx="2">
                  <c:v>1.6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3-4631-996A-974863FD8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2474065367"/>
              </p:ext>
            </p:extLst>
          </p:nvPr>
        </p:nvGraphicFramePr>
        <p:xfrm>
          <a:off x="7128841" y="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 userDrawn="1"/>
        </p:nvGrpSpPr>
        <p:grpSpPr>
          <a:xfrm>
            <a:off x="-1004892" y="1432878"/>
            <a:ext cx="14210347" cy="3987314"/>
            <a:chOff x="-1004892" y="1432878"/>
            <a:chExt cx="14210347" cy="3987314"/>
          </a:xfrm>
        </p:grpSpPr>
        <p:sp>
          <p:nvSpPr>
            <p:cNvPr id="112" name="任意多边形 111"/>
            <p:cNvSpPr/>
            <p:nvPr/>
          </p:nvSpPr>
          <p:spPr>
            <a:xfrm rot="10680000">
              <a:off x="-997029" y="1476740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10680000">
              <a:off x="13140383" y="372293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 rot="10680000">
              <a:off x="12920981" y="349707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80000">
              <a:off x="11630882" y="335606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80000">
              <a:off x="10663952" y="384157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80000">
              <a:off x="10967297" y="463493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80000">
              <a:off x="10036676" y="341939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80000">
              <a:off x="9662150" y="387655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80000">
              <a:off x="8709800" y="423139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80000">
              <a:off x="6651112" y="53551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80000">
              <a:off x="6238137" y="4053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80000">
              <a:off x="5544269" y="391695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80000">
              <a:off x="5170476" y="439514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80000">
              <a:off x="4240916" y="425150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80000">
              <a:off x="3108948" y="363957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80000">
              <a:off x="2884296" y="400344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80000">
              <a:off x="2004084" y="530041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80000">
              <a:off x="1721789" y="46986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80000">
              <a:off x="1017213" y="372926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80000">
              <a:off x="631471" y="41940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80000">
              <a:off x="-263972" y="420526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80000">
              <a:off x="-763408" y="388102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80000">
              <a:off x="-1004892" y="41191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80000">
              <a:off x="12519685" y="39551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80000">
              <a:off x="12793253" y="268992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80000">
              <a:off x="12304504" y="184944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80000">
              <a:off x="12169010" y="257389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80000">
              <a:off x="11395613" y="221003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80000">
              <a:off x="10197922" y="189773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80000">
              <a:off x="9271450" y="23358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80000">
              <a:off x="8446939" y="240488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80000">
              <a:off x="8075463" y="305910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80000">
              <a:off x="7850461" y="231660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80000">
              <a:off x="7451382" y="308472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80000">
              <a:off x="7258238" y="24597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80000">
              <a:off x="7082373" y="28229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80000">
              <a:off x="5852982" y="14328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80000">
              <a:off x="4944580" y="253098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80000">
              <a:off x="4684443" y="33038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80000">
              <a:off x="4005489" y="254195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80000">
              <a:off x="3888552" y="287680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80000">
              <a:off x="3498445" y="35455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80000">
              <a:off x="3223090" y="29617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80000">
              <a:off x="2561219" y="242597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80000">
              <a:off x="2255895" y="223373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80000">
              <a:off x="1220535" y="23985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80000">
              <a:off x="481632" y="30278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80000">
              <a:off x="284276" y="26385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80000">
              <a:off x="161758" y="3323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80000">
              <a:off x="-535115" y="3100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 userDrawn="1"/>
        </p:nvGrpSpPr>
        <p:grpSpPr>
          <a:xfrm>
            <a:off x="1445507" y="1930863"/>
            <a:ext cx="9571310" cy="2685638"/>
            <a:chOff x="1445507" y="1930863"/>
            <a:chExt cx="9571310" cy="2685638"/>
          </a:xfrm>
        </p:grpSpPr>
        <p:sp>
          <p:nvSpPr>
            <p:cNvPr id="163" name="任意多边形 162"/>
            <p:cNvSpPr/>
            <p:nvPr/>
          </p:nvSpPr>
          <p:spPr>
            <a:xfrm rot="10680000">
              <a:off x="1450801" y="1960408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10680000">
              <a:off x="10972988" y="347332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>
              <a:spLocks noChangeAspect="1"/>
            </p:cNvSpPr>
            <p:nvPr/>
          </p:nvSpPr>
          <p:spPr>
            <a:xfrm rot="10680000">
              <a:off x="10825211" y="332118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>
              <a:spLocks noChangeAspect="1"/>
            </p:cNvSpPr>
            <p:nvPr/>
          </p:nvSpPr>
          <p:spPr>
            <a:xfrm rot="10680000">
              <a:off x="9956269" y="322621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>
              <a:spLocks noChangeAspect="1"/>
            </p:cNvSpPr>
            <p:nvPr/>
          </p:nvSpPr>
          <p:spPr>
            <a:xfrm rot="10680000">
              <a:off x="9305000" y="355322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>
              <a:spLocks noChangeAspect="1"/>
            </p:cNvSpPr>
            <p:nvPr/>
          </p:nvSpPr>
          <p:spPr>
            <a:xfrm rot="10680000">
              <a:off x="9509317" y="40875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>
              <a:spLocks noChangeAspect="1"/>
            </p:cNvSpPr>
            <p:nvPr/>
          </p:nvSpPr>
          <p:spPr>
            <a:xfrm rot="10680000">
              <a:off x="8882499" y="326887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>
              <a:spLocks noChangeAspect="1"/>
            </p:cNvSpPr>
            <p:nvPr/>
          </p:nvSpPr>
          <p:spPr>
            <a:xfrm rot="10680000">
              <a:off x="8630240" y="35767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>
              <a:spLocks noChangeAspect="1"/>
            </p:cNvSpPr>
            <p:nvPr/>
          </p:nvSpPr>
          <p:spPr>
            <a:xfrm rot="10680000">
              <a:off x="7988789" y="38157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>
              <a:spLocks noChangeAspect="1"/>
            </p:cNvSpPr>
            <p:nvPr/>
          </p:nvSpPr>
          <p:spPr>
            <a:xfrm rot="10680000">
              <a:off x="6602170" y="457267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>
              <a:spLocks noChangeAspect="1"/>
            </p:cNvSpPr>
            <p:nvPr/>
          </p:nvSpPr>
          <p:spPr>
            <a:xfrm rot="10680000">
              <a:off x="6324013" y="36959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>
              <a:spLocks noChangeAspect="1"/>
            </p:cNvSpPr>
            <p:nvPr/>
          </p:nvSpPr>
          <p:spPr>
            <a:xfrm rot="10680000">
              <a:off x="5856661" y="360399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>
              <a:spLocks noChangeAspect="1"/>
            </p:cNvSpPr>
            <p:nvPr/>
          </p:nvSpPr>
          <p:spPr>
            <a:xfrm rot="10680000">
              <a:off x="5604895" y="392608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>
              <a:spLocks noChangeAspect="1"/>
            </p:cNvSpPr>
            <p:nvPr/>
          </p:nvSpPr>
          <p:spPr>
            <a:xfrm rot="10680000">
              <a:off x="4978794" y="382933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>
              <a:spLocks noChangeAspect="1"/>
            </p:cNvSpPr>
            <p:nvPr/>
          </p:nvSpPr>
          <p:spPr>
            <a:xfrm rot="10680000">
              <a:off x="4216361" y="341717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>
              <a:spLocks noChangeAspect="1"/>
            </p:cNvSpPr>
            <p:nvPr/>
          </p:nvSpPr>
          <p:spPr>
            <a:xfrm rot="10680000">
              <a:off x="4065051" y="36622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 rot="10680000">
              <a:off x="3472187" y="45358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 rot="10680000">
              <a:off x="3282049" y="413053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 rot="10680000">
              <a:off x="2807484" y="347758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>
              <a:spLocks noChangeAspect="1"/>
            </p:cNvSpPr>
            <p:nvPr/>
          </p:nvSpPr>
          <p:spPr>
            <a:xfrm rot="10680000">
              <a:off x="2547671" y="379067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>
              <a:spLocks noChangeAspect="1"/>
            </p:cNvSpPr>
            <p:nvPr/>
          </p:nvSpPr>
          <p:spPr>
            <a:xfrm rot="10680000">
              <a:off x="1944549" y="379819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>
              <a:spLocks noChangeAspect="1"/>
            </p:cNvSpPr>
            <p:nvPr/>
          </p:nvSpPr>
          <p:spPr>
            <a:xfrm rot="10680000">
              <a:off x="1608158" y="357980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>
              <a:spLocks noChangeAspect="1"/>
            </p:cNvSpPr>
            <p:nvPr/>
          </p:nvSpPr>
          <p:spPr>
            <a:xfrm rot="10680000">
              <a:off x="1445507" y="374019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>
              <a:spLocks noChangeAspect="1"/>
            </p:cNvSpPr>
            <p:nvPr/>
          </p:nvSpPr>
          <p:spPr>
            <a:xfrm rot="10680000">
              <a:off x="10554923" y="36297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>
              <a:spLocks noChangeAspect="1"/>
            </p:cNvSpPr>
            <p:nvPr/>
          </p:nvSpPr>
          <p:spPr>
            <a:xfrm rot="10680000">
              <a:off x="10739184" y="2777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10680000">
              <a:off x="10409987" y="2211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10680000">
              <a:off x="10318727" y="269939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10680000">
              <a:off x="9797810" y="245431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10680000">
              <a:off x="8991110" y="224397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10680000">
              <a:off x="8367093" y="25390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10680000">
              <a:off x="7811747" y="258555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10680000">
              <a:off x="7561541" y="30262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10680000">
              <a:off x="7409992" y="2526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10680000">
              <a:off x="7141195" y="304346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10680000">
              <a:off x="7011104" y="26225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10680000">
              <a:off x="6892651" y="286713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10680000">
              <a:off x="6064599" y="193086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10680000">
              <a:off x="5452748" y="26704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10680000">
              <a:off x="5277534" y="31910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10680000">
              <a:off x="4820227" y="26778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10680000">
              <a:off x="4741464" y="290341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10680000">
              <a:off x="4478709" y="33538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10680000">
              <a:off x="4293248" y="2960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10680000">
              <a:off x="3847447" y="259975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10680000">
              <a:off x="3641798" y="247027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10680000">
              <a:off x="2944436" y="258126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10680000">
              <a:off x="2446751" y="30051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10680000">
              <a:off x="2313823" y="274290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10680000">
              <a:off x="2231305" y="320409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10680000">
              <a:off x="1761926" y="30541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62860" y="3142385"/>
            <a:ext cx="1681408" cy="698026"/>
            <a:chOff x="7562860" y="3142385"/>
            <a:chExt cx="1681408" cy="698026"/>
          </a:xfrm>
        </p:grpSpPr>
        <p:sp>
          <p:nvSpPr>
            <p:cNvPr id="133" name="椭圆 132"/>
            <p:cNvSpPr/>
            <p:nvPr/>
          </p:nvSpPr>
          <p:spPr>
            <a:xfrm rot="10800000" flipV="1">
              <a:off x="7562860" y="3404790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800000">
              <a:off x="8846555" y="3697655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 rot="10800000" flipV="1">
              <a:off x="8961538" y="3142385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20" y="4799955"/>
            <a:ext cx="4855565" cy="719341"/>
            <a:chOff x="118720" y="4834680"/>
            <a:chExt cx="4855565" cy="719341"/>
          </a:xfrm>
        </p:grpSpPr>
        <p:sp>
          <p:nvSpPr>
            <p:cNvPr id="147" name="文本框 146"/>
            <p:cNvSpPr txBox="1"/>
            <p:nvPr/>
          </p:nvSpPr>
          <p:spPr>
            <a:xfrm>
              <a:off x="526292" y="4834680"/>
              <a:ext cx="1388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E83766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TITLE HERE</a:t>
              </a:r>
              <a:endParaRPr lang="zh-CN" altLang="en-US" sz="1600" dirty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24521" y="5153911"/>
              <a:ext cx="4449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EB4F7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Lorem ipsum</a:t>
              </a:r>
              <a:r>
                <a:rPr lang="en-US" altLang="zh-CN" sz="1000" dirty="0" smtClean="0">
                  <a:solidFill>
                    <a:srgbClr val="BF09BB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dolor sit amet, consectetuer adipiscing elit. Maecenas porttitor congue massa. </a:t>
              </a:r>
            </a:p>
          </p:txBody>
        </p:sp>
        <p:cxnSp>
          <p:nvCxnSpPr>
            <p:cNvPr id="150" name="直接连接符 149"/>
            <p:cNvCxnSpPr/>
            <p:nvPr/>
          </p:nvCxnSpPr>
          <p:spPr>
            <a:xfrm>
              <a:off x="118720" y="5117268"/>
              <a:ext cx="1555775" cy="0"/>
            </a:xfrm>
            <a:prstGeom prst="line">
              <a:avLst/>
            </a:prstGeom>
            <a:ln w="6350" cap="rnd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933396" y="1404365"/>
            <a:ext cx="1054034" cy="1064780"/>
            <a:chOff x="9933396" y="1404365"/>
            <a:chExt cx="1054034" cy="1064780"/>
          </a:xfrm>
        </p:grpSpPr>
        <p:sp>
          <p:nvSpPr>
            <p:cNvPr id="140" name="任意多边形 139"/>
            <p:cNvSpPr/>
            <p:nvPr/>
          </p:nvSpPr>
          <p:spPr>
            <a:xfrm rot="17531285" flipV="1">
              <a:off x="9989370" y="1603200"/>
              <a:ext cx="968675" cy="571006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  <a:gd name="connsiteX0" fmla="*/ 0 w 968675"/>
                <a:gd name="connsiteY0" fmla="*/ 571006 h 571006"/>
                <a:gd name="connsiteX1" fmla="*/ 90170 w 968675"/>
                <a:gd name="connsiteY1" fmla="*/ 72531 h 571006"/>
                <a:gd name="connsiteX2" fmla="*/ 968675 w 968675"/>
                <a:gd name="connsiteY2" fmla="*/ 0 h 57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675" h="571006">
                  <a:moveTo>
                    <a:pt x="0" y="571006"/>
                  </a:moveTo>
                  <a:lnTo>
                    <a:pt x="90170" y="72531"/>
                  </a:lnTo>
                  <a:lnTo>
                    <a:pt x="968675" y="0"/>
                  </a:lnTo>
                </a:path>
              </a:pathLst>
            </a:custGeom>
            <a:noFill/>
            <a:ln w="9525">
              <a:solidFill>
                <a:srgbClr val="55E1DB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7531285" flipV="1">
              <a:off x="9933396" y="212364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3" name="组合 142"/>
            <p:cNvGrpSpPr/>
            <p:nvPr/>
          </p:nvGrpSpPr>
          <p:grpSpPr>
            <a:xfrm rot="17531285" flipV="1">
              <a:off x="10379169" y="2186415"/>
              <a:ext cx="282730" cy="282730"/>
              <a:chOff x="1342407" y="1006842"/>
              <a:chExt cx="282730" cy="282730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rgbClr val="55E1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rgbClr val="55E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2" name="椭圆 141"/>
            <p:cNvSpPr>
              <a:spLocks noChangeAspect="1"/>
            </p:cNvSpPr>
            <p:nvPr/>
          </p:nvSpPr>
          <p:spPr>
            <a:xfrm rot="17531285">
              <a:off x="10844154" y="1477054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0" grpId="0" animBg="1"/>
      <p:bldP spid="60" grpId="0"/>
      <p:bldP spid="61" grpId="0"/>
      <p:bldP spid="65" grpId="0" animBg="1"/>
      <p:bldP spid="65" grpId="1" animBg="1"/>
      <p:bldP spid="66" grpId="0"/>
      <p:bldP spid="67" grpId="0"/>
      <p:bldP spid="77" grpId="0" animBg="1"/>
      <p:bldP spid="77" grpId="1" animBg="1"/>
      <p:bldP spid="78" grpId="0"/>
      <p:bldP spid="79" grpId="0"/>
      <p:bldP spid="80" grpId="0" animBg="1"/>
      <p:bldP spid="80" grpId="1" animBg="1"/>
      <p:bldP spid="160" grpId="0" animBg="1"/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rot="9240000">
            <a:off x="-960854" y="1477371"/>
            <a:ext cx="14158787" cy="3930074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 rot="9240000">
            <a:off x="12691140" y="81245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 rot="9240000">
            <a:off x="12398838" y="69535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 rot="9240000">
            <a:off x="11162921" y="109127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9240000">
            <a:off x="10477061" y="192809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 rot="9240000">
            <a:off x="11076870" y="252948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 rot="9240000">
            <a:off x="9732300" y="179754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 rot="9240000">
            <a:off x="9576098" y="236752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 rot="9240000">
            <a:off x="8850409" y="307903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 rot="9240000">
            <a:off x="7426765" y="494295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 rot="9240000">
            <a:off x="6520081" y="392185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 rot="9240000">
            <a:off x="5830658" y="4079319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 rot="9240000">
            <a:off x="5683680" y="4668209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 rot="9240000">
            <a:off x="4776061" y="491507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 rot="9240000">
            <a:off x="3493059" y="481645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 rot="9240000">
            <a:off x="3435833" y="524024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 rot="9240000">
            <a:off x="3159242" y="678309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 rot="9240000">
            <a:off x="2656611" y="634821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 rot="9240000">
            <a:off x="1618648" y="574918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 rot="9240000">
            <a:off x="1455319" y="633072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 rot="9240000">
            <a:off x="641834" y="670513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 rot="9240000">
            <a:off x="53698" y="661206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 rot="9240000">
            <a:off x="-70051" y="692783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 rot="9240000">
            <a:off x="12218564" y="127707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 rot="9240000">
            <a:off x="11953858" y="994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 rot="9240000">
            <a:off x="11165510" y="-559079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>
          <a:xfrm rot="9240000">
            <a:off x="11336394" y="157855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>
          <a:xfrm rot="9240000">
            <a:off x="10481862" y="140017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 rot="9240000">
            <a:off x="9260694" y="34186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 rot="9240000">
            <a:off x="8592535" y="111897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 rot="9240000">
            <a:off x="7867366" y="151735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 rot="9240000">
            <a:off x="7794102" y="226610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 rot="9240000">
            <a:off x="7286551" y="167931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 rot="9240000">
            <a:off x="7234396" y="2543351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 rot="9240000">
            <a:off x="6803768" y="205100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 rot="9240000">
            <a:off x="6790808" y="245427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 rot="9240000">
            <a:off x="5102317" y="168443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 rot="9240000">
            <a:off x="4719091" y="3057088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 rot="9240000">
            <a:off x="4795785" y="386891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>
            <a:spLocks noChangeAspect="1"/>
          </p:cNvSpPr>
          <p:nvPr/>
        </p:nvSpPr>
        <p:spPr>
          <a:xfrm rot="9240000">
            <a:off x="3865653" y="344907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 rot="9240000">
            <a:off x="3895020" y="380254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 rot="9240000">
            <a:off x="3810654" y="457216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9240000">
            <a:off x="3321660" y="4150850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9240000">
            <a:off x="2499070" y="3930556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>
            <a:spLocks noChangeAspect="1"/>
          </p:cNvSpPr>
          <p:nvPr/>
        </p:nvSpPr>
        <p:spPr>
          <a:xfrm rot="9240000">
            <a:off x="2141951" y="387912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 rot="9240000">
            <a:off x="1263127" y="445078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 rot="9240000">
            <a:off x="844080" y="5326253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>
            <a:spLocks noChangeAspect="1"/>
          </p:cNvSpPr>
          <p:nvPr/>
        </p:nvSpPr>
        <p:spPr>
          <a:xfrm rot="9240000">
            <a:off x="505426" y="5050842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 rot="9240000">
            <a:off x="672017" y="572624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 rot="9240000">
            <a:off x="-55150" y="5806324"/>
            <a:ext cx="65072" cy="65072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24917" y="1957917"/>
            <a:ext cx="2942166" cy="2942166"/>
            <a:chOff x="4624917" y="1957917"/>
            <a:chExt cx="2942166" cy="2942166"/>
          </a:xfrm>
        </p:grpSpPr>
        <p:sp>
          <p:nvSpPr>
            <p:cNvPr id="373" name="弧形 372"/>
            <p:cNvSpPr/>
            <p:nvPr/>
          </p:nvSpPr>
          <p:spPr>
            <a:xfrm>
              <a:off x="4624917" y="1957917"/>
              <a:ext cx="2942166" cy="2942166"/>
            </a:xfrm>
            <a:prstGeom prst="arc">
              <a:avLst>
                <a:gd name="adj1" fmla="val 16163728"/>
                <a:gd name="adj2" fmla="val 6848510"/>
              </a:avLst>
            </a:prstGeom>
            <a:noFill/>
            <a:ln w="22225" cap="rnd">
              <a:solidFill>
                <a:schemeClr val="accent4"/>
              </a:solidFill>
              <a:rou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>
              <a:spLocks noChangeAspect="1"/>
            </p:cNvSpPr>
            <p:nvPr/>
          </p:nvSpPr>
          <p:spPr>
            <a:xfrm flipH="1">
              <a:off x="5468263" y="4749035"/>
              <a:ext cx="46800" cy="4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>
              <a:spLocks noChangeAspect="1"/>
            </p:cNvSpPr>
            <p:nvPr/>
          </p:nvSpPr>
          <p:spPr>
            <a:xfrm flipV="1">
              <a:off x="5419438" y="4700210"/>
              <a:ext cx="140640" cy="14064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18393" y="2451393"/>
            <a:ext cx="1955214" cy="1955214"/>
            <a:chOff x="5118393" y="2451393"/>
            <a:chExt cx="1955214" cy="1955214"/>
          </a:xfrm>
        </p:grpSpPr>
        <p:sp>
          <p:nvSpPr>
            <p:cNvPr id="366" name="弧形 365"/>
            <p:cNvSpPr/>
            <p:nvPr/>
          </p:nvSpPr>
          <p:spPr>
            <a:xfrm>
              <a:off x="5118393" y="2451393"/>
              <a:ext cx="1955214" cy="1955214"/>
            </a:xfrm>
            <a:prstGeom prst="arc">
              <a:avLst>
                <a:gd name="adj1" fmla="val 16163728"/>
                <a:gd name="adj2" fmla="val 16160935"/>
              </a:avLst>
            </a:prstGeom>
            <a:blipFill dpi="0" rotWithShape="1">
              <a:blip r:embed="rId2"/>
              <a:srcRect/>
              <a:tile tx="0" ty="0" sx="100000" sy="100000" flip="none" algn="t"/>
            </a:blipFill>
            <a:ln w="22225" cap="rnd">
              <a:noFill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弧形 383"/>
            <p:cNvSpPr/>
            <p:nvPr/>
          </p:nvSpPr>
          <p:spPr>
            <a:xfrm>
              <a:off x="5118393" y="2451393"/>
              <a:ext cx="1955214" cy="1955214"/>
            </a:xfrm>
            <a:prstGeom prst="arc">
              <a:avLst>
                <a:gd name="adj1" fmla="val 16163728"/>
                <a:gd name="adj2" fmla="val 16160935"/>
              </a:avLst>
            </a:prstGeom>
            <a:solidFill>
              <a:srgbClr val="09152D">
                <a:alpha val="70000"/>
              </a:srgbClr>
            </a:solidFill>
            <a:ln w="222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NE</a:t>
              </a:r>
              <a:endParaRPr lang="zh-CN" altLang="en-US" sz="6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</p:grpSp>
      <p:cxnSp>
        <p:nvCxnSpPr>
          <p:cNvPr id="397" name="直接连接符 396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/>
          <p:nvPr/>
        </p:nvCxnSpPr>
        <p:spPr>
          <a:xfrm flipH="1">
            <a:off x="5060450" y="3042558"/>
            <a:ext cx="2280586" cy="1721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5" grpId="0" animBg="1"/>
      <p:bldP spid="12" grpId="0" animBg="1"/>
      <p:bldP spid="13" grpId="0" animBg="1"/>
      <p:bldP spid="14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156455" y="-329184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423821" y="304800"/>
            <a:ext cx="554069" cy="221627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87245" y="1097280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895850" y="-182546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4" name="椭圆 373"/>
            <p:cNvSpPr>
              <a:spLocks noChangeAspect="1"/>
            </p:cNvSpPr>
            <p:nvPr/>
          </p:nvSpPr>
          <p:spPr>
            <a:xfrm>
              <a:off x="8717280" y="762000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41864" y="2931886"/>
            <a:ext cx="1370711" cy="711427"/>
            <a:chOff x="10341864" y="2931886"/>
            <a:chExt cx="1370711" cy="711427"/>
          </a:xfrm>
        </p:grpSpPr>
        <p:sp>
          <p:nvSpPr>
            <p:cNvPr id="398" name="文本框 397"/>
            <p:cNvSpPr txBox="1"/>
            <p:nvPr/>
          </p:nvSpPr>
          <p:spPr>
            <a:xfrm>
              <a:off x="10372271" y="327398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MEET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00" name="组合 399"/>
            <p:cNvGrpSpPr/>
            <p:nvPr/>
          </p:nvGrpSpPr>
          <p:grpSpPr>
            <a:xfrm>
              <a:off x="11101041" y="3140187"/>
              <a:ext cx="518524" cy="455326"/>
              <a:chOff x="8369768" y="1201348"/>
              <a:chExt cx="751573" cy="659971"/>
            </a:xfrm>
          </p:grpSpPr>
          <p:sp>
            <p:nvSpPr>
              <p:cNvPr id="401" name="Freeform 593"/>
              <p:cNvSpPr>
                <a:spLocks/>
              </p:cNvSpPr>
              <p:nvPr/>
            </p:nvSpPr>
            <p:spPr bwMode="auto">
              <a:xfrm>
                <a:off x="8697229" y="1551168"/>
                <a:ext cx="424112" cy="182484"/>
              </a:xfrm>
              <a:custGeom>
                <a:avLst/>
                <a:gdLst>
                  <a:gd name="T0" fmla="*/ 249 w 249"/>
                  <a:gd name="T1" fmla="*/ 107 h 107"/>
                  <a:gd name="T2" fmla="*/ 173 w 249"/>
                  <a:gd name="T3" fmla="*/ 0 h 107"/>
                  <a:gd name="T4" fmla="*/ 42 w 249"/>
                  <a:gd name="T5" fmla="*/ 0 h 107"/>
                  <a:gd name="T6" fmla="*/ 37 w 249"/>
                  <a:gd name="T7" fmla="*/ 0 h 107"/>
                  <a:gd name="T8" fmla="*/ 0 w 249"/>
                  <a:gd name="T9" fmla="*/ 39 h 107"/>
                  <a:gd name="T10" fmla="*/ 64 w 249"/>
                  <a:gd name="T11" fmla="*/ 104 h 107"/>
                  <a:gd name="T12" fmla="*/ 64 w 249"/>
                  <a:gd name="T13" fmla="*/ 107 h 107"/>
                  <a:gd name="T14" fmla="*/ 249 w 249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07">
                    <a:moveTo>
                      <a:pt x="249" y="107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1" y="18"/>
                      <a:pt x="17" y="33"/>
                      <a:pt x="0" y="39"/>
                    </a:cubicBezTo>
                    <a:cubicBezTo>
                      <a:pt x="25" y="46"/>
                      <a:pt x="64" y="63"/>
                      <a:pt x="64" y="104"/>
                    </a:cubicBezTo>
                    <a:cubicBezTo>
                      <a:pt x="64" y="105"/>
                      <a:pt x="64" y="106"/>
                      <a:pt x="64" y="107"/>
                    </a:cubicBezTo>
                    <a:lnTo>
                      <a:pt x="249" y="107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Oval 594"/>
              <p:cNvSpPr>
                <a:spLocks noChangeArrowheads="1"/>
              </p:cNvSpPr>
              <p:nvPr/>
            </p:nvSpPr>
            <p:spPr bwMode="auto">
              <a:xfrm>
                <a:off x="8904957" y="1201348"/>
                <a:ext cx="129109" cy="151469"/>
              </a:xfrm>
              <a:prstGeom prst="ellipse">
                <a:avLst/>
              </a:pr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595"/>
              <p:cNvSpPr>
                <a:spLocks/>
              </p:cNvSpPr>
              <p:nvPr/>
            </p:nvSpPr>
            <p:spPr bwMode="auto">
              <a:xfrm>
                <a:off x="8847255" y="1370128"/>
                <a:ext cx="230088" cy="226482"/>
              </a:xfrm>
              <a:custGeom>
                <a:avLst/>
                <a:gdLst>
                  <a:gd name="T0" fmla="*/ 4 w 135"/>
                  <a:gd name="T1" fmla="*/ 86 h 133"/>
                  <a:gd name="T2" fmla="*/ 69 w 135"/>
                  <a:gd name="T3" fmla="*/ 86 h 133"/>
                  <a:gd name="T4" fmla="*/ 96 w 135"/>
                  <a:gd name="T5" fmla="*/ 86 h 133"/>
                  <a:gd name="T6" fmla="*/ 135 w 135"/>
                  <a:gd name="T7" fmla="*/ 133 h 133"/>
                  <a:gd name="T8" fmla="*/ 135 w 135"/>
                  <a:gd name="T9" fmla="*/ 39 h 133"/>
                  <a:gd name="T10" fmla="*/ 94 w 135"/>
                  <a:gd name="T11" fmla="*/ 1 h 133"/>
                  <a:gd name="T12" fmla="*/ 69 w 135"/>
                  <a:gd name="T13" fmla="*/ 15 h 133"/>
                  <a:gd name="T14" fmla="*/ 86 w 135"/>
                  <a:gd name="T15" fmla="*/ 60 h 133"/>
                  <a:gd name="T16" fmla="*/ 69 w 135"/>
                  <a:gd name="T17" fmla="*/ 80 h 133"/>
                  <a:gd name="T18" fmla="*/ 53 w 135"/>
                  <a:gd name="T19" fmla="*/ 60 h 133"/>
                  <a:gd name="T20" fmla="*/ 69 w 135"/>
                  <a:gd name="T21" fmla="*/ 15 h 133"/>
                  <a:gd name="T22" fmla="*/ 47 w 135"/>
                  <a:gd name="T23" fmla="*/ 0 h 133"/>
                  <a:gd name="T24" fmla="*/ 4 w 135"/>
                  <a:gd name="T25" fmla="*/ 39 h 133"/>
                  <a:gd name="T26" fmla="*/ 4 w 135"/>
                  <a:gd name="T27" fmla="*/ 8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33">
                    <a:moveTo>
                      <a:pt x="4" y="86"/>
                    </a:moveTo>
                    <a:cubicBezTo>
                      <a:pt x="69" y="86"/>
                      <a:pt x="69" y="86"/>
                      <a:pt x="69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135" y="133"/>
                      <a:pt x="135" y="133"/>
                      <a:pt x="135" y="133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5" y="14"/>
                      <a:pt x="112" y="4"/>
                      <a:pt x="94" y="1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53" y="60"/>
                      <a:pt x="53" y="60"/>
                      <a:pt x="53" y="6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8"/>
                      <a:pt x="4" y="39"/>
                      <a:pt x="4" y="39"/>
                    </a:cubicBezTo>
                    <a:lnTo>
                      <a:pt x="4" y="86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596"/>
              <p:cNvSpPr>
                <a:spLocks/>
              </p:cNvSpPr>
              <p:nvPr/>
            </p:nvSpPr>
            <p:spPr bwMode="auto">
              <a:xfrm>
                <a:off x="8526286" y="1641329"/>
                <a:ext cx="253890" cy="219990"/>
              </a:xfrm>
              <a:custGeom>
                <a:avLst/>
                <a:gdLst>
                  <a:gd name="T0" fmla="*/ 80 w 149"/>
                  <a:gd name="T1" fmla="*/ 0 h 129"/>
                  <a:gd name="T2" fmla="*/ 69 w 149"/>
                  <a:gd name="T3" fmla="*/ 0 h 129"/>
                  <a:gd name="T4" fmla="*/ 0 w 149"/>
                  <a:gd name="T5" fmla="*/ 52 h 129"/>
                  <a:gd name="T6" fmla="*/ 0 w 149"/>
                  <a:gd name="T7" fmla="*/ 54 h 129"/>
                  <a:gd name="T8" fmla="*/ 0 w 149"/>
                  <a:gd name="T9" fmla="*/ 129 h 129"/>
                  <a:gd name="T10" fmla="*/ 69 w 149"/>
                  <a:gd name="T11" fmla="*/ 129 h 129"/>
                  <a:gd name="T12" fmla="*/ 80 w 149"/>
                  <a:gd name="T13" fmla="*/ 128 h 129"/>
                  <a:gd name="T14" fmla="*/ 149 w 149"/>
                  <a:gd name="T15" fmla="*/ 128 h 129"/>
                  <a:gd name="T16" fmla="*/ 149 w 149"/>
                  <a:gd name="T17" fmla="*/ 54 h 129"/>
                  <a:gd name="T18" fmla="*/ 149 w 149"/>
                  <a:gd name="T19" fmla="*/ 51 h 129"/>
                  <a:gd name="T20" fmla="*/ 80 w 149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29">
                    <a:moveTo>
                      <a:pt x="8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0" y="17"/>
                      <a:pt x="0" y="52"/>
                    </a:cubicBezTo>
                    <a:cubicBezTo>
                      <a:pt x="0" y="53"/>
                      <a:pt x="0" y="53"/>
                      <a:pt x="0" y="54"/>
                    </a:cubicBezTo>
                    <a:cubicBezTo>
                      <a:pt x="0" y="89"/>
                      <a:pt x="0" y="129"/>
                      <a:pt x="0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80" y="128"/>
                      <a:pt x="80" y="128"/>
                      <a:pt x="80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88"/>
                      <a:pt x="149" y="54"/>
                    </a:cubicBezTo>
                    <a:cubicBezTo>
                      <a:pt x="149" y="53"/>
                      <a:pt x="149" y="52"/>
                      <a:pt x="149" y="51"/>
                    </a:cubicBezTo>
                    <a:cubicBezTo>
                      <a:pt x="149" y="16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597"/>
              <p:cNvSpPr>
                <a:spLocks/>
              </p:cNvSpPr>
              <p:nvPr/>
            </p:nvSpPr>
            <p:spPr bwMode="auto">
              <a:xfrm>
                <a:off x="8587594" y="1421338"/>
                <a:ext cx="152190" cy="175271"/>
              </a:xfrm>
              <a:custGeom>
                <a:avLst/>
                <a:gdLst>
                  <a:gd name="T0" fmla="*/ 44 w 89"/>
                  <a:gd name="T1" fmla="*/ 103 h 103"/>
                  <a:gd name="T2" fmla="*/ 84 w 89"/>
                  <a:gd name="T3" fmla="*/ 76 h 103"/>
                  <a:gd name="T4" fmla="*/ 89 w 89"/>
                  <a:gd name="T5" fmla="*/ 52 h 103"/>
                  <a:gd name="T6" fmla="*/ 44 w 89"/>
                  <a:gd name="T7" fmla="*/ 0 h 103"/>
                  <a:gd name="T8" fmla="*/ 0 w 89"/>
                  <a:gd name="T9" fmla="*/ 52 h 103"/>
                  <a:gd name="T10" fmla="*/ 5 w 89"/>
                  <a:gd name="T11" fmla="*/ 76 h 103"/>
                  <a:gd name="T12" fmla="*/ 44 w 89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03">
                    <a:moveTo>
                      <a:pt x="44" y="103"/>
                    </a:moveTo>
                    <a:cubicBezTo>
                      <a:pt x="61" y="103"/>
                      <a:pt x="76" y="93"/>
                      <a:pt x="84" y="76"/>
                    </a:cubicBezTo>
                    <a:cubicBezTo>
                      <a:pt x="87" y="69"/>
                      <a:pt x="89" y="61"/>
                      <a:pt x="89" y="52"/>
                    </a:cubicBezTo>
                    <a:cubicBezTo>
                      <a:pt x="89" y="23"/>
                      <a:pt x="69" y="0"/>
                      <a:pt x="44" y="0"/>
                    </a:cubicBezTo>
                    <a:cubicBezTo>
                      <a:pt x="20" y="0"/>
                      <a:pt x="0" y="23"/>
                      <a:pt x="0" y="52"/>
                    </a:cubicBezTo>
                    <a:cubicBezTo>
                      <a:pt x="0" y="61"/>
                      <a:pt x="2" y="69"/>
                      <a:pt x="5" y="76"/>
                    </a:cubicBezTo>
                    <a:cubicBezTo>
                      <a:pt x="13" y="93"/>
                      <a:pt x="27" y="103"/>
                      <a:pt x="44" y="103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598"/>
              <p:cNvSpPr>
                <a:spLocks/>
              </p:cNvSpPr>
              <p:nvPr/>
            </p:nvSpPr>
            <p:spPr bwMode="auto">
              <a:xfrm>
                <a:off x="8369768" y="1551168"/>
                <a:ext cx="253890" cy="182484"/>
              </a:xfrm>
              <a:custGeom>
                <a:avLst/>
                <a:gdLst>
                  <a:gd name="T0" fmla="*/ 149 w 149"/>
                  <a:gd name="T1" fmla="*/ 38 h 107"/>
                  <a:gd name="T2" fmla="*/ 116 w 149"/>
                  <a:gd name="T3" fmla="*/ 0 h 107"/>
                  <a:gd name="T4" fmla="*/ 76 w 149"/>
                  <a:gd name="T5" fmla="*/ 0 h 107"/>
                  <a:gd name="T6" fmla="*/ 0 w 149"/>
                  <a:gd name="T7" fmla="*/ 107 h 107"/>
                  <a:gd name="T8" fmla="*/ 78 w 149"/>
                  <a:gd name="T9" fmla="*/ 107 h 107"/>
                  <a:gd name="T10" fmla="*/ 78 w 149"/>
                  <a:gd name="T11" fmla="*/ 105 h 107"/>
                  <a:gd name="T12" fmla="*/ 149 w 149"/>
                  <a:gd name="T13" fmla="*/ 3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07">
                    <a:moveTo>
                      <a:pt x="149" y="38"/>
                    </a:moveTo>
                    <a:cubicBezTo>
                      <a:pt x="134" y="31"/>
                      <a:pt x="122" y="17"/>
                      <a:pt x="11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78" y="106"/>
                      <a:pt x="78" y="106"/>
                      <a:pt x="78" y="105"/>
                    </a:cubicBezTo>
                    <a:cubicBezTo>
                      <a:pt x="78" y="58"/>
                      <a:pt x="126" y="42"/>
                      <a:pt x="149" y="3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408" name="直接连接符 407"/>
            <p:cNvCxnSpPr/>
            <p:nvPr/>
          </p:nvCxnSpPr>
          <p:spPr>
            <a:xfrm>
              <a:off x="11712575" y="2931886"/>
              <a:ext cx="0" cy="63522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椭圆 409"/>
            <p:cNvSpPr>
              <a:spLocks noChangeAspect="1"/>
            </p:cNvSpPr>
            <p:nvPr/>
          </p:nvSpPr>
          <p:spPr>
            <a:xfrm>
              <a:off x="10341864" y="3305048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82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0" presetClass="entr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0" presetClass="entr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0" presetClass="entr" presetSubtype="0" decel="10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0" presetClass="entr" presetSubtype="0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0" presetClass="entr" presetSubtype="0" decel="10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816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6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6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9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9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" grpId="0" animBg="1"/>
      <p:bldP spid="19" grpId="0" animBg="1"/>
      <p:bldP spid="54" grpId="0" animBg="1"/>
      <p:bldP spid="55" grpId="0" animBg="1"/>
      <p:bldP spid="56" grpId="0" animBg="1"/>
      <p:bldP spid="290" grpId="0"/>
      <p:bldP spid="348" grpId="0"/>
      <p:bldP spid="390" grpId="0" animBg="1"/>
      <p:bldP spid="391" grpId="0"/>
      <p:bldGraphic spid="394" grpId="0" uiExpand="1">
        <p:bldSub>
          <a:bldChart bld="seriesEl"/>
        </p:bldSub>
      </p:bldGraphic>
      <p:bldP spid="399" grpId="0"/>
      <p:bldP spid="417" grpId="0" animBg="1"/>
      <p:bldP spid="4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1531716" y="-6041627"/>
            <a:ext cx="9128568" cy="9128568"/>
          </a:xfrm>
          <a:prstGeom prst="blockArc">
            <a:avLst>
              <a:gd name="adj1" fmla="val 5478734"/>
              <a:gd name="adj2" fmla="val 5307649"/>
              <a:gd name="adj3" fmla="val 1011"/>
            </a:avLst>
          </a:prstGeom>
          <a:noFill/>
          <a:ln>
            <a:solidFill>
              <a:srgbClr val="E83766"/>
            </a:solidFill>
          </a:ln>
          <a:effectLst>
            <a:glow rad="152400">
              <a:srgbClr val="E83766">
                <a:alpha val="1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13681" y="-5659662"/>
            <a:ext cx="8364638" cy="8364638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663440" y="-609261"/>
            <a:ext cx="2865120" cy="2865120"/>
          </a:xfrm>
          <a:prstGeom prst="arc">
            <a:avLst>
              <a:gd name="adj1" fmla="val 16847344"/>
              <a:gd name="adj2" fmla="val 13757003"/>
            </a:avLst>
          </a:prstGeom>
          <a:ln>
            <a:solidFill>
              <a:srgbClr val="55E1DB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21752" y="1166681"/>
            <a:ext cx="748496" cy="748496"/>
            <a:chOff x="5684465" y="307591"/>
            <a:chExt cx="823070" cy="823070"/>
          </a:xfrm>
        </p:grpSpPr>
        <p:sp>
          <p:nvSpPr>
            <p:cNvPr id="5" name="椭圆 4"/>
            <p:cNvSpPr/>
            <p:nvPr/>
          </p:nvSpPr>
          <p:spPr>
            <a:xfrm>
              <a:off x="5684465" y="307591"/>
              <a:ext cx="823070" cy="82307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  <a:effectLst>
              <a:glow rad="127000">
                <a:srgbClr val="55E1DB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V="1">
              <a:off x="6023610" y="646736"/>
              <a:ext cx="144780" cy="14478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-41148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16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1148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0" y="2255859"/>
            <a:ext cx="0" cy="5105640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6000" y="6075680"/>
            <a:ext cx="0" cy="234245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48400" y="51409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420624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9529" y="4013200"/>
            <a:ext cx="0" cy="418141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6969" y="49885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1752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50704" y="53949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0248" y="474472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383128" y="4399280"/>
            <a:ext cx="0" cy="364518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54728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981200" y="453967"/>
            <a:ext cx="2694433" cy="766107"/>
            <a:chOff x="1981200" y="453967"/>
            <a:chExt cx="2694433" cy="766107"/>
          </a:xfrm>
        </p:grpSpPr>
        <p:sp>
          <p:nvSpPr>
            <p:cNvPr id="31" name="文本框 30"/>
            <p:cNvSpPr txBox="1"/>
            <p:nvPr/>
          </p:nvSpPr>
          <p:spPr>
            <a:xfrm>
              <a:off x="3332480" y="453967"/>
              <a:ext cx="134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受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精中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1200" y="758409"/>
              <a:ext cx="262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76283" y="1475098"/>
            <a:ext cx="2737638" cy="1047036"/>
            <a:chOff x="9576283" y="1475098"/>
            <a:chExt cx="2737638" cy="1047036"/>
          </a:xfrm>
        </p:grpSpPr>
        <p:sp>
          <p:nvSpPr>
            <p:cNvPr id="32" name="文本框 31"/>
            <p:cNvSpPr txBox="1"/>
            <p:nvPr/>
          </p:nvSpPr>
          <p:spPr>
            <a:xfrm>
              <a:off x="9688884" y="1475098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 smtClean="0">
                  <a:solidFill>
                    <a:srgbClr val="E837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卵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88885" y="1783470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576283" y="1915177"/>
              <a:ext cx="72000" cy="72000"/>
            </a:xfrm>
            <a:prstGeom prst="ellipse">
              <a:avLst/>
            </a:prstGeom>
            <a:solidFill>
              <a:srgbClr val="E83766"/>
            </a:solidFill>
            <a:ln w="6350">
              <a:noFill/>
            </a:ln>
            <a:effectLst>
              <a:glow rad="165100">
                <a:srgbClr val="E83766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247183" y="4396644"/>
            <a:ext cx="7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 smtClean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精</a:t>
            </a:r>
            <a:r>
              <a:rPr lang="zh-CN" altLang="en-US" sz="12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子</a:t>
            </a:r>
            <a:endParaRPr lang="zh-CN" altLang="en-US" sz="12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08369" y="4704546"/>
            <a:ext cx="262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porttitor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4974400" y="4839359"/>
            <a:ext cx="72000" cy="72000"/>
          </a:xfrm>
          <a:prstGeom prst="ellipse">
            <a:avLst/>
          </a:prstGeom>
          <a:solidFill>
            <a:srgbClr val="55E1DB"/>
          </a:solidFill>
          <a:ln w="6350">
            <a:noFill/>
          </a:ln>
          <a:effectLst>
            <a:glow rad="165100">
              <a:srgbClr val="55E1DB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9120851" y="3105162"/>
            <a:ext cx="273618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28559" y="3459183"/>
            <a:ext cx="442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6761" y="3018685"/>
            <a:ext cx="41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生命中的意义不可及，唯诗与远方</a:t>
            </a:r>
            <a:endParaRPr lang="zh-CN" altLang="en-US" sz="14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34963" y="3392488"/>
            <a:ext cx="3977536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5511" y="3448576"/>
            <a:ext cx="39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LUOJIACARLOS DESIGN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416050" y="-1088570"/>
            <a:ext cx="9393767" cy="700200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8419425" y="5427317"/>
            <a:ext cx="692842" cy="692842"/>
            <a:chOff x="1045845" y="5541628"/>
            <a:chExt cx="758802" cy="758802"/>
          </a:xfrm>
        </p:grpSpPr>
        <p:sp>
          <p:nvSpPr>
            <p:cNvPr id="61" name="椭圆 60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78825" y="5574608"/>
            <a:ext cx="692842" cy="692842"/>
            <a:chOff x="1045845" y="5541628"/>
            <a:chExt cx="758802" cy="758802"/>
          </a:xfrm>
        </p:grpSpPr>
        <p:sp>
          <p:nvSpPr>
            <p:cNvPr id="68" name="椭圆 67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336052" y="3665220"/>
            <a:ext cx="4197847" cy="81826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8782050" y="2095500"/>
            <a:ext cx="4917619" cy="366553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2397970" y="-2995510"/>
            <a:ext cx="7396060" cy="7396060"/>
            <a:chOff x="1531716" y="-6041627"/>
            <a:chExt cx="9128568" cy="9128568"/>
          </a:xfrm>
          <a:effectLst/>
        </p:grpSpPr>
        <p:sp>
          <p:nvSpPr>
            <p:cNvPr id="2" name="空心弧 1"/>
            <p:cNvSpPr/>
            <p:nvPr/>
          </p:nvSpPr>
          <p:spPr>
            <a:xfrm>
              <a:off x="1531716" y="-6041627"/>
              <a:ext cx="9128568" cy="9128568"/>
            </a:xfrm>
            <a:prstGeom prst="blockArc">
              <a:avLst>
                <a:gd name="adj1" fmla="val 5587642"/>
                <a:gd name="adj2" fmla="val 5003853"/>
                <a:gd name="adj3" fmla="val 1220"/>
              </a:avLst>
            </a:prstGeom>
            <a:noFill/>
            <a:ln>
              <a:solidFill>
                <a:srgbClr val="E83766">
                  <a:alpha val="4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13681" y="-5659662"/>
              <a:ext cx="8364638" cy="8364638"/>
            </a:xfrm>
            <a:prstGeom prst="ellipse">
              <a:avLst/>
            </a:prstGeom>
            <a:noFill/>
            <a:ln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055440" y="-1611560"/>
            <a:ext cx="10081120" cy="10081120"/>
          </a:xfrm>
          <a:prstGeom prst="ellips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>
            <a:spLocks noChangeAspect="1"/>
          </p:cNvSpPr>
          <p:nvPr/>
        </p:nvSpPr>
        <p:spPr>
          <a:xfrm>
            <a:off x="1238250" y="-1447800"/>
            <a:ext cx="9737100" cy="9737100"/>
          </a:xfrm>
          <a:prstGeom prst="arc">
            <a:avLst>
              <a:gd name="adj1" fmla="val 17020943"/>
              <a:gd name="adj2" fmla="val 20980507"/>
            </a:avLst>
          </a:prstGeom>
          <a:ln w="12700"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>
            <a:spLocks noChangeAspect="1"/>
          </p:cNvSpPr>
          <p:nvPr/>
        </p:nvSpPr>
        <p:spPr>
          <a:xfrm>
            <a:off x="857250" y="-1790700"/>
            <a:ext cx="10461000" cy="10461000"/>
          </a:xfrm>
          <a:prstGeom prst="arc">
            <a:avLst>
              <a:gd name="adj1" fmla="val 6768383"/>
              <a:gd name="adj2" fmla="val 12379644"/>
            </a:avLst>
          </a:prstGeom>
          <a:ln w="12700">
            <a:solidFill>
              <a:schemeClr val="bg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418" y="2335240"/>
            <a:ext cx="1316736" cy="1643809"/>
            <a:chOff x="806418" y="2062190"/>
            <a:chExt cx="1316736" cy="1643809"/>
          </a:xfrm>
        </p:grpSpPr>
        <p:sp>
          <p:nvSpPr>
            <p:cNvPr id="9" name="文本框 8"/>
            <p:cNvSpPr txBox="1"/>
            <p:nvPr/>
          </p:nvSpPr>
          <p:spPr>
            <a:xfrm>
              <a:off x="1101639" y="2875002"/>
              <a:ext cx="6976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D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83068" y="2024090"/>
            <a:ext cx="1316736" cy="1828475"/>
            <a:chOff x="806418" y="2062190"/>
            <a:chExt cx="1316736" cy="1828475"/>
          </a:xfrm>
        </p:grpSpPr>
        <p:sp>
          <p:nvSpPr>
            <p:cNvPr id="20" name="文本框 19"/>
            <p:cNvSpPr txBox="1"/>
            <p:nvPr/>
          </p:nvSpPr>
          <p:spPr>
            <a:xfrm>
              <a:off x="1038139" y="2875002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B</a:t>
              </a:r>
              <a:endParaRPr lang="zh-CN" altLang="en-US" sz="6000" dirty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59718" y="1947890"/>
            <a:ext cx="1316736" cy="1643809"/>
            <a:chOff x="806418" y="2062190"/>
            <a:chExt cx="1316736" cy="1643809"/>
          </a:xfrm>
        </p:grpSpPr>
        <p:sp>
          <p:nvSpPr>
            <p:cNvPr id="24" name="文本框 23"/>
            <p:cNvSpPr txBox="1"/>
            <p:nvPr/>
          </p:nvSpPr>
          <p:spPr>
            <a:xfrm>
              <a:off x="1139739" y="2875002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E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E837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6524" y="2648310"/>
            <a:ext cx="3462377" cy="3807282"/>
            <a:chOff x="1544143" y="3003910"/>
            <a:chExt cx="3462377" cy="380728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4143" y="3197679"/>
              <a:ext cx="3462377" cy="3613513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>
            <a:xfrm>
              <a:off x="3275331" y="3417208"/>
              <a:ext cx="0" cy="420914"/>
            </a:xfrm>
            <a:prstGeom prst="line">
              <a:avLst/>
            </a:prstGeom>
            <a:ln>
              <a:solidFill>
                <a:srgbClr val="E83766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16963" y="30039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32500" y="2757167"/>
            <a:ext cx="1841500" cy="2925619"/>
            <a:chOff x="6032500" y="2757167"/>
            <a:chExt cx="1841500" cy="292561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953250" y="3187700"/>
              <a:ext cx="0" cy="686708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294882" y="2757167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32500" y="3630606"/>
              <a:ext cx="1841500" cy="205218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52644" y="3600810"/>
            <a:ext cx="1560711" cy="2318983"/>
            <a:chOff x="8998644" y="4058010"/>
            <a:chExt cx="1560711" cy="231898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9778999" y="4471308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120631" y="40580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1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98644" y="4773606"/>
              <a:ext cx="1560711" cy="1603387"/>
            </a:xfrm>
            <a:prstGeom prst="rect">
              <a:avLst/>
            </a:prstGeom>
          </p:spPr>
        </p:pic>
      </p:grpSp>
      <p:grpSp>
        <p:nvGrpSpPr>
          <p:cNvPr id="164" name="组合 163"/>
          <p:cNvGrpSpPr/>
          <p:nvPr/>
        </p:nvGrpSpPr>
        <p:grpSpPr>
          <a:xfrm rot="11065658">
            <a:off x="2604940" y="-934918"/>
            <a:ext cx="6718130" cy="1900316"/>
            <a:chOff x="-995102" y="1438269"/>
            <a:chExt cx="14207774" cy="4018866"/>
          </a:xfrm>
        </p:grpSpPr>
        <p:sp>
          <p:nvSpPr>
            <p:cNvPr id="63" name="任意多边形 62"/>
            <p:cNvSpPr/>
            <p:nvPr/>
          </p:nvSpPr>
          <p:spPr>
            <a:xfrm rot="10602060">
              <a:off x="-995102" y="1477162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10602060">
              <a:off x="13147600" y="356253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10602060">
              <a:off x="12923134" y="33417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10602060">
              <a:off x="11630170" y="322997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10602060">
              <a:off x="10674495" y="37372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10602060">
              <a:off x="10995748" y="45235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10602060">
              <a:off x="10037810" y="33294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10602060">
              <a:off x="9673743" y="379496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10602060">
              <a:off x="8729683" y="41713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10602060">
              <a:off x="6696998" y="53414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10602060">
              <a:off x="6254621" y="404949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10602060">
              <a:off x="5557836" y="392870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10602060">
              <a:off x="5194979" y="44152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10602060">
              <a:off x="4262403" y="42927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10602060">
              <a:off x="3116853" y="37066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10602060">
              <a:off x="2900507" y="40754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10602060">
              <a:off x="2049925" y="539206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10602060">
              <a:off x="1754062" y="47968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10602060">
              <a:off x="1027689" y="38436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10602060">
              <a:off x="652584" y="43171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10602060">
              <a:off x="-242376" y="43486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10602060">
              <a:off x="-749033" y="403578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10602060">
              <a:off x="-985057" y="42793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10602060">
              <a:off x="12532327" y="38087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10602060">
              <a:off x="12777142" y="2537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10602060">
              <a:off x="12269465" y="17084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10602060">
              <a:off x="12150430" y="243581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10602060">
              <a:off x="11368981" y="20895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10602060">
              <a:off x="10164519" y="1804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10602060">
              <a:off x="9248218" y="22635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10602060">
              <a:off x="8425482" y="235122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10602060">
              <a:off x="8068934" y="301369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10602060">
              <a:off x="7827157" y="22764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10602060">
              <a:off x="7445593" y="305345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10602060">
              <a:off x="7238331" y="24330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10602060">
              <a:off x="7070745" y="280009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10602060">
              <a:off x="5810156" y="1438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10602060">
              <a:off x="4926883" y="255668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10602060">
              <a:off x="4684333" y="333522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10602060">
              <a:off x="3988283" y="258894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10602060">
              <a:off x="3878965" y="29263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10602060">
              <a:off x="3504121" y="36038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10602060">
              <a:off x="3215602" y="30264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10602060">
              <a:off x="2541753" y="25057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10602060">
              <a:off x="2232149" y="23204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10602060">
              <a:off x="1200790" y="25086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10602060">
              <a:off x="476343" y="315460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10602060">
              <a:off x="270210" y="276984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10602060">
              <a:off x="163244" y="34572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10602060">
              <a:off x="-538496" y="325045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rot="11065658">
            <a:off x="3829626" y="-784497"/>
            <a:ext cx="4524964" cy="1279948"/>
            <a:chOff x="1452099" y="1934495"/>
            <a:chExt cx="9569578" cy="2706887"/>
          </a:xfrm>
        </p:grpSpPr>
        <p:sp>
          <p:nvSpPr>
            <p:cNvPr id="114" name="任意多边形 113"/>
            <p:cNvSpPr/>
            <p:nvPr/>
          </p:nvSpPr>
          <p:spPr>
            <a:xfrm rot="10602060">
              <a:off x="1452099" y="1960691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02060">
              <a:off x="10977848" y="33652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02060">
              <a:off x="10826660" y="3216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02060">
              <a:off x="9955789" y="31412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02060">
              <a:off x="9312100" y="34829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02060">
              <a:off x="9528479" y="40125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02060">
              <a:off x="8883261" y="320827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02060">
              <a:off x="8638048" y="35218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02060">
              <a:off x="8002180" y="377531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02060">
              <a:off x="6633075" y="4563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02060">
              <a:off x="6335116" y="36932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02060">
              <a:off x="5865798" y="36119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02060">
              <a:off x="5621398" y="393962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02060">
              <a:off x="4993266" y="3857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02060">
              <a:off x="4221685" y="34623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02060">
              <a:off x="4075970" y="37107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02060">
              <a:off x="3503062" y="4597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02060">
              <a:off x="3303785" y="419668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02060">
              <a:off x="2814539" y="3554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02060">
              <a:off x="2561890" y="3873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02060">
              <a:off x="1959093" y="389474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02060">
              <a:off x="1617839" y="368404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02060">
              <a:off x="1458867" y="3848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02060">
              <a:off x="10563437" y="35311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02060">
              <a:off x="10728331" y="267498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02060">
              <a:off x="10386385" y="21164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02060">
              <a:off x="10306211" y="26063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02060">
              <a:off x="9779871" y="2373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02060">
              <a:off x="8968610" y="21811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02060">
              <a:off x="8351441" y="249036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02060">
              <a:off x="7797291" y="25494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02060">
              <a:off x="7557141" y="29956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02060">
              <a:off x="7394293" y="2499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02060">
              <a:off x="7137292" y="302240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02060">
              <a:off x="6997694" y="2604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02060">
              <a:off x="6884815" y="28517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02060">
              <a:off x="6035752" y="193449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02060">
              <a:off x="5440825" y="26877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02060">
              <a:off x="5277457" y="32121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02060">
              <a:off x="4808634" y="27095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02060">
              <a:off x="4735004" y="29367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02060">
              <a:off x="4482528" y="3393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02060">
              <a:off x="4288199" y="3004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02060">
              <a:off x="3834332" y="26534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02060">
              <a:off x="3625799" y="25286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02060">
              <a:off x="2931132" y="265546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02060">
              <a:off x="2443185" y="309052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02060">
              <a:off x="2304345" y="28313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10602060">
              <a:off x="2232306" y="32943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10602060">
              <a:off x="1759648" y="3155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66915" y="6073320"/>
            <a:ext cx="1185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52686" y="1585686"/>
            <a:ext cx="3686628" cy="3686628"/>
          </a:xfrm>
          <a:prstGeom prst="ellipse">
            <a:avLst/>
          </a:prstGeom>
          <a:noFill/>
          <a:ln>
            <a:solidFill>
              <a:srgbClr val="55E1DB">
                <a:alpha val="35000"/>
              </a:srgbClr>
            </a:solidFill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47886" y="1280886"/>
            <a:ext cx="4296228" cy="429622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72543" y="805543"/>
            <a:ext cx="5246914" cy="524691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7029" y="410029"/>
            <a:ext cx="6037942" cy="6037942"/>
          </a:xfrm>
          <a:prstGeom prst="ellipse">
            <a:avLst/>
          </a:prstGeom>
          <a:noFill/>
          <a:ln w="635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1624" y="44624"/>
            <a:ext cx="6768752" cy="676875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66950" y="-400050"/>
            <a:ext cx="7658100" cy="76581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66900" y="-800100"/>
            <a:ext cx="8458200" cy="84582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52550" y="-1314450"/>
            <a:ext cx="9486900" cy="94869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28650" y="-2038350"/>
            <a:ext cx="10934700" cy="10934700"/>
          </a:xfrm>
          <a:prstGeom prst="ellipse">
            <a:avLst/>
          </a:prstGeom>
          <a:noFill/>
          <a:ln>
            <a:solidFill>
              <a:srgbClr val="55E1DB">
                <a:alpha val="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47797516"/>
              </p:ext>
            </p:extLst>
          </p:nvPr>
        </p:nvGraphicFramePr>
        <p:xfrm>
          <a:off x="3590697" y="1683638"/>
          <a:ext cx="5010606" cy="349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429250" y="34290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934075" y="2971503"/>
            <a:ext cx="323850" cy="347416"/>
          </a:xfrm>
          <a:custGeom>
            <a:avLst/>
            <a:gdLst>
              <a:gd name="connsiteX0" fmla="*/ 1712685 w 2557112"/>
              <a:gd name="connsiteY0" fmla="*/ 410027 h 2743198"/>
              <a:gd name="connsiteX1" fmla="*/ 1531256 w 2557112"/>
              <a:gd name="connsiteY1" fmla="*/ 591456 h 2743198"/>
              <a:gd name="connsiteX2" fmla="*/ 1712685 w 2557112"/>
              <a:gd name="connsiteY2" fmla="*/ 772885 h 2743198"/>
              <a:gd name="connsiteX3" fmla="*/ 1894114 w 2557112"/>
              <a:gd name="connsiteY3" fmla="*/ 591456 h 2743198"/>
              <a:gd name="connsiteX4" fmla="*/ 1712685 w 2557112"/>
              <a:gd name="connsiteY4" fmla="*/ 410027 h 2743198"/>
              <a:gd name="connsiteX5" fmla="*/ 1371599 w 2557112"/>
              <a:gd name="connsiteY5" fmla="*/ 0 h 2743198"/>
              <a:gd name="connsiteX6" fmla="*/ 2508951 w 2557112"/>
              <a:gd name="connsiteY6" fmla="*/ 604725 h 2743198"/>
              <a:gd name="connsiteX7" fmla="*/ 2557112 w 2557112"/>
              <a:gd name="connsiteY7" fmla="*/ 684002 h 2743198"/>
              <a:gd name="connsiteX8" fmla="*/ 1371599 w 2557112"/>
              <a:gd name="connsiteY8" fmla="*/ 1371599 h 2743198"/>
              <a:gd name="connsiteX9" fmla="*/ 2557112 w 2557112"/>
              <a:gd name="connsiteY9" fmla="*/ 2059196 h 2743198"/>
              <a:gd name="connsiteX10" fmla="*/ 2508951 w 2557112"/>
              <a:gd name="connsiteY10" fmla="*/ 2138473 h 2743198"/>
              <a:gd name="connsiteX11" fmla="*/ 1371599 w 2557112"/>
              <a:gd name="connsiteY11" fmla="*/ 2743198 h 2743198"/>
              <a:gd name="connsiteX12" fmla="*/ 0 w 2557112"/>
              <a:gd name="connsiteY12" fmla="*/ 1371599 h 2743198"/>
              <a:gd name="connsiteX13" fmla="*/ 1371599 w 2557112"/>
              <a:gd name="connsiteY13" fmla="*/ 0 h 27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7112" h="2743198">
                <a:moveTo>
                  <a:pt x="1712685" y="410027"/>
                </a:moveTo>
                <a:cubicBezTo>
                  <a:pt x="1612485" y="410027"/>
                  <a:pt x="1531256" y="491256"/>
                  <a:pt x="1531256" y="591456"/>
                </a:cubicBezTo>
                <a:cubicBezTo>
                  <a:pt x="1531256" y="691656"/>
                  <a:pt x="1612485" y="772885"/>
                  <a:pt x="1712685" y="772885"/>
                </a:cubicBezTo>
                <a:cubicBezTo>
                  <a:pt x="1812885" y="772885"/>
                  <a:pt x="1894114" y="691656"/>
                  <a:pt x="1894114" y="591456"/>
                </a:cubicBezTo>
                <a:cubicBezTo>
                  <a:pt x="1894114" y="491256"/>
                  <a:pt x="1812885" y="410027"/>
                  <a:pt x="1712685" y="410027"/>
                </a:cubicBezTo>
                <a:close/>
                <a:moveTo>
                  <a:pt x="1371599" y="0"/>
                </a:moveTo>
                <a:cubicBezTo>
                  <a:pt x="1845045" y="0"/>
                  <a:pt x="2262464" y="239878"/>
                  <a:pt x="2508951" y="604725"/>
                </a:cubicBezTo>
                <a:lnTo>
                  <a:pt x="2557112" y="684002"/>
                </a:lnTo>
                <a:lnTo>
                  <a:pt x="1371599" y="1371599"/>
                </a:lnTo>
                <a:lnTo>
                  <a:pt x="2557112" y="2059196"/>
                </a:lnTo>
                <a:lnTo>
                  <a:pt x="2508951" y="2138473"/>
                </a:lnTo>
                <a:cubicBezTo>
                  <a:pt x="2262464" y="2503321"/>
                  <a:pt x="1845045" y="2743198"/>
                  <a:pt x="1371599" y="2743198"/>
                </a:cubicBezTo>
                <a:cubicBezTo>
                  <a:pt x="614086" y="2743198"/>
                  <a:pt x="0" y="2129112"/>
                  <a:pt x="0" y="1371599"/>
                </a:cubicBezTo>
                <a:cubicBezTo>
                  <a:pt x="0" y="614086"/>
                  <a:pt x="614086" y="0"/>
                  <a:pt x="1371599" y="0"/>
                </a:cubicBezTo>
                <a:close/>
              </a:path>
            </a:pathLst>
          </a:cu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47449" y="3590651"/>
            <a:ext cx="54000" cy="5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795630" y="3583031"/>
            <a:ext cx="54000" cy="54000"/>
          </a:xfrm>
          <a:prstGeom prst="ellipse">
            <a:avLst/>
          </a:prstGeom>
          <a:solidFill>
            <a:srgbClr val="E83766"/>
          </a:solidFill>
          <a:ln>
            <a:noFill/>
          </a:ln>
          <a:effectLst>
            <a:glow rad="63500">
              <a:srgbClr val="E83766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375275" y="3817257"/>
            <a:ext cx="14414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FBFCFE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/>
          <p:cNvSpPr>
            <a:spLocks noChangeAspect="1"/>
          </p:cNvSpPr>
          <p:nvPr/>
        </p:nvSpPr>
        <p:spPr>
          <a:xfrm>
            <a:off x="3471600" y="804600"/>
            <a:ext cx="5248800" cy="5248800"/>
          </a:xfrm>
          <a:prstGeom prst="arc">
            <a:avLst>
              <a:gd name="adj1" fmla="val 16200000"/>
              <a:gd name="adj2" fmla="val 2059311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>
            <a:spLocks noChangeAspect="1"/>
          </p:cNvSpPr>
          <p:nvPr/>
        </p:nvSpPr>
        <p:spPr>
          <a:xfrm>
            <a:off x="3086100" y="419100"/>
            <a:ext cx="6019800" cy="6019800"/>
          </a:xfrm>
          <a:prstGeom prst="arc">
            <a:avLst>
              <a:gd name="adj1" fmla="val 21053337"/>
              <a:gd name="adj2" fmla="val 3396646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>
            <a:spLocks noChangeAspect="1"/>
          </p:cNvSpPr>
          <p:nvPr/>
        </p:nvSpPr>
        <p:spPr>
          <a:xfrm>
            <a:off x="2711624" y="44624"/>
            <a:ext cx="6768752" cy="6768752"/>
          </a:xfrm>
          <a:prstGeom prst="arc">
            <a:avLst>
              <a:gd name="adj1" fmla="val 6899113"/>
              <a:gd name="adj2" fmla="val 16737765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>
            <a:spLocks noChangeAspect="1"/>
          </p:cNvSpPr>
          <p:nvPr/>
        </p:nvSpPr>
        <p:spPr>
          <a:xfrm>
            <a:off x="2266950" y="-400050"/>
            <a:ext cx="7658100" cy="7658100"/>
          </a:xfrm>
          <a:prstGeom prst="arc">
            <a:avLst>
              <a:gd name="adj1" fmla="val 12478160"/>
              <a:gd name="adj2" fmla="val 1041569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>
            <a:spLocks noChangeAspect="1"/>
          </p:cNvSpPr>
          <p:nvPr/>
        </p:nvSpPr>
        <p:spPr>
          <a:xfrm>
            <a:off x="1866900" y="-800100"/>
            <a:ext cx="8458200" cy="8458200"/>
          </a:xfrm>
          <a:prstGeom prst="arc">
            <a:avLst>
              <a:gd name="adj1" fmla="val 2464740"/>
              <a:gd name="adj2" fmla="val 11458688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56"/>
          <p:cNvSpPr>
            <a:spLocks noChangeAspect="1"/>
          </p:cNvSpPr>
          <p:nvPr/>
        </p:nvSpPr>
        <p:spPr>
          <a:xfrm>
            <a:off x="3073400" y="406400"/>
            <a:ext cx="6045200" cy="6045200"/>
          </a:xfrm>
          <a:prstGeom prst="arc">
            <a:avLst>
              <a:gd name="adj1" fmla="val 7372109"/>
              <a:gd name="adj2" fmla="val 1121008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>
            <a:spLocks noChangeAspect="1"/>
          </p:cNvSpPr>
          <p:nvPr/>
        </p:nvSpPr>
        <p:spPr>
          <a:xfrm>
            <a:off x="1364343" y="-1302657"/>
            <a:ext cx="9463314" cy="9463314"/>
          </a:xfrm>
          <a:prstGeom prst="arc">
            <a:avLst>
              <a:gd name="adj1" fmla="val 19556362"/>
              <a:gd name="adj2" fmla="val 10084577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41527" y="575128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97986" y="6125491"/>
            <a:ext cx="10336664" cy="523220"/>
          </a:xfrm>
          <a:prstGeom prst="rect">
            <a:avLst/>
          </a:prstGeom>
          <a:noFill/>
          <a:effectLst>
            <a:glow rad="127000">
              <a:srgbClr val="55E1DB">
                <a:alpha val="1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63" name="组合 62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64" name="任意多边形 63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115" name="任意多边形 114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3" name="直接连接符 172"/>
          <p:cNvCxnSpPr/>
          <p:nvPr/>
        </p:nvCxnSpPr>
        <p:spPr>
          <a:xfrm flipH="1">
            <a:off x="680377" y="855526"/>
            <a:ext cx="309914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766770" y="754752"/>
            <a:ext cx="220307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744084" y="857298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3059834" y="722322"/>
            <a:ext cx="349275" cy="54000"/>
            <a:chOff x="3025140" y="1244575"/>
            <a:chExt cx="349275" cy="54000"/>
          </a:xfrm>
        </p:grpSpPr>
        <p:sp>
          <p:nvSpPr>
            <p:cNvPr id="178" name="椭圆 177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233392" y="323931"/>
            <a:ext cx="446984" cy="446984"/>
          </a:xfrm>
          <a:prstGeom prst="ellipse">
            <a:avLst/>
          </a:prstGeom>
          <a:noFill/>
          <a:ln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414970" y="945735"/>
            <a:ext cx="205852" cy="205852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24240" y="557958"/>
            <a:ext cx="72000" cy="7200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>
            <a:spLocks noChangeAspect="1"/>
          </p:cNvSpPr>
          <p:nvPr/>
        </p:nvSpPr>
        <p:spPr>
          <a:xfrm>
            <a:off x="766770" y="275387"/>
            <a:ext cx="93600" cy="93600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1580" y="449094"/>
            <a:ext cx="63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椭圆 183"/>
          <p:cNvSpPr>
            <a:spLocks noChangeAspect="1"/>
          </p:cNvSpPr>
          <p:nvPr/>
        </p:nvSpPr>
        <p:spPr>
          <a:xfrm>
            <a:off x="1386006" y="573320"/>
            <a:ext cx="50420" cy="5042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1462367" y="374904"/>
            <a:ext cx="78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2230179" y="449094"/>
            <a:ext cx="78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椭圆 186"/>
          <p:cNvSpPr>
            <a:spLocks noChangeAspect="1"/>
          </p:cNvSpPr>
          <p:nvPr/>
        </p:nvSpPr>
        <p:spPr>
          <a:xfrm>
            <a:off x="2166878" y="573320"/>
            <a:ext cx="50420" cy="5042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704880" y="3159195"/>
            <a:ext cx="1081982" cy="676420"/>
            <a:chOff x="10714386" y="4279093"/>
            <a:chExt cx="1081982" cy="676420"/>
          </a:xfrm>
        </p:grpSpPr>
        <p:grpSp>
          <p:nvGrpSpPr>
            <p:cNvPr id="188" name="组合 187"/>
            <p:cNvGrpSpPr/>
            <p:nvPr/>
          </p:nvGrpSpPr>
          <p:grpSpPr>
            <a:xfrm>
              <a:off x="11102114" y="4476449"/>
              <a:ext cx="282217" cy="281708"/>
              <a:chOff x="8208200" y="1051456"/>
              <a:chExt cx="258811" cy="258340"/>
            </a:xfrm>
          </p:grpSpPr>
          <p:sp>
            <p:nvSpPr>
              <p:cNvPr id="189" name="Freeform 509"/>
              <p:cNvSpPr>
                <a:spLocks/>
              </p:cNvSpPr>
              <p:nvPr/>
            </p:nvSpPr>
            <p:spPr bwMode="auto">
              <a:xfrm>
                <a:off x="8284099" y="1140555"/>
                <a:ext cx="98056" cy="115970"/>
              </a:xfrm>
              <a:custGeom>
                <a:avLst/>
                <a:gdLst>
                  <a:gd name="T0" fmla="*/ 88 w 88"/>
                  <a:gd name="T1" fmla="*/ 0 h 104"/>
                  <a:gd name="T2" fmla="*/ 0 w 88"/>
                  <a:gd name="T3" fmla="*/ 0 h 104"/>
                  <a:gd name="T4" fmla="*/ 28 w 88"/>
                  <a:gd name="T5" fmla="*/ 60 h 104"/>
                  <a:gd name="T6" fmla="*/ 28 w 88"/>
                  <a:gd name="T7" fmla="*/ 104 h 104"/>
                  <a:gd name="T8" fmla="*/ 60 w 88"/>
                  <a:gd name="T9" fmla="*/ 104 h 104"/>
                  <a:gd name="T10" fmla="*/ 60 w 88"/>
                  <a:gd name="T11" fmla="*/ 60 h 104"/>
                  <a:gd name="T12" fmla="*/ 88 w 8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4">
                    <a:moveTo>
                      <a:pt x="8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1" y="50"/>
                      <a:pt x="28" y="6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87" y="50"/>
                      <a:pt x="88" y="21"/>
                      <a:pt x="88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Oval 510"/>
              <p:cNvSpPr>
                <a:spLocks noChangeArrowheads="1"/>
              </p:cNvSpPr>
              <p:nvPr/>
            </p:nvSpPr>
            <p:spPr bwMode="auto">
              <a:xfrm>
                <a:off x="8297299" y="1051456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1"/>
              <p:cNvSpPr>
                <a:spLocks/>
              </p:cNvSpPr>
              <p:nvPr/>
            </p:nvSpPr>
            <p:spPr bwMode="auto">
              <a:xfrm>
                <a:off x="8208200" y="1223054"/>
                <a:ext cx="258811" cy="86742"/>
              </a:xfrm>
              <a:custGeom>
                <a:avLst/>
                <a:gdLst>
                  <a:gd name="T0" fmla="*/ 152 w 232"/>
                  <a:gd name="T1" fmla="*/ 0 h 78"/>
                  <a:gd name="T2" fmla="*/ 232 w 232"/>
                  <a:gd name="T3" fmla="*/ 38 h 78"/>
                  <a:gd name="T4" fmla="*/ 116 w 232"/>
                  <a:gd name="T5" fmla="*/ 78 h 78"/>
                  <a:gd name="T6" fmla="*/ 0 w 232"/>
                  <a:gd name="T7" fmla="*/ 38 h 78"/>
                  <a:gd name="T8" fmla="*/ 80 w 23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8">
                    <a:moveTo>
                      <a:pt x="152" y="0"/>
                    </a:moveTo>
                    <a:cubicBezTo>
                      <a:pt x="199" y="5"/>
                      <a:pt x="232" y="20"/>
                      <a:pt x="232" y="38"/>
                    </a:cubicBezTo>
                    <a:cubicBezTo>
                      <a:pt x="232" y="60"/>
                      <a:pt x="180" y="78"/>
                      <a:pt x="116" y="78"/>
                    </a:cubicBezTo>
                    <a:cubicBezTo>
                      <a:pt x="52" y="78"/>
                      <a:pt x="0" y="60"/>
                      <a:pt x="0" y="38"/>
                    </a:cubicBezTo>
                    <a:cubicBezTo>
                      <a:pt x="0" y="20"/>
                      <a:pt x="33" y="5"/>
                      <a:pt x="80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12"/>
              <p:cNvSpPr>
                <a:spLocks/>
              </p:cNvSpPr>
              <p:nvPr/>
            </p:nvSpPr>
            <p:spPr bwMode="auto">
              <a:xfrm>
                <a:off x="8257228" y="1241910"/>
                <a:ext cx="160755" cy="41485"/>
              </a:xfrm>
              <a:custGeom>
                <a:avLst/>
                <a:gdLst>
                  <a:gd name="T0" fmla="*/ 108 w 144"/>
                  <a:gd name="T1" fmla="*/ 0 h 37"/>
                  <a:gd name="T2" fmla="*/ 144 w 144"/>
                  <a:gd name="T3" fmla="*/ 17 h 37"/>
                  <a:gd name="T4" fmla="*/ 72 w 144"/>
                  <a:gd name="T5" fmla="*/ 37 h 37"/>
                  <a:gd name="T6" fmla="*/ 0 w 144"/>
                  <a:gd name="T7" fmla="*/ 17 h 37"/>
                  <a:gd name="T8" fmla="*/ 36 w 1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37">
                    <a:moveTo>
                      <a:pt x="108" y="0"/>
                    </a:moveTo>
                    <a:cubicBezTo>
                      <a:pt x="130" y="3"/>
                      <a:pt x="144" y="10"/>
                      <a:pt x="144" y="17"/>
                    </a:cubicBezTo>
                    <a:cubicBezTo>
                      <a:pt x="144" y="28"/>
                      <a:pt x="112" y="37"/>
                      <a:pt x="72" y="37"/>
                    </a:cubicBezTo>
                    <a:cubicBezTo>
                      <a:pt x="32" y="37"/>
                      <a:pt x="0" y="28"/>
                      <a:pt x="0" y="17"/>
                    </a:cubicBezTo>
                    <a:cubicBezTo>
                      <a:pt x="0" y="10"/>
                      <a:pt x="14" y="3"/>
                      <a:pt x="36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0905012" y="4279093"/>
              <a:ext cx="676420" cy="676420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656475">
              <a:off x="10714386" y="4526248"/>
              <a:ext cx="1081982" cy="264634"/>
            </a:xfrm>
            <a:prstGeom prst="arc">
              <a:avLst>
                <a:gd name="adj1" fmla="val 20564760"/>
                <a:gd name="adj2" fmla="val 11842115"/>
              </a:avLst>
            </a:prstGeom>
            <a:ln>
              <a:solidFill>
                <a:schemeClr val="bg1"/>
              </a:solidFill>
            </a:ln>
            <a:effectLst>
              <a:glow rad="127000">
                <a:schemeClr val="bg1">
                  <a:alpha val="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11374825" y="4631796"/>
            <a:ext cx="0" cy="1788044"/>
          </a:xfrm>
          <a:prstGeom prst="line">
            <a:avLst/>
          </a:prstGeom>
          <a:ln>
            <a:gradFill>
              <a:gsLst>
                <a:gs pos="0">
                  <a:srgbClr val="55E1DB">
                    <a:alpha val="70000"/>
                  </a:srgbClr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11466662" y="4478340"/>
            <a:ext cx="0" cy="161582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6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9" idx="4"/>
          </p:cNvCxnSpPr>
          <p:nvPr/>
        </p:nvCxnSpPr>
        <p:spPr>
          <a:xfrm>
            <a:off x="11233716" y="3835615"/>
            <a:ext cx="0" cy="2594894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11150287" y="4042909"/>
            <a:ext cx="0" cy="1934471"/>
          </a:xfrm>
          <a:prstGeom prst="line">
            <a:avLst/>
          </a:prstGeom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10996067" y="4354001"/>
            <a:ext cx="0" cy="178804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任意多边形 227"/>
          <p:cNvSpPr/>
          <p:nvPr/>
        </p:nvSpPr>
        <p:spPr>
          <a:xfrm>
            <a:off x="5899176" y="1457264"/>
            <a:ext cx="1636723" cy="602027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a:endParaRPr>
          </a:p>
        </p:txBody>
      </p:sp>
      <p:sp>
        <p:nvSpPr>
          <p:cNvPr id="229" name="任意多边形 228"/>
          <p:cNvSpPr/>
          <p:nvPr/>
        </p:nvSpPr>
        <p:spPr>
          <a:xfrm flipV="1">
            <a:off x="7294415" y="3751580"/>
            <a:ext cx="1542427" cy="431314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dash"/>
          </a:ln>
          <a:effectLst>
            <a:glow rad="127000">
              <a:schemeClr val="bg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6974680" y="1132652"/>
            <a:ext cx="121491" cy="247699"/>
            <a:chOff x="9021763" y="1927226"/>
            <a:chExt cx="163513" cy="333375"/>
          </a:xfrm>
          <a:solidFill>
            <a:srgbClr val="55E1DB"/>
          </a:solidFill>
        </p:grpSpPr>
        <p:sp>
          <p:nvSpPr>
            <p:cNvPr id="234" name="Freeform 591"/>
            <p:cNvSpPr>
              <a:spLocks noEditPoints="1"/>
            </p:cNvSpPr>
            <p:nvPr/>
          </p:nvSpPr>
          <p:spPr bwMode="auto">
            <a:xfrm>
              <a:off x="9021763" y="1927226"/>
              <a:ext cx="163513" cy="333375"/>
            </a:xfrm>
            <a:custGeom>
              <a:avLst/>
              <a:gdLst>
                <a:gd name="T0" fmla="*/ 119 w 141"/>
                <a:gd name="T1" fmla="*/ 166 h 288"/>
                <a:gd name="T2" fmla="*/ 119 w 141"/>
                <a:gd name="T3" fmla="*/ 49 h 288"/>
                <a:gd name="T4" fmla="*/ 70 w 141"/>
                <a:gd name="T5" fmla="*/ 0 h 288"/>
                <a:gd name="T6" fmla="*/ 22 w 141"/>
                <a:gd name="T7" fmla="*/ 49 h 288"/>
                <a:gd name="T8" fmla="*/ 22 w 141"/>
                <a:gd name="T9" fmla="*/ 166 h 288"/>
                <a:gd name="T10" fmla="*/ 0 w 141"/>
                <a:gd name="T11" fmla="*/ 217 h 288"/>
                <a:gd name="T12" fmla="*/ 70 w 141"/>
                <a:gd name="T13" fmla="*/ 288 h 288"/>
                <a:gd name="T14" fmla="*/ 141 w 141"/>
                <a:gd name="T15" fmla="*/ 217 h 288"/>
                <a:gd name="T16" fmla="*/ 119 w 141"/>
                <a:gd name="T17" fmla="*/ 166 h 288"/>
                <a:gd name="T18" fmla="*/ 70 w 141"/>
                <a:gd name="T19" fmla="*/ 273 h 288"/>
                <a:gd name="T20" fmla="*/ 15 w 141"/>
                <a:gd name="T21" fmla="*/ 217 h 288"/>
                <a:gd name="T22" fmla="*/ 37 w 141"/>
                <a:gd name="T23" fmla="*/ 174 h 288"/>
                <a:gd name="T24" fmla="*/ 37 w 141"/>
                <a:gd name="T25" fmla="*/ 49 h 288"/>
                <a:gd name="T26" fmla="*/ 70 w 141"/>
                <a:gd name="T27" fmla="*/ 15 h 288"/>
                <a:gd name="T28" fmla="*/ 70 w 141"/>
                <a:gd name="T29" fmla="*/ 15 h 288"/>
                <a:gd name="T30" fmla="*/ 70 w 141"/>
                <a:gd name="T31" fmla="*/ 15 h 288"/>
                <a:gd name="T32" fmla="*/ 104 w 141"/>
                <a:gd name="T33" fmla="*/ 49 h 288"/>
                <a:gd name="T34" fmla="*/ 104 w 141"/>
                <a:gd name="T35" fmla="*/ 174 h 288"/>
                <a:gd name="T36" fmla="*/ 126 w 141"/>
                <a:gd name="T37" fmla="*/ 217 h 288"/>
                <a:gd name="T38" fmla="*/ 70 w 141"/>
                <a:gd name="T39" fmla="*/ 2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288">
                  <a:moveTo>
                    <a:pt x="119" y="166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9" y="22"/>
                    <a:pt x="97" y="0"/>
                    <a:pt x="70" y="0"/>
                  </a:cubicBezTo>
                  <a:cubicBezTo>
                    <a:pt x="44" y="0"/>
                    <a:pt x="22" y="22"/>
                    <a:pt x="22" y="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8" y="180"/>
                    <a:pt x="0" y="198"/>
                    <a:pt x="0" y="217"/>
                  </a:cubicBezTo>
                  <a:cubicBezTo>
                    <a:pt x="0" y="256"/>
                    <a:pt x="32" y="288"/>
                    <a:pt x="70" y="288"/>
                  </a:cubicBezTo>
                  <a:cubicBezTo>
                    <a:pt x="109" y="288"/>
                    <a:pt x="141" y="256"/>
                    <a:pt x="141" y="217"/>
                  </a:cubicBezTo>
                  <a:cubicBezTo>
                    <a:pt x="141" y="198"/>
                    <a:pt x="133" y="180"/>
                    <a:pt x="119" y="166"/>
                  </a:cubicBezTo>
                  <a:close/>
                  <a:moveTo>
                    <a:pt x="70" y="273"/>
                  </a:moveTo>
                  <a:cubicBezTo>
                    <a:pt x="40" y="273"/>
                    <a:pt x="15" y="248"/>
                    <a:pt x="15" y="217"/>
                  </a:cubicBezTo>
                  <a:cubicBezTo>
                    <a:pt x="15" y="200"/>
                    <a:pt x="23" y="184"/>
                    <a:pt x="37" y="17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30"/>
                    <a:pt x="52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9" y="15"/>
                    <a:pt x="104" y="30"/>
                    <a:pt x="104" y="49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17" y="184"/>
                    <a:pt x="126" y="200"/>
                    <a:pt x="126" y="217"/>
                  </a:cubicBezTo>
                  <a:cubicBezTo>
                    <a:pt x="126" y="248"/>
                    <a:pt x="101" y="273"/>
                    <a:pt x="70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92"/>
            <p:cNvSpPr>
              <a:spLocks/>
            </p:cNvSpPr>
            <p:nvPr/>
          </p:nvSpPr>
          <p:spPr bwMode="auto">
            <a:xfrm>
              <a:off x="9063038" y="2028826"/>
              <a:ext cx="80963" cy="192088"/>
            </a:xfrm>
            <a:custGeom>
              <a:avLst/>
              <a:gdLst>
                <a:gd name="T0" fmla="*/ 35 w 71"/>
                <a:gd name="T1" fmla="*/ 0 h 165"/>
                <a:gd name="T2" fmla="*/ 22 w 71"/>
                <a:gd name="T3" fmla="*/ 13 h 165"/>
                <a:gd name="T4" fmla="*/ 22 w 71"/>
                <a:gd name="T5" fmla="*/ 96 h 165"/>
                <a:gd name="T6" fmla="*/ 18 w 71"/>
                <a:gd name="T7" fmla="*/ 98 h 165"/>
                <a:gd name="T8" fmla="*/ 0 w 71"/>
                <a:gd name="T9" fmla="*/ 129 h 165"/>
                <a:gd name="T10" fmla="*/ 35 w 71"/>
                <a:gd name="T11" fmla="*/ 165 h 165"/>
                <a:gd name="T12" fmla="*/ 71 w 71"/>
                <a:gd name="T13" fmla="*/ 129 h 165"/>
                <a:gd name="T14" fmla="*/ 53 w 71"/>
                <a:gd name="T15" fmla="*/ 98 h 165"/>
                <a:gd name="T16" fmla="*/ 49 w 71"/>
                <a:gd name="T17" fmla="*/ 96 h 165"/>
                <a:gd name="T18" fmla="*/ 49 w 71"/>
                <a:gd name="T19" fmla="*/ 13 h 165"/>
                <a:gd name="T20" fmla="*/ 35 w 71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5">
                  <a:moveTo>
                    <a:pt x="35" y="0"/>
                  </a:moveTo>
                  <a:cubicBezTo>
                    <a:pt x="28" y="0"/>
                    <a:pt x="22" y="6"/>
                    <a:pt x="22" y="1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7" y="104"/>
                    <a:pt x="0" y="116"/>
                    <a:pt x="0" y="129"/>
                  </a:cubicBezTo>
                  <a:cubicBezTo>
                    <a:pt x="0" y="149"/>
                    <a:pt x="16" y="165"/>
                    <a:pt x="35" y="165"/>
                  </a:cubicBezTo>
                  <a:cubicBezTo>
                    <a:pt x="55" y="165"/>
                    <a:pt x="71" y="149"/>
                    <a:pt x="71" y="129"/>
                  </a:cubicBezTo>
                  <a:cubicBezTo>
                    <a:pt x="71" y="116"/>
                    <a:pt x="64" y="104"/>
                    <a:pt x="53" y="9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6" name="文本框 235"/>
          <p:cNvSpPr txBox="1"/>
          <p:nvPr/>
        </p:nvSpPr>
        <p:spPr>
          <a:xfrm>
            <a:off x="7062725" y="1069766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6847723" y="1470227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glow rad="127000">
                    <a:schemeClr val="bg1">
                      <a:alpha val="15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  <p:grpSp>
        <p:nvGrpSpPr>
          <p:cNvPr id="238" name="组合 237"/>
          <p:cNvGrpSpPr/>
          <p:nvPr/>
        </p:nvGrpSpPr>
        <p:grpSpPr>
          <a:xfrm>
            <a:off x="8244029" y="3909892"/>
            <a:ext cx="174486" cy="206032"/>
            <a:chOff x="7627938" y="1927226"/>
            <a:chExt cx="280988" cy="331788"/>
          </a:xfrm>
          <a:solidFill>
            <a:schemeClr val="bg1"/>
          </a:solidFill>
        </p:grpSpPr>
        <p:sp>
          <p:nvSpPr>
            <p:cNvPr id="239" name="Freeform 550"/>
            <p:cNvSpPr>
              <a:spLocks noEditPoints="1"/>
            </p:cNvSpPr>
            <p:nvPr/>
          </p:nvSpPr>
          <p:spPr bwMode="auto">
            <a:xfrm>
              <a:off x="7627938" y="1927226"/>
              <a:ext cx="280988" cy="331788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51"/>
            <p:cNvSpPr>
              <a:spLocks/>
            </p:cNvSpPr>
            <p:nvPr/>
          </p:nvSpPr>
          <p:spPr bwMode="auto">
            <a:xfrm>
              <a:off x="7754938" y="2043114"/>
              <a:ext cx="85725" cy="131763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solidFill>
              <a:srgbClr val="F7B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8373193" y="3818830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8158046" y="4174959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E83766"/>
                </a:solidFill>
                <a:effectLst>
                  <a:glow rad="152400">
                    <a:srgbClr val="E83766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797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504791" y="2344568"/>
            <a:ext cx="1007256" cy="1007256"/>
          </a:xfrm>
          <a:prstGeom prst="ellipse">
            <a:avLst/>
          </a:prstGeom>
          <a:noFill/>
          <a:ln>
            <a:solidFill>
              <a:srgbClr val="55E1DB"/>
            </a:solidFill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82782" y="1622558"/>
            <a:ext cx="2451276" cy="245127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03808" y="1225993"/>
            <a:ext cx="3409222" cy="324440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868381" y="708159"/>
            <a:ext cx="4280076" cy="428007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89411" y="229188"/>
            <a:ext cx="5238018" cy="523801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920272" y="-239951"/>
            <a:ext cx="6176294" cy="6176294"/>
          </a:xfrm>
          <a:prstGeom prst="ellipse">
            <a:avLst/>
          </a:prstGeom>
          <a:noFill/>
          <a:ln>
            <a:solidFill>
              <a:srgbClr val="55E1DB">
                <a:alpha val="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9963419" y="2803196"/>
            <a:ext cx="90000" cy="90000"/>
          </a:xfrm>
          <a:prstGeom prst="ellipse">
            <a:avLst/>
          </a:prstGeom>
          <a:solidFill>
            <a:srgbClr val="55E1DB"/>
          </a:solidFill>
          <a:ln>
            <a:solidFill>
              <a:schemeClr val="bg1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993085" y="2880016"/>
            <a:ext cx="18126" cy="4188441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243456" y="4083187"/>
            <a:ext cx="0" cy="2810087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46341" y="5127171"/>
            <a:ext cx="0" cy="256616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>
            <a:spLocks noChangeAspect="1"/>
          </p:cNvSpPr>
          <p:nvPr/>
        </p:nvSpPr>
        <p:spPr>
          <a:xfrm>
            <a:off x="9188450" y="2032000"/>
            <a:ext cx="1638000" cy="1638000"/>
          </a:xfrm>
          <a:prstGeom prst="arc">
            <a:avLst>
              <a:gd name="adj1" fmla="val 16200000"/>
              <a:gd name="adj2" fmla="val 10848799"/>
            </a:avLst>
          </a:prstGeom>
          <a:ln w="1270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>
            <a:spLocks noChangeAspect="1"/>
          </p:cNvSpPr>
          <p:nvPr/>
        </p:nvSpPr>
        <p:spPr>
          <a:xfrm rot="16920000">
            <a:off x="9161854" y="2674157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>
            <a:spLocks noChangeAspect="1"/>
          </p:cNvSpPr>
          <p:nvPr/>
        </p:nvSpPr>
        <p:spPr>
          <a:xfrm rot="17640000">
            <a:off x="9204602" y="2513895"/>
            <a:ext cx="65117" cy="65117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>
            <a:spLocks noChangeAspect="1"/>
          </p:cNvSpPr>
          <p:nvPr/>
        </p:nvSpPr>
        <p:spPr>
          <a:xfrm rot="18360000">
            <a:off x="9279736" y="2366018"/>
            <a:ext cx="65117" cy="65117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>
            <a:spLocks noChangeAspect="1"/>
          </p:cNvSpPr>
          <p:nvPr/>
        </p:nvSpPr>
        <p:spPr>
          <a:xfrm rot="19080000">
            <a:off x="9383972" y="2236997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>
            <a:spLocks noChangeAspect="1"/>
          </p:cNvSpPr>
          <p:nvPr/>
        </p:nvSpPr>
        <p:spPr>
          <a:xfrm rot="19800000">
            <a:off x="9512757" y="2132467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>
            <a:spLocks noChangeAspect="1"/>
          </p:cNvSpPr>
          <p:nvPr/>
        </p:nvSpPr>
        <p:spPr>
          <a:xfrm rot="20520000">
            <a:off x="9660460" y="2056996"/>
            <a:ext cx="65117" cy="65117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>
            <a:spLocks noChangeAspect="1"/>
          </p:cNvSpPr>
          <p:nvPr/>
        </p:nvSpPr>
        <p:spPr>
          <a:xfrm rot="21240000">
            <a:off x="9820626" y="2013882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1" name="组合 330"/>
          <p:cNvGrpSpPr/>
          <p:nvPr/>
        </p:nvGrpSpPr>
        <p:grpSpPr>
          <a:xfrm flipH="1">
            <a:off x="-780574" y="5283443"/>
            <a:ext cx="14210347" cy="3987314"/>
            <a:chOff x="-1009174" y="5264393"/>
            <a:chExt cx="14210347" cy="3987314"/>
          </a:xfrm>
        </p:grpSpPr>
        <p:grpSp>
          <p:nvGrpSpPr>
            <p:cNvPr id="229" name="组合 228"/>
            <p:cNvGrpSpPr/>
            <p:nvPr/>
          </p:nvGrpSpPr>
          <p:grpSpPr>
            <a:xfrm>
              <a:off x="-1009174" y="5264393"/>
              <a:ext cx="14210347" cy="3987314"/>
              <a:chOff x="-1004892" y="1432878"/>
              <a:chExt cx="14210347" cy="3987314"/>
            </a:xfrm>
          </p:grpSpPr>
          <p:sp>
            <p:nvSpPr>
              <p:cNvPr id="230" name="任意多边形 229"/>
              <p:cNvSpPr/>
              <p:nvPr/>
            </p:nvSpPr>
            <p:spPr>
              <a:xfrm rot="10680000">
                <a:off x="-997029" y="1476740"/>
                <a:ext cx="14158787" cy="3930074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/>
            </p:nvSpPr>
            <p:spPr>
              <a:xfrm rot="10680000">
                <a:off x="13140383" y="372293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/>
            </p:nvSpPr>
            <p:spPr>
              <a:xfrm rot="10680000">
                <a:off x="12920981" y="349707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/>
            </p:nvSpPr>
            <p:spPr>
              <a:xfrm rot="10680000">
                <a:off x="11630882" y="335606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/>
            </p:nvSpPr>
            <p:spPr>
              <a:xfrm rot="10680000">
                <a:off x="10663952" y="384157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/>
            </p:nvSpPr>
            <p:spPr>
              <a:xfrm rot="10680000">
                <a:off x="10967297" y="463493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/>
            </p:nvSpPr>
            <p:spPr>
              <a:xfrm rot="10680000">
                <a:off x="10036676" y="341939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/>
            </p:nvSpPr>
            <p:spPr>
              <a:xfrm rot="10680000">
                <a:off x="9662150" y="387655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/>
            </p:nvSpPr>
            <p:spPr>
              <a:xfrm rot="10680000">
                <a:off x="8709800" y="423139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/>
            </p:nvSpPr>
            <p:spPr>
              <a:xfrm rot="10680000">
                <a:off x="6651112" y="53551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/>
            </p:nvSpPr>
            <p:spPr>
              <a:xfrm rot="10680000">
                <a:off x="6238137" y="405351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/>
            </p:nvSpPr>
            <p:spPr>
              <a:xfrm rot="10680000">
                <a:off x="5544269" y="391695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/>
            </p:nvSpPr>
            <p:spPr>
              <a:xfrm rot="10680000">
                <a:off x="5170476" y="439514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/>
            </p:nvSpPr>
            <p:spPr>
              <a:xfrm rot="10680000">
                <a:off x="4240916" y="425150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/>
            </p:nvSpPr>
            <p:spPr>
              <a:xfrm rot="10680000">
                <a:off x="3108948" y="363957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/>
            </p:nvSpPr>
            <p:spPr>
              <a:xfrm rot="10680000">
                <a:off x="2884296" y="400344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/>
            </p:nvSpPr>
            <p:spPr>
              <a:xfrm rot="10680000">
                <a:off x="2004084" y="530041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/>
            </p:nvSpPr>
            <p:spPr>
              <a:xfrm rot="10680000">
                <a:off x="1721789" y="469869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/>
            </p:nvSpPr>
            <p:spPr>
              <a:xfrm rot="10680000">
                <a:off x="1017213" y="372926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/>
            </p:nvSpPr>
            <p:spPr>
              <a:xfrm rot="10680000">
                <a:off x="631471" y="41940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/>
            </p:nvSpPr>
            <p:spPr>
              <a:xfrm rot="10680000">
                <a:off x="-263972" y="420526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/>
            </p:nvSpPr>
            <p:spPr>
              <a:xfrm rot="10680000">
                <a:off x="-763408" y="388102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/>
            </p:nvSpPr>
            <p:spPr>
              <a:xfrm rot="10680000">
                <a:off x="-1004892" y="411916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/>
            </p:nvSpPr>
            <p:spPr>
              <a:xfrm rot="10680000">
                <a:off x="12519685" y="39551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/>
            </p:nvSpPr>
            <p:spPr>
              <a:xfrm rot="10680000">
                <a:off x="12793253" y="268992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/>
            </p:nvSpPr>
            <p:spPr>
              <a:xfrm rot="10680000">
                <a:off x="12304504" y="184944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/>
            </p:nvSpPr>
            <p:spPr>
              <a:xfrm rot="10680000">
                <a:off x="12169010" y="257389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/>
            </p:nvSpPr>
            <p:spPr>
              <a:xfrm rot="10680000">
                <a:off x="11395613" y="221003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/>
            </p:nvSpPr>
            <p:spPr>
              <a:xfrm rot="10680000">
                <a:off x="10197922" y="189773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/>
            </p:nvSpPr>
            <p:spPr>
              <a:xfrm rot="10680000">
                <a:off x="9271450" y="233589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>
                <a:spLocks noChangeAspect="1"/>
              </p:cNvSpPr>
              <p:nvPr/>
            </p:nvSpPr>
            <p:spPr>
              <a:xfrm rot="10680000">
                <a:off x="8446939" y="240488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>
                <a:spLocks noChangeAspect="1"/>
              </p:cNvSpPr>
              <p:nvPr/>
            </p:nvSpPr>
            <p:spPr>
              <a:xfrm rot="10680000">
                <a:off x="8075463" y="305910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/>
            </p:nvSpPr>
            <p:spPr>
              <a:xfrm rot="10680000">
                <a:off x="7850461" y="231660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/>
            </p:nvSpPr>
            <p:spPr>
              <a:xfrm rot="10680000">
                <a:off x="7451382" y="308472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/>
            </p:nvSpPr>
            <p:spPr>
              <a:xfrm rot="10680000">
                <a:off x="7258238" y="24597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/>
            </p:nvSpPr>
            <p:spPr>
              <a:xfrm rot="10680000">
                <a:off x="7082373" y="282292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/>
            </p:nvSpPr>
            <p:spPr>
              <a:xfrm rot="10680000">
                <a:off x="5852982" y="143287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/>
            </p:nvSpPr>
            <p:spPr>
              <a:xfrm rot="10680000">
                <a:off x="4944580" y="253098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/>
            </p:nvSpPr>
            <p:spPr>
              <a:xfrm rot="10680000">
                <a:off x="4684443" y="33038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/>
            </p:nvSpPr>
            <p:spPr>
              <a:xfrm rot="10680000">
                <a:off x="4005489" y="254195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/>
            </p:nvSpPr>
            <p:spPr>
              <a:xfrm rot="10680000">
                <a:off x="3888552" y="287680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>
                <a:spLocks noChangeAspect="1"/>
              </p:cNvSpPr>
              <p:nvPr/>
            </p:nvSpPr>
            <p:spPr>
              <a:xfrm rot="10680000">
                <a:off x="3498445" y="354557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>
                <a:spLocks noChangeAspect="1"/>
              </p:cNvSpPr>
              <p:nvPr/>
            </p:nvSpPr>
            <p:spPr>
              <a:xfrm rot="10680000">
                <a:off x="3223090" y="29617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/>
            </p:nvSpPr>
            <p:spPr>
              <a:xfrm rot="10680000">
                <a:off x="2561219" y="242597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/>
            </p:nvSpPr>
            <p:spPr>
              <a:xfrm rot="10680000">
                <a:off x="2255895" y="223373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/>
            </p:nvSpPr>
            <p:spPr>
              <a:xfrm rot="10680000">
                <a:off x="1220535" y="23985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/>
            </p:nvSpPr>
            <p:spPr>
              <a:xfrm rot="10680000">
                <a:off x="481632" y="302786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 rot="10680000">
                <a:off x="284276" y="263851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/>
            </p:nvSpPr>
            <p:spPr>
              <a:xfrm rot="10680000">
                <a:off x="161758" y="33232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/>
            </p:nvSpPr>
            <p:spPr>
              <a:xfrm rot="10680000">
                <a:off x="-535115" y="310065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1441225" y="5762378"/>
              <a:ext cx="9571310" cy="2685638"/>
              <a:chOff x="1445507" y="1930863"/>
              <a:chExt cx="9571310" cy="2685638"/>
            </a:xfrm>
          </p:grpSpPr>
          <p:sp>
            <p:nvSpPr>
              <p:cNvPr id="281" name="任意多边形 280"/>
              <p:cNvSpPr/>
              <p:nvPr/>
            </p:nvSpPr>
            <p:spPr>
              <a:xfrm rot="10680000">
                <a:off x="1450801" y="1960408"/>
                <a:ext cx="9536584" cy="2647083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/>
              <p:cNvSpPr>
                <a:spLocks noChangeAspect="1"/>
              </p:cNvSpPr>
              <p:nvPr/>
            </p:nvSpPr>
            <p:spPr>
              <a:xfrm rot="10680000">
                <a:off x="10972988" y="347332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/>
              <p:cNvSpPr>
                <a:spLocks noChangeAspect="1"/>
              </p:cNvSpPr>
              <p:nvPr/>
            </p:nvSpPr>
            <p:spPr>
              <a:xfrm rot="10680000">
                <a:off x="10825211" y="332118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/>
              <p:cNvSpPr>
                <a:spLocks noChangeAspect="1"/>
              </p:cNvSpPr>
              <p:nvPr/>
            </p:nvSpPr>
            <p:spPr>
              <a:xfrm rot="10680000">
                <a:off x="9956269" y="322621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/>
              <p:cNvSpPr>
                <a:spLocks noChangeAspect="1"/>
              </p:cNvSpPr>
              <p:nvPr/>
            </p:nvSpPr>
            <p:spPr>
              <a:xfrm rot="10680000">
                <a:off x="9305000" y="355322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/>
              <p:cNvSpPr>
                <a:spLocks noChangeAspect="1"/>
              </p:cNvSpPr>
              <p:nvPr/>
            </p:nvSpPr>
            <p:spPr>
              <a:xfrm rot="10680000">
                <a:off x="9509317" y="40875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/>
              <p:cNvSpPr>
                <a:spLocks noChangeAspect="1"/>
              </p:cNvSpPr>
              <p:nvPr/>
            </p:nvSpPr>
            <p:spPr>
              <a:xfrm rot="10680000">
                <a:off x="8882499" y="326887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/>
              <p:cNvSpPr>
                <a:spLocks noChangeAspect="1"/>
              </p:cNvSpPr>
              <p:nvPr/>
            </p:nvSpPr>
            <p:spPr>
              <a:xfrm rot="10680000">
                <a:off x="8630240" y="35767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/>
              <p:cNvSpPr>
                <a:spLocks noChangeAspect="1"/>
              </p:cNvSpPr>
              <p:nvPr/>
            </p:nvSpPr>
            <p:spPr>
              <a:xfrm rot="10680000">
                <a:off x="7988789" y="38157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/>
              <p:cNvSpPr>
                <a:spLocks noChangeAspect="1"/>
              </p:cNvSpPr>
              <p:nvPr/>
            </p:nvSpPr>
            <p:spPr>
              <a:xfrm rot="10680000">
                <a:off x="6602170" y="457267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/>
              <p:cNvSpPr>
                <a:spLocks noChangeAspect="1"/>
              </p:cNvSpPr>
              <p:nvPr/>
            </p:nvSpPr>
            <p:spPr>
              <a:xfrm rot="10680000">
                <a:off x="6324013" y="369598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/>
              <p:cNvSpPr>
                <a:spLocks noChangeAspect="1"/>
              </p:cNvSpPr>
              <p:nvPr/>
            </p:nvSpPr>
            <p:spPr>
              <a:xfrm rot="10680000">
                <a:off x="5856661" y="360399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/>
              <p:cNvSpPr>
                <a:spLocks noChangeAspect="1"/>
              </p:cNvSpPr>
              <p:nvPr/>
            </p:nvSpPr>
            <p:spPr>
              <a:xfrm rot="10680000">
                <a:off x="5604895" y="392608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/>
              <p:cNvSpPr>
                <a:spLocks noChangeAspect="1"/>
              </p:cNvSpPr>
              <p:nvPr/>
            </p:nvSpPr>
            <p:spPr>
              <a:xfrm rot="10680000">
                <a:off x="4978794" y="382933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/>
              <p:cNvSpPr>
                <a:spLocks noChangeAspect="1"/>
              </p:cNvSpPr>
              <p:nvPr/>
            </p:nvSpPr>
            <p:spPr>
              <a:xfrm rot="10680000">
                <a:off x="4216361" y="341717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/>
              <p:cNvSpPr>
                <a:spLocks noChangeAspect="1"/>
              </p:cNvSpPr>
              <p:nvPr/>
            </p:nvSpPr>
            <p:spPr>
              <a:xfrm rot="10680000">
                <a:off x="4065051" y="36622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/>
              <p:cNvSpPr>
                <a:spLocks noChangeAspect="1"/>
              </p:cNvSpPr>
              <p:nvPr/>
            </p:nvSpPr>
            <p:spPr>
              <a:xfrm rot="10680000">
                <a:off x="3472187" y="453582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/>
              <p:cNvSpPr>
                <a:spLocks noChangeAspect="1"/>
              </p:cNvSpPr>
              <p:nvPr/>
            </p:nvSpPr>
            <p:spPr>
              <a:xfrm rot="10680000">
                <a:off x="3282049" y="413053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/>
              <p:cNvSpPr>
                <a:spLocks noChangeAspect="1"/>
              </p:cNvSpPr>
              <p:nvPr/>
            </p:nvSpPr>
            <p:spPr>
              <a:xfrm rot="10680000">
                <a:off x="2807484" y="347758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/>
              <p:cNvSpPr>
                <a:spLocks noChangeAspect="1"/>
              </p:cNvSpPr>
              <p:nvPr/>
            </p:nvSpPr>
            <p:spPr>
              <a:xfrm rot="10680000">
                <a:off x="2547671" y="379067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/>
              <p:cNvSpPr>
                <a:spLocks noChangeAspect="1"/>
              </p:cNvSpPr>
              <p:nvPr/>
            </p:nvSpPr>
            <p:spPr>
              <a:xfrm rot="10680000">
                <a:off x="1944549" y="379819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/>
              <p:cNvSpPr>
                <a:spLocks noChangeAspect="1"/>
              </p:cNvSpPr>
              <p:nvPr/>
            </p:nvSpPr>
            <p:spPr>
              <a:xfrm rot="10680000">
                <a:off x="1608158" y="357980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/>
              <p:cNvSpPr>
                <a:spLocks noChangeAspect="1"/>
              </p:cNvSpPr>
              <p:nvPr/>
            </p:nvSpPr>
            <p:spPr>
              <a:xfrm rot="10680000">
                <a:off x="1445507" y="374019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/>
              <p:cNvSpPr>
                <a:spLocks noChangeAspect="1"/>
              </p:cNvSpPr>
              <p:nvPr/>
            </p:nvSpPr>
            <p:spPr>
              <a:xfrm rot="10680000">
                <a:off x="10554923" y="36297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/>
              <p:cNvSpPr>
                <a:spLocks noChangeAspect="1"/>
              </p:cNvSpPr>
              <p:nvPr/>
            </p:nvSpPr>
            <p:spPr>
              <a:xfrm rot="10680000">
                <a:off x="10739184" y="277754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/>
              <p:cNvSpPr>
                <a:spLocks noChangeAspect="1"/>
              </p:cNvSpPr>
              <p:nvPr/>
            </p:nvSpPr>
            <p:spPr>
              <a:xfrm rot="10680000">
                <a:off x="10409987" y="221143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/>
              <p:cNvSpPr>
                <a:spLocks noChangeAspect="1"/>
              </p:cNvSpPr>
              <p:nvPr/>
            </p:nvSpPr>
            <p:spPr>
              <a:xfrm rot="10680000">
                <a:off x="10318727" y="269939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/>
              <p:cNvSpPr>
                <a:spLocks noChangeAspect="1"/>
              </p:cNvSpPr>
              <p:nvPr/>
            </p:nvSpPr>
            <p:spPr>
              <a:xfrm rot="10680000">
                <a:off x="9797810" y="245431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/>
              <p:cNvSpPr>
                <a:spLocks noChangeAspect="1"/>
              </p:cNvSpPr>
              <p:nvPr/>
            </p:nvSpPr>
            <p:spPr>
              <a:xfrm rot="10680000">
                <a:off x="8991110" y="224397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>
                <a:spLocks noChangeAspect="1"/>
              </p:cNvSpPr>
              <p:nvPr/>
            </p:nvSpPr>
            <p:spPr>
              <a:xfrm rot="10680000">
                <a:off x="8367093" y="253909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>
                <a:spLocks noChangeAspect="1"/>
              </p:cNvSpPr>
              <p:nvPr/>
            </p:nvSpPr>
            <p:spPr>
              <a:xfrm rot="10680000">
                <a:off x="7811747" y="258555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>
                <a:spLocks noChangeAspect="1"/>
              </p:cNvSpPr>
              <p:nvPr/>
            </p:nvSpPr>
            <p:spPr>
              <a:xfrm rot="10680000">
                <a:off x="7561541" y="302620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>
                <a:spLocks noChangeAspect="1"/>
              </p:cNvSpPr>
              <p:nvPr/>
            </p:nvSpPr>
            <p:spPr>
              <a:xfrm rot="10680000">
                <a:off x="7409992" y="252609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>
                <a:spLocks noChangeAspect="1"/>
              </p:cNvSpPr>
              <p:nvPr/>
            </p:nvSpPr>
            <p:spPr>
              <a:xfrm rot="10680000">
                <a:off x="7141195" y="304346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>
                <a:spLocks noChangeAspect="1"/>
              </p:cNvSpPr>
              <p:nvPr/>
            </p:nvSpPr>
            <p:spPr>
              <a:xfrm rot="10680000">
                <a:off x="7011104" y="26225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>
                <a:spLocks noChangeAspect="1"/>
              </p:cNvSpPr>
              <p:nvPr/>
            </p:nvSpPr>
            <p:spPr>
              <a:xfrm rot="10680000">
                <a:off x="6892651" y="286713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>
                <a:spLocks noChangeAspect="1"/>
              </p:cNvSpPr>
              <p:nvPr/>
            </p:nvSpPr>
            <p:spPr>
              <a:xfrm rot="10680000">
                <a:off x="6064599" y="193086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>
                <a:spLocks noChangeAspect="1"/>
              </p:cNvSpPr>
              <p:nvPr/>
            </p:nvSpPr>
            <p:spPr>
              <a:xfrm rot="10680000">
                <a:off x="5452748" y="267048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>
                <a:spLocks noChangeAspect="1"/>
              </p:cNvSpPr>
              <p:nvPr/>
            </p:nvSpPr>
            <p:spPr>
              <a:xfrm rot="10680000">
                <a:off x="5277534" y="319102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>
                <a:spLocks noChangeAspect="1"/>
              </p:cNvSpPr>
              <p:nvPr/>
            </p:nvSpPr>
            <p:spPr>
              <a:xfrm rot="10680000">
                <a:off x="4820227" y="267787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/>
              <p:cNvSpPr>
                <a:spLocks noChangeAspect="1"/>
              </p:cNvSpPr>
              <p:nvPr/>
            </p:nvSpPr>
            <p:spPr>
              <a:xfrm rot="10680000">
                <a:off x="4741464" y="290341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/>
              <p:cNvSpPr>
                <a:spLocks noChangeAspect="1"/>
              </p:cNvSpPr>
              <p:nvPr/>
            </p:nvSpPr>
            <p:spPr>
              <a:xfrm rot="10680000">
                <a:off x="4478709" y="33538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/>
              <p:cNvSpPr>
                <a:spLocks noChangeAspect="1"/>
              </p:cNvSpPr>
              <p:nvPr/>
            </p:nvSpPr>
            <p:spPr>
              <a:xfrm rot="10680000">
                <a:off x="4293248" y="296065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/>
              <p:cNvSpPr>
                <a:spLocks noChangeAspect="1"/>
              </p:cNvSpPr>
              <p:nvPr/>
            </p:nvSpPr>
            <p:spPr>
              <a:xfrm rot="10680000">
                <a:off x="3847447" y="259975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>
                <a:spLocks noChangeAspect="1"/>
              </p:cNvSpPr>
              <p:nvPr/>
            </p:nvSpPr>
            <p:spPr>
              <a:xfrm rot="10680000">
                <a:off x="3641798" y="247027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>
                <a:spLocks noChangeAspect="1"/>
              </p:cNvSpPr>
              <p:nvPr/>
            </p:nvSpPr>
            <p:spPr>
              <a:xfrm rot="10680000">
                <a:off x="2944436" y="258126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>
                <a:spLocks noChangeAspect="1"/>
              </p:cNvSpPr>
              <p:nvPr/>
            </p:nvSpPr>
            <p:spPr>
              <a:xfrm rot="10680000">
                <a:off x="2446751" y="300515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>
                <a:spLocks noChangeAspect="1"/>
              </p:cNvSpPr>
              <p:nvPr/>
            </p:nvSpPr>
            <p:spPr>
              <a:xfrm rot="10680000">
                <a:off x="2313823" y="274290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/>
              <p:cNvSpPr>
                <a:spLocks noChangeAspect="1"/>
              </p:cNvSpPr>
              <p:nvPr/>
            </p:nvSpPr>
            <p:spPr>
              <a:xfrm rot="10680000">
                <a:off x="2231305" y="320409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>
                <a:spLocks noChangeAspect="1"/>
              </p:cNvSpPr>
              <p:nvPr/>
            </p:nvSpPr>
            <p:spPr>
              <a:xfrm rot="10680000">
                <a:off x="1761926" y="305419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2" name="文本框 331"/>
          <p:cNvSpPr txBox="1"/>
          <p:nvPr/>
        </p:nvSpPr>
        <p:spPr>
          <a:xfrm>
            <a:off x="2184310" y="2535857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5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zh-CN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1" name="组合 340"/>
          <p:cNvGrpSpPr/>
          <p:nvPr/>
        </p:nvGrpSpPr>
        <p:grpSpPr>
          <a:xfrm>
            <a:off x="503614" y="1748202"/>
            <a:ext cx="1643414" cy="1643414"/>
            <a:chOff x="704850" y="1787060"/>
            <a:chExt cx="1793206" cy="1793206"/>
          </a:xfrm>
        </p:grpSpPr>
        <p:sp>
          <p:nvSpPr>
            <p:cNvPr id="333" name="椭圆 332"/>
            <p:cNvSpPr/>
            <p:nvPr/>
          </p:nvSpPr>
          <p:spPr>
            <a:xfrm>
              <a:off x="850899" y="1930400"/>
              <a:ext cx="1498600" cy="1498600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850899" y="1930400"/>
              <a:ext cx="1498600" cy="14986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787398" y="1866899"/>
              <a:ext cx="1625602" cy="1625602"/>
            </a:xfrm>
            <a:prstGeom prst="ellipse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弧形 336"/>
            <p:cNvSpPr>
              <a:spLocks noChangeAspect="1"/>
            </p:cNvSpPr>
            <p:nvPr/>
          </p:nvSpPr>
          <p:spPr>
            <a:xfrm>
              <a:off x="784678" y="1868475"/>
              <a:ext cx="1627200" cy="1627200"/>
            </a:xfrm>
            <a:prstGeom prst="arc">
              <a:avLst/>
            </a:prstGeom>
            <a:ln w="6350">
              <a:solidFill>
                <a:srgbClr val="55E1DB"/>
              </a:solidFill>
            </a:ln>
            <a:effectLst>
              <a:glow rad="127000">
                <a:srgbClr val="55E1DB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弧形 339"/>
            <p:cNvSpPr>
              <a:spLocks noChangeAspect="1"/>
            </p:cNvSpPr>
            <p:nvPr/>
          </p:nvSpPr>
          <p:spPr>
            <a:xfrm>
              <a:off x="704850" y="1787060"/>
              <a:ext cx="1793206" cy="1793206"/>
            </a:xfrm>
            <a:prstGeom prst="arc">
              <a:avLst>
                <a:gd name="adj1" fmla="val 4793078"/>
                <a:gd name="adj2" fmla="val 12983250"/>
              </a:avLst>
            </a:prstGeom>
            <a:ln w="6350">
              <a:solidFill>
                <a:srgbClr val="55E1DB"/>
              </a:solidFill>
              <a:tailEnd type="oval" w="sm" len="sm"/>
            </a:ln>
            <a:effectLst>
              <a:glow rad="127000">
                <a:srgbClr val="55E1DB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07365" y="3600352"/>
            <a:ext cx="4756454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79548" y="2977116"/>
            <a:ext cx="51106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2077704" y="3093236"/>
            <a:ext cx="72000" cy="72000"/>
          </a:xfrm>
          <a:prstGeom prst="ellipse">
            <a:avLst/>
          </a:prstGeom>
          <a:solidFill>
            <a:srgbClr val="55E1DB"/>
          </a:solidFill>
          <a:ln>
            <a:noFill/>
          </a:ln>
          <a:effectLst>
            <a:glow rad="127000">
              <a:srgbClr val="55E1DB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684" y="3832443"/>
            <a:ext cx="7257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effectLst>
                  <a:glow rad="127000">
                    <a:srgbClr val="E83766">
                      <a:alpha val="20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46335" y="2559171"/>
            <a:ext cx="5796309" cy="4771895"/>
          </a:xfrm>
          <a:prstGeom prst="line">
            <a:avLst/>
          </a:prstGeom>
          <a:ln>
            <a:gradFill>
              <a:gsLst>
                <a:gs pos="100000">
                  <a:schemeClr val="bg1">
                    <a:alpha val="20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 scaled="1"/>
            </a:gra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5962093" y="-934214"/>
            <a:ext cx="5796309" cy="477189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>
            <a:spLocks noChangeAspect="1"/>
          </p:cNvSpPr>
          <p:nvPr/>
        </p:nvSpPr>
        <p:spPr>
          <a:xfrm>
            <a:off x="9611267" y="7300271"/>
            <a:ext cx="142784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>
            <a:spLocks noChangeAspect="1"/>
          </p:cNvSpPr>
          <p:nvPr/>
        </p:nvSpPr>
        <p:spPr>
          <a:xfrm>
            <a:off x="9741336" y="6885770"/>
            <a:ext cx="123442" cy="124494"/>
          </a:xfrm>
          <a:prstGeom prst="ellipse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>
            <a:spLocks noChangeAspect="1"/>
          </p:cNvSpPr>
          <p:nvPr/>
        </p:nvSpPr>
        <p:spPr>
          <a:xfrm>
            <a:off x="9635821" y="6370322"/>
            <a:ext cx="104274" cy="105162"/>
          </a:xfrm>
          <a:prstGeom prst="ellipse">
            <a:avLst/>
          </a:prstGeom>
          <a:noFill/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>
            <a:spLocks noChangeAspect="1"/>
          </p:cNvSpPr>
          <p:nvPr/>
        </p:nvSpPr>
        <p:spPr>
          <a:xfrm>
            <a:off x="9762508" y="5952130"/>
            <a:ext cx="109786" cy="1107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>
            <a:spLocks noChangeAspect="1"/>
          </p:cNvSpPr>
          <p:nvPr/>
        </p:nvSpPr>
        <p:spPr>
          <a:xfrm>
            <a:off x="9994114" y="6140849"/>
            <a:ext cx="100102" cy="100954"/>
          </a:xfrm>
          <a:prstGeom prst="ellipse">
            <a:avLst/>
          </a:prstGeom>
          <a:noFill/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>
            <a:spLocks noChangeAspect="1"/>
          </p:cNvSpPr>
          <p:nvPr/>
        </p:nvSpPr>
        <p:spPr>
          <a:xfrm>
            <a:off x="9928298" y="5588685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>
            <a:spLocks noChangeAspect="1"/>
          </p:cNvSpPr>
          <p:nvPr/>
        </p:nvSpPr>
        <p:spPr>
          <a:xfrm>
            <a:off x="10007450" y="5010204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8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>
            <a:spLocks noChangeAspect="1"/>
          </p:cNvSpPr>
          <p:nvPr/>
        </p:nvSpPr>
        <p:spPr>
          <a:xfrm>
            <a:off x="9910080" y="4401312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>
            <a:spLocks noChangeAspect="1"/>
          </p:cNvSpPr>
          <p:nvPr/>
        </p:nvSpPr>
        <p:spPr>
          <a:xfrm>
            <a:off x="10192523" y="6699696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>
            <a:spLocks noChangeAspect="1"/>
          </p:cNvSpPr>
          <p:nvPr/>
        </p:nvSpPr>
        <p:spPr>
          <a:xfrm>
            <a:off x="10210624" y="5897210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>
            <a:spLocks noChangeAspect="1"/>
          </p:cNvSpPr>
          <p:nvPr/>
        </p:nvSpPr>
        <p:spPr>
          <a:xfrm>
            <a:off x="10171048" y="5416141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>
            <a:spLocks noChangeAspect="1"/>
          </p:cNvSpPr>
          <p:nvPr/>
        </p:nvSpPr>
        <p:spPr>
          <a:xfrm>
            <a:off x="10250200" y="4809568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>
            <a:spLocks noChangeAspect="1"/>
          </p:cNvSpPr>
          <p:nvPr/>
        </p:nvSpPr>
        <p:spPr>
          <a:xfrm>
            <a:off x="9982962" y="3749849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>
            <a:spLocks noChangeAspect="1"/>
          </p:cNvSpPr>
          <p:nvPr/>
        </p:nvSpPr>
        <p:spPr>
          <a:xfrm>
            <a:off x="10148995" y="4586314"/>
            <a:ext cx="79152" cy="79826"/>
          </a:xfrm>
          <a:prstGeom prst="ellipse">
            <a:avLst/>
          </a:prstGeom>
          <a:noFill/>
          <a:ln>
            <a:solidFill>
              <a:schemeClr val="bg1"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494</Words>
  <Application>Microsoft Office PowerPoint</Application>
  <PresentationFormat>宽屏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China</cp:lastModifiedBy>
  <cp:revision>207</cp:revision>
  <dcterms:created xsi:type="dcterms:W3CDTF">2020-06-04T14:13:07Z</dcterms:created>
  <dcterms:modified xsi:type="dcterms:W3CDTF">2020-06-15T06:14:56Z</dcterms:modified>
</cp:coreProperties>
</file>