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262"/>
    <a:srgbClr val="3BF2FB"/>
    <a:srgbClr val="BF5E6E"/>
    <a:srgbClr val="2C95AD"/>
    <a:srgbClr val="22F0FA"/>
    <a:srgbClr val="D41261"/>
    <a:srgbClr val="00194C"/>
    <a:srgbClr val="6DFEF1"/>
    <a:srgbClr val="920031"/>
    <a:srgbClr val="BB1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95414" autoAdjust="0"/>
  </p:normalViewPr>
  <p:slideViewPr>
    <p:cSldViewPr snapToGrid="0" showGuides="1">
      <p:cViewPr>
        <p:scale>
          <a:sx n="75" d="100"/>
          <a:sy n="75" d="100"/>
        </p:scale>
        <p:origin x="-29" y="43"/>
      </p:cViewPr>
      <p:guideLst>
        <p:guide pos="6924"/>
        <p:guide orient="horz" pos="2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14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700" cap="rnd">
              <a:solidFill>
                <a:srgbClr val="AD226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89-45D6-8604-9B6DADF566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700" cap="rnd">
              <a:solidFill>
                <a:schemeClr val="bg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3</c:v>
                </c:pt>
                <c:pt idx="6">
                  <c:v>2.6</c:v>
                </c:pt>
                <c:pt idx="7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89-45D6-8604-9B6DADF566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700" cap="rnd">
              <a:solidFill>
                <a:srgbClr val="3BF2FB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3.5</c:v>
                </c:pt>
                <c:pt idx="5">
                  <c:v>4</c:v>
                </c:pt>
                <c:pt idx="6">
                  <c:v>4.3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89-45D6-8604-9B6DADF56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49823"/>
        <c:axId val="105751071"/>
      </c:lineChart>
      <c:catAx>
        <c:axId val="10574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51071"/>
        <c:crosses val="autoZero"/>
        <c:auto val="1"/>
        <c:lblAlgn val="ctr"/>
        <c:lblOffset val="100"/>
        <c:noMultiLvlLbl val="0"/>
      </c:catAx>
      <c:valAx>
        <c:axId val="105751071"/>
        <c:scaling>
          <c:orientation val="minMax"/>
          <c:max val="5.5"/>
          <c:min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49823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5" name="组合 924"/>
          <p:cNvGrpSpPr/>
          <p:nvPr userDrawn="1"/>
        </p:nvGrpSpPr>
        <p:grpSpPr>
          <a:xfrm>
            <a:off x="-3200400" y="-5867400"/>
            <a:ext cx="18592800" cy="18592800"/>
            <a:chOff x="2901919" y="234919"/>
            <a:chExt cx="6388162" cy="6388162"/>
          </a:xfrm>
        </p:grpSpPr>
        <p:sp>
          <p:nvSpPr>
            <p:cNvPr id="824" name="等腰三角形 823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等腰三角形 824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等腰三角形 825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等腰三角形 826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等腰三角形 827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等腰三角形 828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等腰三角形 829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等腰三角形 830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等腰三角形 831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等腰三角形 832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等腰三角形 833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等腰三角形 834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等腰三角形 835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等腰三角形 836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等腰三角形 837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等腰三角形 838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等腰三角形 839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等腰三角形 840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等腰三角形 841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等腰三角形 842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等腰三角形 843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等腰三角形 844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等腰三角形 845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等腰三角形 846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等腰三角形 847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等腰三角形 848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等腰三角形 849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1" name="等腰三角形 850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2" name="等腰三角形 851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等腰三角形 852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4" name="等腰三角形 853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等腰三角形 854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等腰三角形 855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7" name="等腰三角形 856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等腰三角形 857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等腰三角形 858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等腰三角形 859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等腰三角形 860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等腰三角形 861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等腰三角形 862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等腰三角形 863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等腰三角形 864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等腰三角形 865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等腰三角形 866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等腰三角形 867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等腰三角形 868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等腰三角形 869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等腰三角形 870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等腰三角形 871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等腰三角形 872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等腰三角形 873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等腰三角形 874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等腰三角形 875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等腰三角形 876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等腰三角形 877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等腰三角形 878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等腰三角形 879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等腰三角形 880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等腰三角形 881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等腰三角形 882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等腰三角形 883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等腰三角形 884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等腰三角形 885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等腰三角形 886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等腰三角形 887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等腰三角形 888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等腰三角形 889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等腰三角形 890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等腰三角形 891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等腰三角形 892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4" name="等腰三角形 893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等腰三角形 894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等腰三角形 895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等腰三角形 896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等腰三角形 897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等腰三角形 898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等腰三角形 899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等腰三角形 900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等腰三角形 901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等腰三角形 902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等腰三角形 903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等腰三角形 904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等腰三角形 905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等腰三角形 906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等腰三角形 907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9" name="等腰三角形 908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等腰三角形 909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1" name="等腰三角形 910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2" name="等腰三角形 911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3" name="等腰三角形 912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等腰三角形 913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等腰三角形 914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等腰三角形 915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等腰三角形 916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等腰三角形 917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等腰三角形 918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等腰三角形 919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等腰三角形 920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等腰三角形 921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等腰三角形 922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等腰三角形 923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5" name="等腰三角形 414"/>
          <p:cNvSpPr/>
          <p:nvPr userDrawn="1"/>
        </p:nvSpPr>
        <p:spPr>
          <a:xfrm flipV="1">
            <a:off x="5257800" y="2706413"/>
            <a:ext cx="1676400" cy="1445174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69850">
            <a:gradFill flip="none" rotWithShape="1">
              <a:gsLst>
                <a:gs pos="25000">
                  <a:srgbClr val="6DFEF1"/>
                </a:gs>
                <a:gs pos="75000">
                  <a:srgbClr val="6DFEF1"/>
                </a:gs>
                <a:gs pos="50000">
                  <a:schemeClr val="bg1"/>
                </a:gs>
                <a:gs pos="0">
                  <a:schemeClr val="bg1"/>
                </a:gs>
                <a:gs pos="95000">
                  <a:srgbClr val="6DFEF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图片 3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892" name="矩形 891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7" name="组合 376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378" name="组合 377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418" name="直接连接符 417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合 378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380" name="直接连接符 379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/>
        </p:nvSpPr>
        <p:spPr>
          <a:xfrm>
            <a:off x="-10401300" y="-830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 userDrawn="1"/>
        </p:nvSpPr>
        <p:spPr>
          <a:xfrm>
            <a:off x="-104013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 userDrawn="1"/>
        </p:nvSpPr>
        <p:spPr>
          <a:xfrm>
            <a:off x="228219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 userDrawn="1"/>
        </p:nvSpPr>
        <p:spPr>
          <a:xfrm>
            <a:off x="22821900" y="-82677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任意多边形 6"/>
          <p:cNvSpPr/>
          <p:nvPr userDrawn="1"/>
        </p:nvSpPr>
        <p:spPr bwMode="white">
          <a:xfrm>
            <a:off x="2602006" y="3420478"/>
            <a:ext cx="6979316" cy="3708133"/>
          </a:xfrm>
          <a:custGeom>
            <a:avLst/>
            <a:gdLst>
              <a:gd name="connsiteX0" fmla="*/ 1676400 w 7223760"/>
              <a:gd name="connsiteY0" fmla="*/ 0 h 3925824"/>
              <a:gd name="connsiteX1" fmla="*/ 5669280 w 7223760"/>
              <a:gd name="connsiteY1" fmla="*/ 0 h 3925824"/>
              <a:gd name="connsiteX2" fmla="*/ 7223760 w 7223760"/>
              <a:gd name="connsiteY2" fmla="*/ 3925824 h 3925824"/>
              <a:gd name="connsiteX3" fmla="*/ 0 w 7223760"/>
              <a:gd name="connsiteY3" fmla="*/ 3925824 h 3925824"/>
              <a:gd name="connsiteX4" fmla="*/ 1676400 w 7223760"/>
              <a:gd name="connsiteY4" fmla="*/ 0 h 3925824"/>
              <a:gd name="connsiteX0" fmla="*/ 1676400 w 7275565"/>
              <a:gd name="connsiteY0" fmla="*/ 0 h 3925824"/>
              <a:gd name="connsiteX1" fmla="*/ 5669280 w 7275565"/>
              <a:gd name="connsiteY1" fmla="*/ 0 h 3925824"/>
              <a:gd name="connsiteX2" fmla="*/ 7275565 w 7275565"/>
              <a:gd name="connsiteY2" fmla="*/ 3904778 h 3925824"/>
              <a:gd name="connsiteX3" fmla="*/ 0 w 7275565"/>
              <a:gd name="connsiteY3" fmla="*/ 3925824 h 3925824"/>
              <a:gd name="connsiteX4" fmla="*/ 1676400 w 7275565"/>
              <a:gd name="connsiteY4" fmla="*/ 0 h 392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565" h="3925824">
                <a:moveTo>
                  <a:pt x="1676400" y="0"/>
                </a:moveTo>
                <a:lnTo>
                  <a:pt x="5669280" y="0"/>
                </a:lnTo>
                <a:lnTo>
                  <a:pt x="7275565" y="3904778"/>
                </a:lnTo>
                <a:lnTo>
                  <a:pt x="0" y="3925824"/>
                </a:lnTo>
                <a:lnTo>
                  <a:pt x="1676400" y="0"/>
                </a:lnTo>
                <a:close/>
              </a:path>
            </a:pathLst>
          </a:custGeom>
          <a:gradFill rotWithShape="0">
            <a:gsLst>
              <a:gs pos="20000">
                <a:srgbClr val="050537"/>
              </a:gs>
              <a:gs pos="58000">
                <a:srgbClr val="180F3A"/>
              </a:gs>
              <a:gs pos="84000">
                <a:srgbClr val="4A113C"/>
              </a:gs>
            </a:gsLst>
            <a:lin ang="5400000" scaled="0"/>
            <a:tileRect l="-37549" t="-92243" r="-38391" b="7298"/>
          </a:gradFill>
          <a:ln w="28575">
            <a:gradFill>
              <a:gsLst>
                <a:gs pos="0">
                  <a:srgbClr val="3BF2FB">
                    <a:alpha val="0"/>
                  </a:srgbClr>
                </a:gs>
                <a:gs pos="100000">
                  <a:srgbClr val="3BF2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4" name="组合 893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895" name="组合 894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915" name="直接连接符 914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组合 89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897" name="直接连接符 896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接连接符 912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6" name="矩形 925"/>
          <p:cNvSpPr/>
          <p:nvPr userDrawn="1"/>
        </p:nvSpPr>
        <p:spPr>
          <a:xfrm>
            <a:off x="76200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80694" y="1467000"/>
            <a:ext cx="3230612" cy="2877520"/>
            <a:chOff x="4649647" y="2132974"/>
            <a:chExt cx="2964094" cy="2640131"/>
          </a:xfrm>
        </p:grpSpPr>
        <p:sp>
          <p:nvSpPr>
            <p:cNvPr id="790" name="椭圆 789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椭圆 792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6" name="椭圆 795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2" name="椭圆 801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椭圆 802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椭圆 810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椭圆 818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椭圆 819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椭圆 820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椭圆 821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椭圆 823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椭圆 824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椭圆 825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椭圆 826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椭圆 827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椭圆 828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椭圆 829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椭圆 830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椭圆 831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椭圆 832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椭圆 833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椭圆 834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椭圆 835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椭圆 836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椭圆 837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椭圆 838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椭圆 839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椭圆 840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椭圆 841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椭圆 842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椭圆 843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椭圆 844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椭圆 845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椭圆 846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椭圆 847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椭圆 848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椭圆 849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 userDrawn="1"/>
        </p:nvSpPr>
        <p:spPr>
          <a:xfrm>
            <a:off x="4271348" y="1225268"/>
            <a:ext cx="1948478" cy="1966242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8478" h="1966242">
                <a:moveTo>
                  <a:pt x="5378" y="1966242"/>
                </a:moveTo>
                <a:cubicBezTo>
                  <a:pt x="-89872" y="727198"/>
                  <a:pt x="1100753" y="-64170"/>
                  <a:pt x="1948478" y="4092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1" name="任意多边形 890"/>
          <p:cNvSpPr/>
          <p:nvPr userDrawn="1"/>
        </p:nvSpPr>
        <p:spPr>
          <a:xfrm rot="6356858">
            <a:off x="6473666" y="1859308"/>
            <a:ext cx="1917545" cy="1300125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  <a:gd name="connsiteX0" fmla="*/ 9105 w 1425909"/>
              <a:gd name="connsiteY0" fmla="*/ 1735184 h 1735184"/>
              <a:gd name="connsiteX1" fmla="*/ 1425909 w 1425909"/>
              <a:gd name="connsiteY1" fmla="*/ 5565 h 1735184"/>
              <a:gd name="connsiteX0" fmla="*/ 8260 w 1425064"/>
              <a:gd name="connsiteY0" fmla="*/ 1729619 h 1729619"/>
              <a:gd name="connsiteX1" fmla="*/ 1425064 w 1425064"/>
              <a:gd name="connsiteY1" fmla="*/ 0 h 1729619"/>
              <a:gd name="connsiteX0" fmla="*/ 8017 w 1424821"/>
              <a:gd name="connsiteY0" fmla="*/ 1729619 h 1729619"/>
              <a:gd name="connsiteX1" fmla="*/ 1424821 w 1424821"/>
              <a:gd name="connsiteY1" fmla="*/ 0 h 1729619"/>
              <a:gd name="connsiteX0" fmla="*/ 7888 w 1438761"/>
              <a:gd name="connsiteY0" fmla="*/ 1684120 h 1684120"/>
              <a:gd name="connsiteX1" fmla="*/ 1438761 w 1438761"/>
              <a:gd name="connsiteY1" fmla="*/ 0 h 1684120"/>
              <a:gd name="connsiteX0" fmla="*/ 8084 w 1438957"/>
              <a:gd name="connsiteY0" fmla="*/ 1684120 h 1684120"/>
              <a:gd name="connsiteX1" fmla="*/ 1438957 w 1438957"/>
              <a:gd name="connsiteY1" fmla="*/ 0 h 1684120"/>
              <a:gd name="connsiteX0" fmla="*/ 7129 w 1438002"/>
              <a:gd name="connsiteY0" fmla="*/ 1685510 h 1685510"/>
              <a:gd name="connsiteX1" fmla="*/ 1438002 w 1438002"/>
              <a:gd name="connsiteY1" fmla="*/ 1390 h 1685510"/>
              <a:gd name="connsiteX0" fmla="*/ 6391 w 1548618"/>
              <a:gd name="connsiteY0" fmla="*/ 1680077 h 1680077"/>
              <a:gd name="connsiteX1" fmla="*/ 1548618 w 1548618"/>
              <a:gd name="connsiteY1" fmla="*/ 1405 h 1680077"/>
              <a:gd name="connsiteX0" fmla="*/ 6422 w 1543563"/>
              <a:gd name="connsiteY0" fmla="*/ 1312599 h 1312599"/>
              <a:gd name="connsiteX1" fmla="*/ 1543563 w 1543563"/>
              <a:gd name="connsiteY1" fmla="*/ 4389 h 1312599"/>
              <a:gd name="connsiteX0" fmla="*/ 0 w 1537141"/>
              <a:gd name="connsiteY0" fmla="*/ 1310784 h 1310784"/>
              <a:gd name="connsiteX1" fmla="*/ 1537141 w 1537141"/>
              <a:gd name="connsiteY1" fmla="*/ 2574 h 1310784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12715 h 1312715"/>
              <a:gd name="connsiteX1" fmla="*/ 1537141 w 1537141"/>
              <a:gd name="connsiteY1" fmla="*/ 4505 h 1312715"/>
              <a:gd name="connsiteX0" fmla="*/ 0 w 1537141"/>
              <a:gd name="connsiteY0" fmla="*/ 1309843 h 1309843"/>
              <a:gd name="connsiteX1" fmla="*/ 1537141 w 1537141"/>
              <a:gd name="connsiteY1" fmla="*/ 1633 h 1309843"/>
              <a:gd name="connsiteX0" fmla="*/ 0 w 1537141"/>
              <a:gd name="connsiteY0" fmla="*/ 1309823 h 1309823"/>
              <a:gd name="connsiteX1" fmla="*/ 1537141 w 1537141"/>
              <a:gd name="connsiteY1" fmla="*/ 1613 h 1309823"/>
              <a:gd name="connsiteX0" fmla="*/ 0 w 1544924"/>
              <a:gd name="connsiteY0" fmla="*/ 1252811 h 1252811"/>
              <a:gd name="connsiteX1" fmla="*/ 1544924 w 1544924"/>
              <a:gd name="connsiteY1" fmla="*/ 2014 h 1252811"/>
              <a:gd name="connsiteX0" fmla="*/ 0 w 1544924"/>
              <a:gd name="connsiteY0" fmla="*/ 1257492 h 1257492"/>
              <a:gd name="connsiteX1" fmla="*/ 1544924 w 1544924"/>
              <a:gd name="connsiteY1" fmla="*/ 6695 h 1257492"/>
              <a:gd name="connsiteX0" fmla="*/ 0 w 1544924"/>
              <a:gd name="connsiteY0" fmla="*/ 1257831 h 1257831"/>
              <a:gd name="connsiteX1" fmla="*/ 1544924 w 1544924"/>
              <a:gd name="connsiteY1" fmla="*/ 7034 h 1257831"/>
              <a:gd name="connsiteX0" fmla="*/ 0 w 1544924"/>
              <a:gd name="connsiteY0" fmla="*/ 1257542 h 1257542"/>
              <a:gd name="connsiteX1" fmla="*/ 1544924 w 1544924"/>
              <a:gd name="connsiteY1" fmla="*/ 6745 h 1257542"/>
              <a:gd name="connsiteX0" fmla="*/ 0 w 1874280"/>
              <a:gd name="connsiteY0" fmla="*/ 1287634 h 1287634"/>
              <a:gd name="connsiteX1" fmla="*/ 1874280 w 1874280"/>
              <a:gd name="connsiteY1" fmla="*/ 6121 h 1287634"/>
              <a:gd name="connsiteX0" fmla="*/ 0 w 1874280"/>
              <a:gd name="connsiteY0" fmla="*/ 1290449 h 1290449"/>
              <a:gd name="connsiteX1" fmla="*/ 1874280 w 1874280"/>
              <a:gd name="connsiteY1" fmla="*/ 8936 h 1290449"/>
              <a:gd name="connsiteX0" fmla="*/ 0 w 1874280"/>
              <a:gd name="connsiteY0" fmla="*/ 1300651 h 1300651"/>
              <a:gd name="connsiteX1" fmla="*/ 1874280 w 1874280"/>
              <a:gd name="connsiteY1" fmla="*/ 19138 h 1300651"/>
              <a:gd name="connsiteX0" fmla="*/ 0 w 1874280"/>
              <a:gd name="connsiteY0" fmla="*/ 1296245 h 1296245"/>
              <a:gd name="connsiteX1" fmla="*/ 1874280 w 1874280"/>
              <a:gd name="connsiteY1" fmla="*/ 14732 h 1296245"/>
              <a:gd name="connsiteX0" fmla="*/ 0 w 1874280"/>
              <a:gd name="connsiteY0" fmla="*/ 1296619 h 1296619"/>
              <a:gd name="connsiteX1" fmla="*/ 1874280 w 1874280"/>
              <a:gd name="connsiteY1" fmla="*/ 15106 h 1296619"/>
              <a:gd name="connsiteX0" fmla="*/ 0 w 1895212"/>
              <a:gd name="connsiteY0" fmla="*/ 1333025 h 1333025"/>
              <a:gd name="connsiteX1" fmla="*/ 1895212 w 1895212"/>
              <a:gd name="connsiteY1" fmla="*/ 13830 h 1333025"/>
              <a:gd name="connsiteX0" fmla="*/ 0 w 1895212"/>
              <a:gd name="connsiteY0" fmla="*/ 1343403 h 1343403"/>
              <a:gd name="connsiteX1" fmla="*/ 1895212 w 1895212"/>
              <a:gd name="connsiteY1" fmla="*/ 24208 h 1343403"/>
              <a:gd name="connsiteX0" fmla="*/ 0 w 1928705"/>
              <a:gd name="connsiteY0" fmla="*/ 1372770 h 1372770"/>
              <a:gd name="connsiteX1" fmla="*/ 1928705 w 1928705"/>
              <a:gd name="connsiteY1" fmla="*/ 22871 h 1372770"/>
              <a:gd name="connsiteX0" fmla="*/ 0 w 1920333"/>
              <a:gd name="connsiteY0" fmla="*/ 1330104 h 1330104"/>
              <a:gd name="connsiteX1" fmla="*/ 1920333 w 1920333"/>
              <a:gd name="connsiteY1" fmla="*/ 24864 h 1330104"/>
              <a:gd name="connsiteX0" fmla="*/ 0 w 1920333"/>
              <a:gd name="connsiteY0" fmla="*/ 1343274 h 1343274"/>
              <a:gd name="connsiteX1" fmla="*/ 1920333 w 1920333"/>
              <a:gd name="connsiteY1" fmla="*/ 38034 h 1343274"/>
              <a:gd name="connsiteX0" fmla="*/ 0 w 1886841"/>
              <a:gd name="connsiteY0" fmla="*/ 1314574 h 1314574"/>
              <a:gd name="connsiteX1" fmla="*/ 1886841 w 1886841"/>
              <a:gd name="connsiteY1" fmla="*/ 40038 h 1314574"/>
              <a:gd name="connsiteX0" fmla="*/ 0 w 1917545"/>
              <a:gd name="connsiteY0" fmla="*/ 1283481 h 1283481"/>
              <a:gd name="connsiteX1" fmla="*/ 1917545 w 1917545"/>
              <a:gd name="connsiteY1" fmla="*/ 42437 h 1283481"/>
              <a:gd name="connsiteX0" fmla="*/ 0 w 1917545"/>
              <a:gd name="connsiteY0" fmla="*/ 1279814 h 1279814"/>
              <a:gd name="connsiteX1" fmla="*/ 1917545 w 1917545"/>
              <a:gd name="connsiteY1" fmla="*/ 38770 h 1279814"/>
              <a:gd name="connsiteX0" fmla="*/ 0 w 1917545"/>
              <a:gd name="connsiteY0" fmla="*/ 1300125 h 1300125"/>
              <a:gd name="connsiteX1" fmla="*/ 1917545 w 1917545"/>
              <a:gd name="connsiteY1" fmla="*/ 59081 h 13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7545" h="1300125">
                <a:moveTo>
                  <a:pt x="0" y="1300125"/>
                </a:moveTo>
                <a:cubicBezTo>
                  <a:pt x="97959" y="245764"/>
                  <a:pt x="1228699" y="-164467"/>
                  <a:pt x="1917545" y="59081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6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64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7150507" y="1309915"/>
            <a:ext cx="4238170" cy="4238170"/>
            <a:chOff x="2901919" y="234919"/>
            <a:chExt cx="6388162" cy="6388162"/>
          </a:xfrm>
        </p:grpSpPr>
        <p:sp>
          <p:nvSpPr>
            <p:cNvPr id="9" name="等腰三角形 8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98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99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等腰三角形 102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等腰三角形 103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等腰三角形 104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0" name="图片 10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3" y="863600"/>
            <a:ext cx="5117908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7207001" y="1659400"/>
            <a:ext cx="3973486" cy="3539200"/>
            <a:chOff x="4649647" y="2132974"/>
            <a:chExt cx="2964094" cy="2640131"/>
          </a:xfrm>
        </p:grpSpPr>
        <p:sp>
          <p:nvSpPr>
            <p:cNvPr id="71" name="椭圆 70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2" name="图片 1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4" y="921656"/>
            <a:ext cx="5039886" cy="50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" name="组合 8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29" name="直接连接符 28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11" name="直接连接符 10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矩形 39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 userDrawn="1"/>
        </p:nvGrpSpPr>
        <p:grpSpPr>
          <a:xfrm>
            <a:off x="-2025445" y="-4692445"/>
            <a:ext cx="16242890" cy="16242890"/>
            <a:chOff x="-1962150" y="-4629150"/>
            <a:chExt cx="16116300" cy="16116299"/>
          </a:xfrm>
        </p:grpSpPr>
        <p:sp>
          <p:nvSpPr>
            <p:cNvPr id="114" name="Freeform 6"/>
            <p:cNvSpPr>
              <a:spLocks/>
            </p:cNvSpPr>
            <p:nvPr userDrawn="1"/>
          </p:nvSpPr>
          <p:spPr bwMode="auto">
            <a:xfrm rot="13608000" flipH="1" flipV="1">
              <a:off x="-814947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"/>
            <p:cNvSpPr>
              <a:spLocks/>
            </p:cNvSpPr>
            <p:nvPr userDrawn="1"/>
          </p:nvSpPr>
          <p:spPr bwMode="auto">
            <a:xfrm rot="5400000" flipH="1" flipV="1">
              <a:off x="-2490802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"/>
            <p:cNvSpPr>
              <a:spLocks/>
            </p:cNvSpPr>
            <p:nvPr userDrawn="1"/>
          </p:nvSpPr>
          <p:spPr bwMode="auto">
            <a:xfrm rot="5184000" flipH="1" flipV="1">
              <a:off x="-2487492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"/>
            <p:cNvSpPr>
              <a:spLocks/>
            </p:cNvSpPr>
            <p:nvPr userDrawn="1"/>
          </p:nvSpPr>
          <p:spPr bwMode="auto">
            <a:xfrm rot="4968000" flipH="1" flipV="1">
              <a:off x="-2477585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"/>
            <p:cNvSpPr>
              <a:spLocks/>
            </p:cNvSpPr>
            <p:nvPr userDrawn="1"/>
          </p:nvSpPr>
          <p:spPr bwMode="auto">
            <a:xfrm rot="4752000" flipH="1" flipV="1">
              <a:off x="-2461117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6"/>
            <p:cNvSpPr>
              <a:spLocks/>
            </p:cNvSpPr>
            <p:nvPr userDrawn="1"/>
          </p:nvSpPr>
          <p:spPr bwMode="auto">
            <a:xfrm rot="4536000" flipH="1" flipV="1">
              <a:off x="-2438151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 rot="4320000" flipH="1" flipV="1">
              <a:off x="-2408777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6"/>
            <p:cNvSpPr>
              <a:spLocks/>
            </p:cNvSpPr>
            <p:nvPr userDrawn="1"/>
          </p:nvSpPr>
          <p:spPr bwMode="auto">
            <a:xfrm rot="4104000" flipH="1" flipV="1">
              <a:off x="-2373117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6"/>
            <p:cNvSpPr>
              <a:spLocks/>
            </p:cNvSpPr>
            <p:nvPr userDrawn="1"/>
          </p:nvSpPr>
          <p:spPr bwMode="auto">
            <a:xfrm rot="3888000" flipH="1" flipV="1">
              <a:off x="-2331303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6"/>
            <p:cNvSpPr>
              <a:spLocks/>
            </p:cNvSpPr>
            <p:nvPr userDrawn="1"/>
          </p:nvSpPr>
          <p:spPr bwMode="auto">
            <a:xfrm rot="3672000" flipH="1" flipV="1">
              <a:off x="-2283508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6"/>
            <p:cNvSpPr>
              <a:spLocks/>
            </p:cNvSpPr>
            <p:nvPr userDrawn="1"/>
          </p:nvSpPr>
          <p:spPr bwMode="auto">
            <a:xfrm rot="3456000" flipH="1" flipV="1">
              <a:off x="-2229917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6"/>
            <p:cNvSpPr>
              <a:spLocks/>
            </p:cNvSpPr>
            <p:nvPr userDrawn="1"/>
          </p:nvSpPr>
          <p:spPr bwMode="auto">
            <a:xfrm rot="3240000" flipH="1" flipV="1">
              <a:off x="-2170742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6"/>
            <p:cNvSpPr>
              <a:spLocks/>
            </p:cNvSpPr>
            <p:nvPr userDrawn="1"/>
          </p:nvSpPr>
          <p:spPr bwMode="auto">
            <a:xfrm rot="3024000" flipH="1" flipV="1">
              <a:off x="-2106215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6"/>
            <p:cNvSpPr>
              <a:spLocks/>
            </p:cNvSpPr>
            <p:nvPr userDrawn="1"/>
          </p:nvSpPr>
          <p:spPr bwMode="auto">
            <a:xfrm rot="2808000" flipH="1" flipV="1">
              <a:off x="-2036590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rot="2592000" flipH="1" flipV="1">
              <a:off x="-1962150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6"/>
            <p:cNvSpPr>
              <a:spLocks/>
            </p:cNvSpPr>
            <p:nvPr userDrawn="1"/>
          </p:nvSpPr>
          <p:spPr bwMode="auto">
            <a:xfrm rot="2376000" flipH="1" flipV="1">
              <a:off x="-1883176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6"/>
            <p:cNvSpPr>
              <a:spLocks/>
            </p:cNvSpPr>
            <p:nvPr userDrawn="1"/>
          </p:nvSpPr>
          <p:spPr bwMode="auto">
            <a:xfrm rot="2160000" flipH="1" flipV="1">
              <a:off x="-1799991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"/>
            <p:cNvSpPr>
              <a:spLocks/>
            </p:cNvSpPr>
            <p:nvPr userDrawn="1"/>
          </p:nvSpPr>
          <p:spPr bwMode="auto">
            <a:xfrm rot="1944000" flipH="1" flipV="1">
              <a:off x="-1712915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"/>
            <p:cNvSpPr>
              <a:spLocks/>
            </p:cNvSpPr>
            <p:nvPr userDrawn="1"/>
          </p:nvSpPr>
          <p:spPr bwMode="auto">
            <a:xfrm rot="1728000" flipH="1" flipV="1">
              <a:off x="-1622297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"/>
            <p:cNvSpPr>
              <a:spLocks/>
            </p:cNvSpPr>
            <p:nvPr userDrawn="1"/>
          </p:nvSpPr>
          <p:spPr bwMode="auto">
            <a:xfrm rot="1512000" flipH="1" flipV="1">
              <a:off x="-1528491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"/>
            <p:cNvSpPr>
              <a:spLocks/>
            </p:cNvSpPr>
            <p:nvPr userDrawn="1"/>
          </p:nvSpPr>
          <p:spPr bwMode="auto">
            <a:xfrm rot="1296000" flipH="1" flipV="1">
              <a:off x="-1431872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"/>
            <p:cNvSpPr>
              <a:spLocks/>
            </p:cNvSpPr>
            <p:nvPr userDrawn="1"/>
          </p:nvSpPr>
          <p:spPr bwMode="auto">
            <a:xfrm rot="1080000" flipH="1" flipV="1">
              <a:off x="-1332815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"/>
            <p:cNvSpPr>
              <a:spLocks/>
            </p:cNvSpPr>
            <p:nvPr userDrawn="1"/>
          </p:nvSpPr>
          <p:spPr bwMode="auto">
            <a:xfrm rot="864000" flipH="1" flipV="1">
              <a:off x="-1231715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"/>
            <p:cNvSpPr>
              <a:spLocks/>
            </p:cNvSpPr>
            <p:nvPr userDrawn="1"/>
          </p:nvSpPr>
          <p:spPr bwMode="auto">
            <a:xfrm rot="648000" flipH="1" flipV="1">
              <a:off x="-1128973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"/>
            <p:cNvSpPr>
              <a:spLocks/>
            </p:cNvSpPr>
            <p:nvPr userDrawn="1"/>
          </p:nvSpPr>
          <p:spPr bwMode="auto">
            <a:xfrm rot="432000" flipH="1" flipV="1">
              <a:off x="-1024985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"/>
            <p:cNvSpPr>
              <a:spLocks/>
            </p:cNvSpPr>
            <p:nvPr userDrawn="1"/>
          </p:nvSpPr>
          <p:spPr bwMode="auto">
            <a:xfrm rot="216000" flipH="1" flipV="1">
              <a:off x="-920175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"/>
            <p:cNvSpPr>
              <a:spLocks/>
            </p:cNvSpPr>
            <p:nvPr userDrawn="1"/>
          </p:nvSpPr>
          <p:spPr bwMode="auto">
            <a:xfrm flipH="1" flipV="1">
              <a:off x="-814947" y="-43281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"/>
            <p:cNvSpPr>
              <a:spLocks/>
            </p:cNvSpPr>
            <p:nvPr userDrawn="1"/>
          </p:nvSpPr>
          <p:spPr bwMode="auto">
            <a:xfrm rot="21384000" flipH="1" flipV="1">
              <a:off x="-709719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"/>
            <p:cNvSpPr>
              <a:spLocks/>
            </p:cNvSpPr>
            <p:nvPr userDrawn="1"/>
          </p:nvSpPr>
          <p:spPr bwMode="auto">
            <a:xfrm rot="21168000" flipH="1" flipV="1">
              <a:off x="-604908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"/>
            <p:cNvSpPr>
              <a:spLocks/>
            </p:cNvSpPr>
            <p:nvPr userDrawn="1"/>
          </p:nvSpPr>
          <p:spPr bwMode="auto">
            <a:xfrm rot="20952000" flipH="1" flipV="1">
              <a:off x="-500920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"/>
            <p:cNvSpPr>
              <a:spLocks/>
            </p:cNvSpPr>
            <p:nvPr userDrawn="1"/>
          </p:nvSpPr>
          <p:spPr bwMode="auto">
            <a:xfrm rot="20736000" flipH="1" flipV="1">
              <a:off x="-398179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"/>
            <p:cNvSpPr>
              <a:spLocks/>
            </p:cNvSpPr>
            <p:nvPr userDrawn="1"/>
          </p:nvSpPr>
          <p:spPr bwMode="auto">
            <a:xfrm rot="20520000" flipH="1" flipV="1">
              <a:off x="-297078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"/>
            <p:cNvSpPr>
              <a:spLocks/>
            </p:cNvSpPr>
            <p:nvPr userDrawn="1"/>
          </p:nvSpPr>
          <p:spPr bwMode="auto">
            <a:xfrm rot="20304000" flipH="1" flipV="1">
              <a:off x="-198021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 userDrawn="1"/>
          </p:nvSpPr>
          <p:spPr bwMode="auto">
            <a:xfrm rot="20088000" flipH="1" flipV="1">
              <a:off x="-101402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"/>
            <p:cNvSpPr>
              <a:spLocks/>
            </p:cNvSpPr>
            <p:nvPr userDrawn="1"/>
          </p:nvSpPr>
          <p:spPr bwMode="auto">
            <a:xfrm rot="19872000" flipH="1" flipV="1">
              <a:off x="-7596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"/>
            <p:cNvSpPr>
              <a:spLocks/>
            </p:cNvSpPr>
            <p:nvPr userDrawn="1"/>
          </p:nvSpPr>
          <p:spPr bwMode="auto">
            <a:xfrm rot="19656000" flipH="1" flipV="1">
              <a:off x="83021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"/>
            <p:cNvSpPr>
              <a:spLocks/>
            </p:cNvSpPr>
            <p:nvPr userDrawn="1"/>
          </p:nvSpPr>
          <p:spPr bwMode="auto">
            <a:xfrm rot="19440000" flipH="1" flipV="1">
              <a:off x="170097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"/>
            <p:cNvSpPr>
              <a:spLocks/>
            </p:cNvSpPr>
            <p:nvPr userDrawn="1"/>
          </p:nvSpPr>
          <p:spPr bwMode="auto">
            <a:xfrm rot="19224000" flipH="1" flipV="1">
              <a:off x="253283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"/>
            <p:cNvSpPr>
              <a:spLocks/>
            </p:cNvSpPr>
            <p:nvPr userDrawn="1"/>
          </p:nvSpPr>
          <p:spPr bwMode="auto">
            <a:xfrm rot="19008000" flipH="1" flipV="1">
              <a:off x="332257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"/>
            <p:cNvSpPr>
              <a:spLocks/>
            </p:cNvSpPr>
            <p:nvPr userDrawn="1"/>
          </p:nvSpPr>
          <p:spPr bwMode="auto">
            <a:xfrm rot="18792000" flipH="1" flipV="1">
              <a:off x="406702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 rot="18576000" flipH="1" flipV="1">
              <a:off x="476322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"/>
            <p:cNvSpPr>
              <a:spLocks/>
            </p:cNvSpPr>
            <p:nvPr userDrawn="1"/>
          </p:nvSpPr>
          <p:spPr bwMode="auto">
            <a:xfrm rot="18360000" flipH="1" flipV="1">
              <a:off x="540849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"/>
            <p:cNvSpPr>
              <a:spLocks/>
            </p:cNvSpPr>
            <p:nvPr userDrawn="1"/>
          </p:nvSpPr>
          <p:spPr bwMode="auto">
            <a:xfrm rot="18144000" flipH="1" flipV="1">
              <a:off x="600024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"/>
            <p:cNvSpPr>
              <a:spLocks/>
            </p:cNvSpPr>
            <p:nvPr userDrawn="1"/>
          </p:nvSpPr>
          <p:spPr bwMode="auto">
            <a:xfrm rot="17928000" flipH="1" flipV="1">
              <a:off x="653614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auto">
            <a:xfrm rot="17712000" flipH="1" flipV="1">
              <a:off x="701415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"/>
            <p:cNvSpPr>
              <a:spLocks/>
            </p:cNvSpPr>
            <p:nvPr userDrawn="1"/>
          </p:nvSpPr>
          <p:spPr bwMode="auto">
            <a:xfrm rot="17496000" flipH="1" flipV="1">
              <a:off x="743224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"/>
            <p:cNvSpPr>
              <a:spLocks/>
            </p:cNvSpPr>
            <p:nvPr userDrawn="1"/>
          </p:nvSpPr>
          <p:spPr bwMode="auto">
            <a:xfrm rot="17280000" flipH="1" flipV="1">
              <a:off x="778884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"/>
            <p:cNvSpPr>
              <a:spLocks/>
            </p:cNvSpPr>
            <p:nvPr userDrawn="1"/>
          </p:nvSpPr>
          <p:spPr bwMode="auto">
            <a:xfrm rot="17064000" flipH="1" flipV="1">
              <a:off x="808258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"/>
            <p:cNvSpPr>
              <a:spLocks/>
            </p:cNvSpPr>
            <p:nvPr userDrawn="1"/>
          </p:nvSpPr>
          <p:spPr bwMode="auto">
            <a:xfrm rot="16848000" flipH="1" flipV="1">
              <a:off x="831223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"/>
            <p:cNvSpPr>
              <a:spLocks/>
            </p:cNvSpPr>
            <p:nvPr userDrawn="1"/>
          </p:nvSpPr>
          <p:spPr bwMode="auto">
            <a:xfrm rot="16632000" flipH="1" flipV="1">
              <a:off x="847692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"/>
            <p:cNvSpPr>
              <a:spLocks/>
            </p:cNvSpPr>
            <p:nvPr userDrawn="1"/>
          </p:nvSpPr>
          <p:spPr bwMode="auto">
            <a:xfrm rot="16416000" flipH="1" flipV="1">
              <a:off x="857599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"/>
            <p:cNvSpPr>
              <a:spLocks/>
            </p:cNvSpPr>
            <p:nvPr userDrawn="1"/>
          </p:nvSpPr>
          <p:spPr bwMode="auto">
            <a:xfrm rot="16200000" flipH="1" flipV="1">
              <a:off x="860908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"/>
            <p:cNvSpPr>
              <a:spLocks/>
            </p:cNvSpPr>
            <p:nvPr userDrawn="1"/>
          </p:nvSpPr>
          <p:spPr bwMode="auto">
            <a:xfrm rot="15984000" flipH="1" flipV="1">
              <a:off x="857599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"/>
            <p:cNvSpPr>
              <a:spLocks/>
            </p:cNvSpPr>
            <p:nvPr userDrawn="1"/>
          </p:nvSpPr>
          <p:spPr bwMode="auto">
            <a:xfrm rot="15768000" flipH="1" flipV="1">
              <a:off x="847692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"/>
            <p:cNvSpPr>
              <a:spLocks/>
            </p:cNvSpPr>
            <p:nvPr userDrawn="1"/>
          </p:nvSpPr>
          <p:spPr bwMode="auto">
            <a:xfrm rot="15552000" flipH="1" flipV="1">
              <a:off x="831223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"/>
            <p:cNvSpPr>
              <a:spLocks/>
            </p:cNvSpPr>
            <p:nvPr userDrawn="1"/>
          </p:nvSpPr>
          <p:spPr bwMode="auto">
            <a:xfrm rot="15336000" flipH="1" flipV="1">
              <a:off x="808258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"/>
            <p:cNvSpPr>
              <a:spLocks/>
            </p:cNvSpPr>
            <p:nvPr userDrawn="1"/>
          </p:nvSpPr>
          <p:spPr bwMode="auto">
            <a:xfrm rot="15120000" flipH="1" flipV="1">
              <a:off x="778884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"/>
            <p:cNvSpPr>
              <a:spLocks/>
            </p:cNvSpPr>
            <p:nvPr userDrawn="1"/>
          </p:nvSpPr>
          <p:spPr bwMode="auto">
            <a:xfrm rot="14904000" flipH="1" flipV="1">
              <a:off x="743224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"/>
            <p:cNvSpPr>
              <a:spLocks/>
            </p:cNvSpPr>
            <p:nvPr userDrawn="1"/>
          </p:nvSpPr>
          <p:spPr bwMode="auto">
            <a:xfrm rot="14688000" flipH="1" flipV="1">
              <a:off x="701415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"/>
            <p:cNvSpPr>
              <a:spLocks/>
            </p:cNvSpPr>
            <p:nvPr userDrawn="1"/>
          </p:nvSpPr>
          <p:spPr bwMode="auto">
            <a:xfrm rot="14472000" flipH="1" flipV="1">
              <a:off x="653614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"/>
            <p:cNvSpPr>
              <a:spLocks/>
            </p:cNvSpPr>
            <p:nvPr userDrawn="1"/>
          </p:nvSpPr>
          <p:spPr bwMode="auto">
            <a:xfrm rot="14256000" flipH="1" flipV="1">
              <a:off x="600024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"/>
            <p:cNvSpPr>
              <a:spLocks/>
            </p:cNvSpPr>
            <p:nvPr userDrawn="1"/>
          </p:nvSpPr>
          <p:spPr bwMode="auto">
            <a:xfrm rot="14040000" flipH="1" flipV="1">
              <a:off x="540849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"/>
            <p:cNvSpPr>
              <a:spLocks/>
            </p:cNvSpPr>
            <p:nvPr userDrawn="1"/>
          </p:nvSpPr>
          <p:spPr bwMode="auto">
            <a:xfrm rot="13824000" flipH="1" flipV="1">
              <a:off x="476322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6"/>
            <p:cNvSpPr>
              <a:spLocks/>
            </p:cNvSpPr>
            <p:nvPr userDrawn="1"/>
          </p:nvSpPr>
          <p:spPr bwMode="auto">
            <a:xfrm rot="13608000" flipH="1" flipV="1">
              <a:off x="406702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6"/>
            <p:cNvSpPr>
              <a:spLocks/>
            </p:cNvSpPr>
            <p:nvPr userDrawn="1"/>
          </p:nvSpPr>
          <p:spPr bwMode="auto">
            <a:xfrm rot="13392000" flipH="1" flipV="1">
              <a:off x="332257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"/>
            <p:cNvSpPr>
              <a:spLocks/>
            </p:cNvSpPr>
            <p:nvPr userDrawn="1"/>
          </p:nvSpPr>
          <p:spPr bwMode="auto">
            <a:xfrm rot="13176000" flipH="1" flipV="1">
              <a:off x="253283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"/>
            <p:cNvSpPr>
              <a:spLocks/>
            </p:cNvSpPr>
            <p:nvPr userDrawn="1"/>
          </p:nvSpPr>
          <p:spPr bwMode="auto">
            <a:xfrm rot="12960000" flipH="1" flipV="1">
              <a:off x="170097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"/>
            <p:cNvSpPr>
              <a:spLocks/>
            </p:cNvSpPr>
            <p:nvPr userDrawn="1"/>
          </p:nvSpPr>
          <p:spPr bwMode="auto">
            <a:xfrm rot="12744000" flipH="1" flipV="1">
              <a:off x="83021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"/>
            <p:cNvSpPr>
              <a:spLocks/>
            </p:cNvSpPr>
            <p:nvPr userDrawn="1"/>
          </p:nvSpPr>
          <p:spPr bwMode="auto">
            <a:xfrm rot="12528000" flipH="1" flipV="1">
              <a:off x="-7596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6"/>
            <p:cNvSpPr>
              <a:spLocks/>
            </p:cNvSpPr>
            <p:nvPr userDrawn="1"/>
          </p:nvSpPr>
          <p:spPr bwMode="auto">
            <a:xfrm rot="12312000" flipH="1" flipV="1">
              <a:off x="-101402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6"/>
            <p:cNvSpPr>
              <a:spLocks/>
            </p:cNvSpPr>
            <p:nvPr userDrawn="1"/>
          </p:nvSpPr>
          <p:spPr bwMode="auto">
            <a:xfrm rot="12096000" flipH="1" flipV="1">
              <a:off x="-198021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6"/>
            <p:cNvSpPr>
              <a:spLocks/>
            </p:cNvSpPr>
            <p:nvPr userDrawn="1"/>
          </p:nvSpPr>
          <p:spPr bwMode="auto">
            <a:xfrm rot="11880000" flipH="1" flipV="1">
              <a:off x="-297078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6"/>
            <p:cNvSpPr>
              <a:spLocks/>
            </p:cNvSpPr>
            <p:nvPr userDrawn="1"/>
          </p:nvSpPr>
          <p:spPr bwMode="auto">
            <a:xfrm rot="11664000" flipH="1" flipV="1">
              <a:off x="-398179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6"/>
            <p:cNvSpPr>
              <a:spLocks/>
            </p:cNvSpPr>
            <p:nvPr userDrawn="1"/>
          </p:nvSpPr>
          <p:spPr bwMode="auto">
            <a:xfrm rot="11448000" flipH="1" flipV="1">
              <a:off x="-500920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 userDrawn="1"/>
          </p:nvSpPr>
          <p:spPr bwMode="auto">
            <a:xfrm rot="11232000" flipH="1" flipV="1">
              <a:off x="-604908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6"/>
            <p:cNvSpPr>
              <a:spLocks/>
            </p:cNvSpPr>
            <p:nvPr userDrawn="1"/>
          </p:nvSpPr>
          <p:spPr bwMode="auto">
            <a:xfrm rot="11016000" flipH="1" flipV="1">
              <a:off x="-709719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6"/>
            <p:cNvSpPr>
              <a:spLocks/>
            </p:cNvSpPr>
            <p:nvPr userDrawn="1"/>
          </p:nvSpPr>
          <p:spPr bwMode="auto">
            <a:xfrm rot="10800000" flipH="1" flipV="1">
              <a:off x="-814947" y="-9764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 rot="10584000" flipH="1" flipV="1">
              <a:off x="-920175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6"/>
            <p:cNvSpPr>
              <a:spLocks/>
            </p:cNvSpPr>
            <p:nvPr userDrawn="1"/>
          </p:nvSpPr>
          <p:spPr bwMode="auto">
            <a:xfrm rot="10368000" flipH="1" flipV="1">
              <a:off x="-1024985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 rot="10152000" flipH="1" flipV="1">
              <a:off x="-1128973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6"/>
            <p:cNvSpPr>
              <a:spLocks/>
            </p:cNvSpPr>
            <p:nvPr userDrawn="1"/>
          </p:nvSpPr>
          <p:spPr bwMode="auto">
            <a:xfrm rot="9936000" flipH="1" flipV="1">
              <a:off x="-1231715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"/>
            <p:cNvSpPr>
              <a:spLocks/>
            </p:cNvSpPr>
            <p:nvPr userDrawn="1"/>
          </p:nvSpPr>
          <p:spPr bwMode="auto">
            <a:xfrm rot="9720000" flipH="1" flipV="1">
              <a:off x="-1332815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6"/>
            <p:cNvSpPr>
              <a:spLocks/>
            </p:cNvSpPr>
            <p:nvPr userDrawn="1"/>
          </p:nvSpPr>
          <p:spPr bwMode="auto">
            <a:xfrm rot="9504000" flipH="1" flipV="1">
              <a:off x="-1431872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6"/>
            <p:cNvSpPr>
              <a:spLocks/>
            </p:cNvSpPr>
            <p:nvPr userDrawn="1"/>
          </p:nvSpPr>
          <p:spPr bwMode="auto">
            <a:xfrm rot="9288000" flipH="1" flipV="1">
              <a:off x="-1528491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6"/>
            <p:cNvSpPr>
              <a:spLocks/>
            </p:cNvSpPr>
            <p:nvPr userDrawn="1"/>
          </p:nvSpPr>
          <p:spPr bwMode="auto">
            <a:xfrm rot="9072000" flipH="1" flipV="1">
              <a:off x="-1622297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6"/>
            <p:cNvSpPr>
              <a:spLocks/>
            </p:cNvSpPr>
            <p:nvPr userDrawn="1"/>
          </p:nvSpPr>
          <p:spPr bwMode="auto">
            <a:xfrm rot="8856000" flipH="1" flipV="1">
              <a:off x="-1712915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6"/>
            <p:cNvSpPr>
              <a:spLocks/>
            </p:cNvSpPr>
            <p:nvPr userDrawn="1"/>
          </p:nvSpPr>
          <p:spPr bwMode="auto">
            <a:xfrm rot="8640000" flipH="1" flipV="1">
              <a:off x="-1799991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6"/>
            <p:cNvSpPr>
              <a:spLocks/>
            </p:cNvSpPr>
            <p:nvPr userDrawn="1"/>
          </p:nvSpPr>
          <p:spPr bwMode="auto">
            <a:xfrm rot="8424000" flipH="1" flipV="1">
              <a:off x="-1883176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6"/>
            <p:cNvSpPr>
              <a:spLocks/>
            </p:cNvSpPr>
            <p:nvPr userDrawn="1"/>
          </p:nvSpPr>
          <p:spPr bwMode="auto">
            <a:xfrm rot="8208000" flipH="1" flipV="1">
              <a:off x="-1962150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6"/>
            <p:cNvSpPr>
              <a:spLocks/>
            </p:cNvSpPr>
            <p:nvPr userDrawn="1"/>
          </p:nvSpPr>
          <p:spPr bwMode="auto">
            <a:xfrm rot="7992000" flipH="1" flipV="1">
              <a:off x="-2036590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6"/>
            <p:cNvSpPr>
              <a:spLocks/>
            </p:cNvSpPr>
            <p:nvPr userDrawn="1"/>
          </p:nvSpPr>
          <p:spPr bwMode="auto">
            <a:xfrm rot="7776000" flipH="1" flipV="1">
              <a:off x="-2106215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 rot="7560000" flipH="1" flipV="1">
              <a:off x="-2170742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6"/>
            <p:cNvSpPr>
              <a:spLocks/>
            </p:cNvSpPr>
            <p:nvPr userDrawn="1"/>
          </p:nvSpPr>
          <p:spPr bwMode="auto">
            <a:xfrm rot="7344000" flipH="1" flipV="1">
              <a:off x="-2229917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6"/>
            <p:cNvSpPr>
              <a:spLocks/>
            </p:cNvSpPr>
            <p:nvPr userDrawn="1"/>
          </p:nvSpPr>
          <p:spPr bwMode="auto">
            <a:xfrm rot="7128000" flipH="1" flipV="1">
              <a:off x="-2283508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"/>
            <p:cNvSpPr>
              <a:spLocks/>
            </p:cNvSpPr>
            <p:nvPr userDrawn="1"/>
          </p:nvSpPr>
          <p:spPr bwMode="auto">
            <a:xfrm rot="6912000" flipH="1" flipV="1">
              <a:off x="-2331303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6"/>
            <p:cNvSpPr>
              <a:spLocks/>
            </p:cNvSpPr>
            <p:nvPr userDrawn="1"/>
          </p:nvSpPr>
          <p:spPr bwMode="auto">
            <a:xfrm rot="6696000" flipH="1" flipV="1">
              <a:off x="-2373117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6"/>
            <p:cNvSpPr>
              <a:spLocks/>
            </p:cNvSpPr>
            <p:nvPr userDrawn="1"/>
          </p:nvSpPr>
          <p:spPr bwMode="auto">
            <a:xfrm rot="6480000" flipH="1" flipV="1">
              <a:off x="-2408777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6"/>
            <p:cNvSpPr>
              <a:spLocks/>
            </p:cNvSpPr>
            <p:nvPr userDrawn="1"/>
          </p:nvSpPr>
          <p:spPr bwMode="auto">
            <a:xfrm rot="6264000" flipH="1" flipV="1">
              <a:off x="-2438151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"/>
            <p:cNvSpPr>
              <a:spLocks/>
            </p:cNvSpPr>
            <p:nvPr userDrawn="1"/>
          </p:nvSpPr>
          <p:spPr bwMode="auto">
            <a:xfrm rot="6047999" flipH="1" flipV="1">
              <a:off x="-2461117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"/>
            <p:cNvSpPr>
              <a:spLocks/>
            </p:cNvSpPr>
            <p:nvPr userDrawn="1"/>
          </p:nvSpPr>
          <p:spPr bwMode="auto">
            <a:xfrm rot="5832001" flipH="1" flipV="1">
              <a:off x="-2477585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"/>
            <p:cNvSpPr>
              <a:spLocks/>
            </p:cNvSpPr>
            <p:nvPr userDrawn="1"/>
          </p:nvSpPr>
          <p:spPr bwMode="auto">
            <a:xfrm rot="5616000" flipH="1" flipV="1">
              <a:off x="-2487492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707" r:id="rId8"/>
    <p:sldLayoutId id="2147483708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7840" y="2046343"/>
            <a:ext cx="1578555" cy="7017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这个</a:t>
            </a:r>
            <a:r>
              <a:rPr lang="zh-CN" altLang="en-US" sz="1100" dirty="0" smtClean="0">
                <a:solidFill>
                  <a:srgbClr val="3BF2FB">
                    <a:alpha val="71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星球</a:t>
            </a: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样子的形状是我用一个个</a:t>
            </a:r>
            <a:r>
              <a:rPr lang="zh-CN" altLang="en-US" sz="1100" dirty="0" smtClean="0">
                <a:solidFill>
                  <a:srgbClr val="AD2262">
                    <a:alpha val="71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椭圆</a:t>
            </a:r>
            <a:r>
              <a:rPr lang="zh-CN" altLang="en-US" sz="1100" spc="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组合</a:t>
            </a: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起来的</a:t>
            </a:r>
            <a:endParaRPr lang="zh-CN" altLang="en-US" sz="1100" dirty="0">
              <a:solidFill>
                <a:schemeClr val="bg1">
                  <a:alpha val="71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366919" y="2823651"/>
            <a:ext cx="1653006" cy="1425004"/>
          </a:xfrm>
          <a:prstGeom prst="triangle">
            <a:avLst/>
          </a:prstGeom>
          <a:solidFill>
            <a:schemeClr val="tx1">
              <a:alpha val="44000"/>
            </a:schemeClr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0406" y="4594711"/>
            <a:ext cx="15311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solidFill>
                  <a:srgbClr val="3BF2F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图表页</a:t>
            </a:r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0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8300" y="5041900"/>
            <a:ext cx="383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4846" y="5148803"/>
            <a:ext cx="4490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9924" y="4754104"/>
            <a:ext cx="14312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「大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鲍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鱼」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1867" y="4842190"/>
            <a:ext cx="239398" cy="193160"/>
            <a:chOff x="1776409" y="3875098"/>
            <a:chExt cx="279399" cy="225437"/>
          </a:xfrm>
        </p:grpSpPr>
        <p:sp>
          <p:nvSpPr>
            <p:cNvPr id="8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4547" y="2357120"/>
            <a:ext cx="3838063" cy="2375062"/>
            <a:chOff x="254547" y="1463040"/>
            <a:chExt cx="3838063" cy="2375062"/>
          </a:xfrm>
        </p:grpSpPr>
        <p:grpSp>
          <p:nvGrpSpPr>
            <p:cNvPr id="33" name="组合 32"/>
            <p:cNvGrpSpPr/>
            <p:nvPr/>
          </p:nvGrpSpPr>
          <p:grpSpPr>
            <a:xfrm>
              <a:off x="254547" y="1463040"/>
              <a:ext cx="1137920" cy="1137920"/>
              <a:chOff x="254547" y="1463040"/>
              <a:chExt cx="1137920" cy="113792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54547" y="1463040"/>
                <a:ext cx="1137920" cy="1137920"/>
                <a:chOff x="10277856" y="2670048"/>
                <a:chExt cx="1085088" cy="108508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0277856" y="2670048"/>
                  <a:ext cx="1085088" cy="108508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35000">
                        <a:srgbClr val="00B0F0">
                          <a:alpha val="0"/>
                        </a:srgbClr>
                      </a:gs>
                      <a:gs pos="0">
                        <a:srgbClr val="05C3CD"/>
                      </a:gs>
                      <a:gs pos="90000">
                        <a:srgbClr val="0CC4CE">
                          <a:alpha val="0"/>
                        </a:srgbClr>
                      </a:gs>
                      <a:gs pos="6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338816" y="2731008"/>
                  <a:ext cx="963168" cy="96316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rgbClr val="3BF2FB"/>
                      </a:gs>
                      <a:gs pos="100000">
                        <a:srgbClr val="00B0F0">
                          <a:alpha val="0"/>
                        </a:srgbClr>
                      </a:gs>
                      <a:gs pos="75000">
                        <a:srgbClr val="3BF2FB"/>
                      </a:gs>
                      <a:gs pos="5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546607" y="1755100"/>
                <a:ext cx="553800" cy="553800"/>
                <a:chOff x="1072088" y="4212317"/>
                <a:chExt cx="553800" cy="553800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265479" y="4351461"/>
                  <a:ext cx="167018" cy="275512"/>
                  <a:chOff x="2294179" y="739898"/>
                  <a:chExt cx="167018" cy="275512"/>
                </a:xfrm>
              </p:grpSpPr>
              <p:sp>
                <p:nvSpPr>
                  <p:cNvPr id="21" name="Freeform 563"/>
                  <p:cNvSpPr>
                    <a:spLocks/>
                  </p:cNvSpPr>
                  <p:nvPr/>
                </p:nvSpPr>
                <p:spPr bwMode="auto">
                  <a:xfrm>
                    <a:off x="2294179" y="865950"/>
                    <a:ext cx="167018" cy="149460"/>
                  </a:xfrm>
                  <a:custGeom>
                    <a:avLst/>
                    <a:gdLst>
                      <a:gd name="T0" fmla="*/ 107 w 165"/>
                      <a:gd name="T1" fmla="*/ 0 h 148"/>
                      <a:gd name="T2" fmla="*/ 82 w 165"/>
                      <a:gd name="T3" fmla="*/ 10 h 148"/>
                      <a:gd name="T4" fmla="*/ 102 w 165"/>
                      <a:gd name="T5" fmla="*/ 81 h 148"/>
                      <a:gd name="T6" fmla="*/ 82 w 165"/>
                      <a:gd name="T7" fmla="*/ 109 h 148"/>
                      <a:gd name="T8" fmla="*/ 63 w 165"/>
                      <a:gd name="T9" fmla="*/ 81 h 148"/>
                      <a:gd name="T10" fmla="*/ 82 w 165"/>
                      <a:gd name="T11" fmla="*/ 10 h 148"/>
                      <a:gd name="T12" fmla="*/ 58 w 165"/>
                      <a:gd name="T13" fmla="*/ 0 h 148"/>
                      <a:gd name="T14" fmla="*/ 0 w 165"/>
                      <a:gd name="T15" fmla="*/ 58 h 148"/>
                      <a:gd name="T16" fmla="*/ 0 w 165"/>
                      <a:gd name="T17" fmla="*/ 121 h 148"/>
                      <a:gd name="T18" fmla="*/ 75 w 165"/>
                      <a:gd name="T19" fmla="*/ 148 h 148"/>
                      <a:gd name="T20" fmla="*/ 90 w 165"/>
                      <a:gd name="T21" fmla="*/ 148 h 148"/>
                      <a:gd name="T22" fmla="*/ 165 w 165"/>
                      <a:gd name="T23" fmla="*/ 121 h 148"/>
                      <a:gd name="T24" fmla="*/ 165 w 165"/>
                      <a:gd name="T25" fmla="*/ 58 h 148"/>
                      <a:gd name="T26" fmla="*/ 107 w 165"/>
                      <a:gd name="T27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5" h="148">
                        <a:moveTo>
                          <a:pt x="107" y="0"/>
                        </a:move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102" y="81"/>
                          <a:pt x="102" y="81"/>
                          <a:pt x="102" y="81"/>
                        </a:cubicBezTo>
                        <a:cubicBezTo>
                          <a:pt x="82" y="109"/>
                          <a:pt x="82" y="109"/>
                          <a:pt x="82" y="109"/>
                        </a:cubicBezTo>
                        <a:cubicBezTo>
                          <a:pt x="63" y="81"/>
                          <a:pt x="63" y="81"/>
                          <a:pt x="63" y="81"/>
                        </a:cubicBez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36" y="6"/>
                          <a:pt x="0" y="21"/>
                          <a:pt x="0" y="58"/>
                        </a:cubicBezTo>
                        <a:cubicBezTo>
                          <a:pt x="0" y="111"/>
                          <a:pt x="0" y="121"/>
                          <a:pt x="0" y="121"/>
                        </a:cubicBezTo>
                        <a:cubicBezTo>
                          <a:pt x="0" y="121"/>
                          <a:pt x="2" y="148"/>
                          <a:pt x="75" y="148"/>
                        </a:cubicBezTo>
                        <a:cubicBezTo>
                          <a:pt x="90" y="148"/>
                          <a:pt x="90" y="148"/>
                          <a:pt x="90" y="148"/>
                        </a:cubicBezTo>
                        <a:cubicBezTo>
                          <a:pt x="163" y="148"/>
                          <a:pt x="165" y="121"/>
                          <a:pt x="165" y="121"/>
                        </a:cubicBezTo>
                        <a:cubicBezTo>
                          <a:pt x="165" y="121"/>
                          <a:pt x="165" y="111"/>
                          <a:pt x="165" y="58"/>
                        </a:cubicBezTo>
                        <a:cubicBezTo>
                          <a:pt x="165" y="21"/>
                          <a:pt x="129" y="6"/>
                          <a:pt x="107" y="0"/>
                        </a:cubicBezTo>
                        <a:close/>
                      </a:path>
                    </a:pathLst>
                  </a:cu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564"/>
                  <p:cNvSpPr>
                    <a:spLocks noChangeArrowheads="1"/>
                  </p:cNvSpPr>
                  <p:nvPr/>
                </p:nvSpPr>
                <p:spPr bwMode="auto">
                  <a:xfrm>
                    <a:off x="2322835" y="739898"/>
                    <a:ext cx="109704" cy="110038"/>
                  </a:xfrm>
                  <a:prstGeom prst="ellipse">
                    <a:avLst/>
                  </a:pr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1072088" y="4212317"/>
                  <a:ext cx="553800" cy="553800"/>
                  <a:chOff x="1072088" y="4212317"/>
                  <a:chExt cx="553800" cy="553800"/>
                </a:xfrm>
              </p:grpSpPr>
              <p:sp>
                <p:nvSpPr>
                  <p:cNvPr id="17" name="右箭头 16"/>
                  <p:cNvSpPr/>
                  <p:nvPr/>
                </p:nvSpPr>
                <p:spPr>
                  <a:xfrm rot="10800000" flipH="1">
                    <a:off x="10720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右箭头 17"/>
                  <p:cNvSpPr/>
                  <p:nvPr/>
                </p:nvSpPr>
                <p:spPr>
                  <a:xfrm rot="16200000" flipH="1">
                    <a:off x="1302838" y="42296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右箭头 18"/>
                  <p:cNvSpPr/>
                  <p:nvPr/>
                </p:nvSpPr>
                <p:spPr>
                  <a:xfrm rot="21600000" flipH="1">
                    <a:off x="15335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右箭头 19"/>
                  <p:cNvSpPr/>
                  <p:nvPr/>
                </p:nvSpPr>
                <p:spPr>
                  <a:xfrm rot="27000000" flipH="1">
                    <a:off x="1302838" y="46911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5" name="文本框 24"/>
            <p:cNvSpPr txBox="1"/>
            <p:nvPr/>
          </p:nvSpPr>
          <p:spPr>
            <a:xfrm>
              <a:off x="1391958" y="1704300"/>
              <a:ext cx="1502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1600" spc="100" dirty="0" smtClean="0">
                  <a:solidFill>
                    <a:srgbClr val="BF5E6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标题</a:t>
              </a:r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在此</a:t>
              </a:r>
              <a:r>
                <a:rPr lang="zh-CN" altLang="en-US" sz="1600" spc="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」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8131" y="2083776"/>
              <a:ext cx="19009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Lorem ipsum dolor sit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amet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consectetuer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Maecenas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porttitor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congue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</a:t>
              </a:r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  <a:p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1598247" y="2003200"/>
              <a:ext cx="2494363" cy="28800"/>
            </a:xfrm>
            <a:prstGeom prst="line">
              <a:avLst/>
            </a:prstGeom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90810" y="1610333"/>
            <a:ext cx="496934" cy="496934"/>
            <a:chOff x="3146505" y="1640565"/>
            <a:chExt cx="496934" cy="496934"/>
          </a:xfrm>
        </p:grpSpPr>
        <p:sp>
          <p:nvSpPr>
            <p:cNvPr id="38" name="椭圆 37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809969" y="1989073"/>
            <a:ext cx="560145" cy="308291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3455" y="1581377"/>
            <a:ext cx="117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2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2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639884" y="1808172"/>
            <a:ext cx="16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989613" y="816365"/>
            <a:ext cx="447400" cy="44740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3964846" y="789421"/>
            <a:ext cx="496934" cy="496934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>
                    <a:alpha val="0"/>
                  </a:srgbClr>
                </a:gs>
                <a:gs pos="34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099962" y="932114"/>
            <a:ext cx="239398" cy="193160"/>
            <a:chOff x="1776409" y="3875098"/>
            <a:chExt cx="279399" cy="225437"/>
          </a:xfrm>
        </p:grpSpPr>
        <p:sp>
          <p:nvSpPr>
            <p:cNvPr id="54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4426853" y="1255036"/>
            <a:ext cx="388711" cy="397423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19087" y="853222"/>
            <a:ext cx="1556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TITLE HERE</a:t>
            </a:r>
            <a:endParaRPr lang="zh-CN" altLang="en-US" dirty="0">
              <a:solidFill>
                <a:srgbClr val="3BF2F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9139088" y="399594"/>
            <a:ext cx="1645920" cy="1645920"/>
            <a:chOff x="9673237" y="586658"/>
            <a:chExt cx="1645920" cy="1645920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同心圆 6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878851" y="2138277"/>
            <a:ext cx="209346" cy="209346"/>
            <a:chOff x="10372657" y="2360372"/>
            <a:chExt cx="209346" cy="20934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73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414401" y="1980801"/>
            <a:ext cx="209346" cy="209346"/>
            <a:chOff x="11004646" y="2153628"/>
            <a:chExt cx="209346" cy="209346"/>
          </a:xfrm>
        </p:grpSpPr>
        <p:grpSp>
          <p:nvGrpSpPr>
            <p:cNvPr id="80" name="组合 79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82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45909" y="1611537"/>
            <a:ext cx="209346" cy="209346"/>
            <a:chOff x="11306379" y="1801485"/>
            <a:chExt cx="209346" cy="209346"/>
          </a:xfrm>
        </p:grpSpPr>
        <p:grpSp>
          <p:nvGrpSpPr>
            <p:cNvPr id="87" name="组合 86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89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/>
          <p:cNvCxnSpPr/>
          <p:nvPr/>
        </p:nvCxnSpPr>
        <p:spPr>
          <a:xfrm flipV="1">
            <a:off x="7775858" y="1453747"/>
            <a:ext cx="1269780" cy="354426"/>
          </a:xfrm>
          <a:prstGeom prst="line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8028170" y="2801016"/>
            <a:ext cx="941215" cy="0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013418" y="2539406"/>
            <a:ext cx="17576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chemeClr val="bg1"/>
                      </a:gs>
                      <a:gs pos="4700">
                        <a:srgbClr val="22F0FA"/>
                      </a:gs>
                      <a:gs pos="100000">
                        <a:schemeClr val="bg1"/>
                      </a:gs>
                    </a:gsLst>
                    <a:lin ang="6000000" scaled="0"/>
                  </a:gradFill>
                </a:ln>
                <a:noFill/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2800" dirty="0">
              <a:ln>
                <a:gradFill>
                  <a:gsLst>
                    <a:gs pos="0">
                      <a:schemeClr val="bg1"/>
                    </a:gs>
                    <a:gs pos="4700">
                      <a:srgbClr val="22F0FA"/>
                    </a:gs>
                    <a:gs pos="100000">
                      <a:schemeClr val="bg1"/>
                    </a:gs>
                  </a:gsLst>
                  <a:lin ang="6000000" scaled="0"/>
                </a:gradFill>
              </a:ln>
              <a:noFill/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45542" y="2918018"/>
            <a:ext cx="290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BB105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 flipV="1">
            <a:off x="7970433" y="3433213"/>
            <a:ext cx="1042985" cy="699947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9128928" y="4074157"/>
            <a:ext cx="496934" cy="496934"/>
            <a:chOff x="3146505" y="1640565"/>
            <a:chExt cx="496934" cy="496934"/>
          </a:xfrm>
        </p:grpSpPr>
        <p:sp>
          <p:nvSpPr>
            <p:cNvPr id="119" name="椭圆 118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9517507" y="4074157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621534" y="4328847"/>
            <a:ext cx="198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2984" y="1292934"/>
            <a:ext cx="987552" cy="987552"/>
            <a:chOff x="653288" y="1880616"/>
            <a:chExt cx="987552" cy="987552"/>
          </a:xfrm>
        </p:grpSpPr>
        <p:grpSp>
          <p:nvGrpSpPr>
            <p:cNvPr id="25" name="组合 2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3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29" name="右箭头 2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右箭头 2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右箭头 3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右箭头 3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7" name="文本框 36"/>
          <p:cNvSpPr txBox="1"/>
          <p:nvPr/>
        </p:nvSpPr>
        <p:spPr>
          <a:xfrm>
            <a:off x="1289303" y="1545359"/>
            <a:ext cx="161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379220" y="156573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15796" y="181307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800" y="241663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226889" y="2923098"/>
            <a:ext cx="751573" cy="659971"/>
            <a:chOff x="8369768" y="1201348"/>
            <a:chExt cx="751573" cy="659971"/>
          </a:xfrm>
        </p:grpSpPr>
        <p:sp>
          <p:nvSpPr>
            <p:cNvPr id="42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0500" y="3781344"/>
            <a:ext cx="2538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09685" y="4481285"/>
            <a:ext cx="741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76226" y="5600702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10858854" y="381655"/>
            <a:ext cx="832274" cy="5404206"/>
            <a:chOff x="10255353" y="446308"/>
            <a:chExt cx="832274" cy="5404206"/>
          </a:xfrm>
        </p:grpSpPr>
        <p:sp>
          <p:nvSpPr>
            <p:cNvPr id="79" name="椭圆 78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" name="椭圆 87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8" name="图表 97"/>
          <p:cNvGraphicFramePr/>
          <p:nvPr>
            <p:extLst>
              <p:ext uri="{D42A27DB-BD31-4B8C-83A1-F6EECF244321}">
                <p14:modId xmlns:p14="http://schemas.microsoft.com/office/powerpoint/2010/main" val="163449665"/>
              </p:ext>
            </p:extLst>
          </p:nvPr>
        </p:nvGraphicFramePr>
        <p:xfrm>
          <a:off x="3200400" y="1244600"/>
          <a:ext cx="7352270" cy="2575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椭圆 100"/>
          <p:cNvSpPr>
            <a:spLocks noChangeAspect="1"/>
          </p:cNvSpPr>
          <p:nvPr/>
        </p:nvSpPr>
        <p:spPr>
          <a:xfrm>
            <a:off x="4493826" y="1538113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8003351" y="2277400"/>
            <a:ext cx="576324" cy="57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9605576" y="1934988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58446" y="4114387"/>
            <a:ext cx="20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「标题在此</a:t>
            </a:r>
            <a:r>
              <a: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286502" y="5609359"/>
            <a:ext cx="16189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25475" y="5949871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7858" y="1074510"/>
            <a:ext cx="21066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4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0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937046" y="4227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57200" y="3358596"/>
            <a:ext cx="11264900" cy="0"/>
          </a:xfrm>
          <a:prstGeom prst="line">
            <a:avLst/>
          </a:prstGeom>
          <a:ln w="25400">
            <a:gradFill>
              <a:gsLst>
                <a:gs pos="50000">
                  <a:srgbClr val="3BF2FB"/>
                </a:gs>
                <a:gs pos="0">
                  <a:srgbClr val="3BF2FB">
                    <a:alpha val="0"/>
                  </a:srgbClr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椭圆 21"/>
          <p:cNvSpPr/>
          <p:nvPr/>
        </p:nvSpPr>
        <p:spPr>
          <a:xfrm>
            <a:off x="570533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椭圆 22"/>
          <p:cNvSpPr/>
          <p:nvPr/>
        </p:nvSpPr>
        <p:spPr>
          <a:xfrm>
            <a:off x="8159611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4" name="椭圆 23"/>
          <p:cNvSpPr/>
          <p:nvPr/>
        </p:nvSpPr>
        <p:spPr>
          <a:xfrm>
            <a:off x="1061388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96786" y="2967932"/>
            <a:ext cx="781328" cy="781328"/>
            <a:chOff x="796786" y="2967932"/>
            <a:chExt cx="781328" cy="781328"/>
          </a:xfrm>
        </p:grpSpPr>
        <p:sp useBgFill="1">
          <p:nvSpPr>
            <p:cNvPr id="2" name="椭圆 1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4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251061" y="2967932"/>
            <a:ext cx="781328" cy="781328"/>
            <a:chOff x="3251061" y="2967932"/>
            <a:chExt cx="781328" cy="781328"/>
          </a:xfrm>
        </p:grpSpPr>
        <p:sp useBgFill="1">
          <p:nvSpPr>
            <p:cNvPr id="21" name="椭圆 2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8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939063" y="3225062"/>
            <a:ext cx="313874" cy="267068"/>
            <a:chOff x="5185149" y="3757771"/>
            <a:chExt cx="667095" cy="567616"/>
          </a:xfrm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5185149" y="3757771"/>
              <a:ext cx="623206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56831" y="3757773"/>
              <a:ext cx="595413" cy="551157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12509" y="3178742"/>
            <a:ext cx="275532" cy="359708"/>
            <a:chOff x="6548410" y="5124435"/>
            <a:chExt cx="538723" cy="703303"/>
          </a:xfrm>
          <a:solidFill>
            <a:schemeClr val="bg1"/>
          </a:solidFill>
        </p:grpSpPr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6597785" y="5124435"/>
              <a:ext cx="439975" cy="450949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6548410" y="5257563"/>
              <a:ext cx="538723" cy="570175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1441" y="3194159"/>
            <a:ext cx="346218" cy="328874"/>
            <a:chOff x="5099014" y="3772690"/>
            <a:chExt cx="591389" cy="561764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99014" y="3772690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268348" y="3850225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任意多边形 47"/>
          <p:cNvSpPr/>
          <p:nvPr/>
        </p:nvSpPr>
        <p:spPr>
          <a:xfrm>
            <a:off x="3615571" y="869271"/>
            <a:ext cx="4960858" cy="2331130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15000"/>
                </a:srgbClr>
              </a:gs>
              <a:gs pos="60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60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2700" y="1271373"/>
            <a:ext cx="170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4778" y="1602259"/>
            <a:ext cx="2199503" cy="0"/>
          </a:xfrm>
          <a:prstGeom prst="line">
            <a:avLst/>
          </a:prstGeom>
          <a:ln w="6350"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5239" y="1649970"/>
            <a:ext cx="283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0118848" y="439554"/>
            <a:ext cx="1776207" cy="1908069"/>
            <a:chOff x="9179048" y="439554"/>
            <a:chExt cx="1776207" cy="1908069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9179048" y="439554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19050">
              <a:gradFill>
                <a:gsLst>
                  <a:gs pos="0">
                    <a:srgbClr val="3BF2FB"/>
                  </a:gs>
                  <a:gs pos="100000">
                    <a:srgbClr val="3BF2FB">
                      <a:alpha val="5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9878851" y="2138277"/>
              <a:ext cx="209346" cy="209346"/>
              <a:chOff x="10372657" y="2360372"/>
              <a:chExt cx="209346" cy="20934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0431720" y="2418123"/>
                <a:ext cx="92824" cy="83338"/>
                <a:chOff x="10482008" y="3024507"/>
                <a:chExt cx="258340" cy="231940"/>
              </a:xfrm>
              <a:noFill/>
            </p:grpSpPr>
            <p:sp>
              <p:nvSpPr>
                <p:cNvPr id="63" name="Freeform 620"/>
                <p:cNvSpPr>
                  <a:spLocks/>
                </p:cNvSpPr>
                <p:nvPr/>
              </p:nvSpPr>
              <p:spPr bwMode="auto">
                <a:xfrm>
                  <a:off x="10482008" y="3069292"/>
                  <a:ext cx="258340" cy="187155"/>
                </a:xfrm>
                <a:custGeom>
                  <a:avLst/>
                  <a:gdLst>
                    <a:gd name="T0" fmla="*/ 232 w 232"/>
                    <a:gd name="T1" fmla="*/ 160 h 168"/>
                    <a:gd name="T2" fmla="*/ 224 w 232"/>
                    <a:gd name="T3" fmla="*/ 168 h 168"/>
                    <a:gd name="T4" fmla="*/ 8 w 232"/>
                    <a:gd name="T5" fmla="*/ 168 h 168"/>
                    <a:gd name="T6" fmla="*/ 0 w 232"/>
                    <a:gd name="T7" fmla="*/ 160 h 168"/>
                    <a:gd name="T8" fmla="*/ 0 w 232"/>
                    <a:gd name="T9" fmla="*/ 8 h 168"/>
                    <a:gd name="T10" fmla="*/ 8 w 232"/>
                    <a:gd name="T11" fmla="*/ 0 h 168"/>
                    <a:gd name="T12" fmla="*/ 224 w 232"/>
                    <a:gd name="T13" fmla="*/ 0 h 168"/>
                    <a:gd name="T14" fmla="*/ 232 w 232"/>
                    <a:gd name="T15" fmla="*/ 8 h 168"/>
                    <a:gd name="T16" fmla="*/ 232 w 232"/>
                    <a:gd name="T17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2" h="168">
                      <a:moveTo>
                        <a:pt x="232" y="160"/>
                      </a:moveTo>
                      <a:cubicBezTo>
                        <a:pt x="232" y="164"/>
                        <a:pt x="228" y="168"/>
                        <a:pt x="224" y="16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4" y="168"/>
                        <a:pt x="0" y="164"/>
                        <a:pt x="0" y="16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28" y="0"/>
                        <a:pt x="232" y="4"/>
                        <a:pt x="232" y="8"/>
                      </a:cubicBezTo>
                      <a:lnTo>
                        <a:pt x="232" y="160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21"/>
                <p:cNvSpPr>
                  <a:spLocks/>
                </p:cNvSpPr>
                <p:nvPr/>
              </p:nvSpPr>
              <p:spPr bwMode="auto">
                <a:xfrm>
                  <a:off x="10571107" y="3024507"/>
                  <a:ext cx="80142" cy="44785"/>
                </a:xfrm>
                <a:custGeom>
                  <a:avLst/>
                  <a:gdLst>
                    <a:gd name="T0" fmla="*/ 0 w 72"/>
                    <a:gd name="T1" fmla="*/ 40 h 40"/>
                    <a:gd name="T2" fmla="*/ 0 w 72"/>
                    <a:gd name="T3" fmla="*/ 4 h 40"/>
                    <a:gd name="T4" fmla="*/ 4 w 72"/>
                    <a:gd name="T5" fmla="*/ 0 h 40"/>
                    <a:gd name="T6" fmla="*/ 68 w 72"/>
                    <a:gd name="T7" fmla="*/ 0 h 40"/>
                    <a:gd name="T8" fmla="*/ 72 w 72"/>
                    <a:gd name="T9" fmla="*/ 4 h 40"/>
                    <a:gd name="T10" fmla="*/ 72 w 72"/>
                    <a:gd name="T1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40">
                      <a:moveTo>
                        <a:pt x="0" y="4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0" y="0"/>
                        <a:pt x="72" y="2"/>
                        <a:pt x="72" y="4"/>
                      </a:cubicBezTo>
                      <a:cubicBezTo>
                        <a:pt x="72" y="40"/>
                        <a:pt x="72" y="40"/>
                        <a:pt x="72" y="40"/>
                      </a:cubicBezTo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622"/>
                <p:cNvSpPr>
                  <a:spLocks noChangeShapeType="1"/>
                </p:cNvSpPr>
                <p:nvPr/>
              </p:nvSpPr>
              <p:spPr bwMode="auto">
                <a:xfrm>
                  <a:off x="10571107" y="3042421"/>
                  <a:ext cx="80142" cy="0"/>
                </a:xfrm>
                <a:prstGeom prst="line">
                  <a:avLst/>
                </a:pr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623"/>
                <p:cNvSpPr>
                  <a:spLocks noChangeShapeType="1"/>
                </p:cNvSpPr>
                <p:nvPr/>
              </p:nvSpPr>
              <p:spPr bwMode="auto">
                <a:xfrm>
                  <a:off x="10513122" y="3122563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624"/>
                <p:cNvSpPr>
                  <a:spLocks noChangeShapeType="1"/>
                </p:cNvSpPr>
                <p:nvPr/>
              </p:nvSpPr>
              <p:spPr bwMode="auto">
                <a:xfrm>
                  <a:off x="10513122" y="3167348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625"/>
                <p:cNvSpPr>
                  <a:spLocks noChangeShapeType="1"/>
                </p:cNvSpPr>
                <p:nvPr/>
              </p:nvSpPr>
              <p:spPr bwMode="auto">
                <a:xfrm>
                  <a:off x="10513122" y="3211662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10372657" y="2360372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0414401" y="1980801"/>
              <a:ext cx="209346" cy="209346"/>
              <a:chOff x="11004646" y="2153628"/>
              <a:chExt cx="209346" cy="20934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1055338" y="2215437"/>
                <a:ext cx="107962" cy="85728"/>
                <a:chOff x="11018958" y="3043364"/>
                <a:chExt cx="254097" cy="201769"/>
              </a:xfrm>
            </p:grpSpPr>
            <p:sp>
              <p:nvSpPr>
                <p:cNvPr id="72" name="Freeform 600"/>
                <p:cNvSpPr>
                  <a:spLocks/>
                </p:cNvSpPr>
                <p:nvPr/>
              </p:nvSpPr>
              <p:spPr bwMode="auto">
                <a:xfrm>
                  <a:off x="11018958" y="3125863"/>
                  <a:ext cx="67885" cy="46671"/>
                </a:xfrm>
                <a:custGeom>
                  <a:avLst/>
                  <a:gdLst>
                    <a:gd name="T0" fmla="*/ 0 w 144"/>
                    <a:gd name="T1" fmla="*/ 0 h 99"/>
                    <a:gd name="T2" fmla="*/ 66 w 144"/>
                    <a:gd name="T3" fmla="*/ 99 h 99"/>
                    <a:gd name="T4" fmla="*/ 144 w 144"/>
                    <a:gd name="T5" fmla="*/ 1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0" y="0"/>
                      </a:moveTo>
                      <a:lnTo>
                        <a:pt x="66" y="99"/>
                      </a:lnTo>
                      <a:lnTo>
                        <a:pt x="144" y="10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01"/>
                <p:cNvSpPr>
                  <a:spLocks/>
                </p:cNvSpPr>
                <p:nvPr/>
              </p:nvSpPr>
              <p:spPr bwMode="auto">
                <a:xfrm>
                  <a:off x="11205170" y="3128220"/>
                  <a:ext cx="67885" cy="46671"/>
                </a:xfrm>
                <a:custGeom>
                  <a:avLst/>
                  <a:gdLst>
                    <a:gd name="T0" fmla="*/ 144 w 144"/>
                    <a:gd name="T1" fmla="*/ 99 h 99"/>
                    <a:gd name="T2" fmla="*/ 78 w 144"/>
                    <a:gd name="T3" fmla="*/ 0 h 99"/>
                    <a:gd name="T4" fmla="*/ 0 w 144"/>
                    <a:gd name="T5" fmla="*/ 9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144" y="99"/>
                      </a:moveTo>
                      <a:lnTo>
                        <a:pt x="78" y="0"/>
                      </a:lnTo>
                      <a:lnTo>
                        <a:pt x="0" y="92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602"/>
                <p:cNvSpPr>
                  <a:spLocks/>
                </p:cNvSpPr>
                <p:nvPr/>
              </p:nvSpPr>
              <p:spPr bwMode="auto">
                <a:xfrm>
                  <a:off x="11079300" y="3128220"/>
                  <a:ext cx="171598" cy="116913"/>
                </a:xfrm>
                <a:custGeom>
                  <a:avLst/>
                  <a:gdLst>
                    <a:gd name="T0" fmla="*/ 146 w 154"/>
                    <a:gd name="T1" fmla="*/ 0 h 105"/>
                    <a:gd name="T2" fmla="*/ 80 w 154"/>
                    <a:gd name="T3" fmla="*/ 98 h 105"/>
                    <a:gd name="T4" fmla="*/ 0 w 154"/>
                    <a:gd name="T5" fmla="*/ 7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4" h="105">
                      <a:moveTo>
                        <a:pt x="146" y="0"/>
                      </a:moveTo>
                      <a:cubicBezTo>
                        <a:pt x="154" y="45"/>
                        <a:pt x="122" y="88"/>
                        <a:pt x="80" y="98"/>
                      </a:cubicBezTo>
                      <a:cubicBezTo>
                        <a:pt x="50" y="105"/>
                        <a:pt x="20" y="96"/>
                        <a:pt x="0" y="76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603"/>
                <p:cNvSpPr>
                  <a:spLocks/>
                </p:cNvSpPr>
                <p:nvPr/>
              </p:nvSpPr>
              <p:spPr bwMode="auto">
                <a:xfrm>
                  <a:off x="11035929" y="3043364"/>
                  <a:ext cx="181498" cy="129170"/>
                </a:xfrm>
                <a:custGeom>
                  <a:avLst/>
                  <a:gdLst>
                    <a:gd name="T0" fmla="*/ 13 w 163"/>
                    <a:gd name="T1" fmla="*/ 116 h 116"/>
                    <a:gd name="T2" fmla="*/ 79 w 163"/>
                    <a:gd name="T3" fmla="*/ 8 h 116"/>
                    <a:gd name="T4" fmla="*/ 163 w 163"/>
                    <a:gd name="T5" fmla="*/ 3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3" h="116">
                      <a:moveTo>
                        <a:pt x="13" y="116"/>
                      </a:moveTo>
                      <a:cubicBezTo>
                        <a:pt x="0" y="67"/>
                        <a:pt x="33" y="18"/>
                        <a:pt x="79" y="8"/>
                      </a:cubicBezTo>
                      <a:cubicBezTo>
                        <a:pt x="111" y="0"/>
                        <a:pt x="143" y="11"/>
                        <a:pt x="163" y="34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椭圆 70"/>
              <p:cNvSpPr/>
              <p:nvPr/>
            </p:nvSpPr>
            <p:spPr>
              <a:xfrm>
                <a:off x="11004646" y="2153628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745909" y="1611537"/>
              <a:ext cx="209346" cy="209346"/>
              <a:chOff x="11306379" y="1801485"/>
              <a:chExt cx="209346" cy="209346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1371398" y="1865083"/>
                <a:ext cx="79308" cy="82150"/>
                <a:chOff x="11551665" y="3015550"/>
                <a:chExt cx="249854" cy="258811"/>
              </a:xfrm>
            </p:grpSpPr>
            <p:sp>
              <p:nvSpPr>
                <p:cNvPr id="79" name="Freeform 617"/>
                <p:cNvSpPr>
                  <a:spLocks/>
                </p:cNvSpPr>
                <p:nvPr/>
              </p:nvSpPr>
              <p:spPr bwMode="auto">
                <a:xfrm>
                  <a:off x="11551665" y="3042421"/>
                  <a:ext cx="249854" cy="124927"/>
                </a:xfrm>
                <a:custGeom>
                  <a:avLst/>
                  <a:gdLst>
                    <a:gd name="T0" fmla="*/ 0 w 224"/>
                    <a:gd name="T1" fmla="*/ 112 h 112"/>
                    <a:gd name="T2" fmla="*/ 28 w 224"/>
                    <a:gd name="T3" fmla="*/ 88 h 112"/>
                    <a:gd name="T4" fmla="*/ 56 w 224"/>
                    <a:gd name="T5" fmla="*/ 112 h 112"/>
                    <a:gd name="T6" fmla="*/ 84 w 224"/>
                    <a:gd name="T7" fmla="*/ 88 h 112"/>
                    <a:gd name="T8" fmla="*/ 112 w 224"/>
                    <a:gd name="T9" fmla="*/ 112 h 112"/>
                    <a:gd name="T10" fmla="*/ 140 w 224"/>
                    <a:gd name="T11" fmla="*/ 88 h 112"/>
                    <a:gd name="T12" fmla="*/ 168 w 224"/>
                    <a:gd name="T13" fmla="*/ 112 h 112"/>
                    <a:gd name="T14" fmla="*/ 196 w 224"/>
                    <a:gd name="T15" fmla="*/ 88 h 112"/>
                    <a:gd name="T16" fmla="*/ 224 w 224"/>
                    <a:gd name="T17" fmla="*/ 112 h 112"/>
                    <a:gd name="T18" fmla="*/ 112 w 224"/>
                    <a:gd name="T19" fmla="*/ 0 h 112"/>
                    <a:gd name="T20" fmla="*/ 0 w 224"/>
                    <a:gd name="T2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4" h="112">
                      <a:moveTo>
                        <a:pt x="0" y="112"/>
                      </a:moveTo>
                      <a:cubicBezTo>
                        <a:pt x="0" y="97"/>
                        <a:pt x="13" y="88"/>
                        <a:pt x="28" y="88"/>
                      </a:cubicBezTo>
                      <a:cubicBezTo>
                        <a:pt x="43" y="88"/>
                        <a:pt x="56" y="100"/>
                        <a:pt x="56" y="112"/>
                      </a:cubicBezTo>
                      <a:cubicBezTo>
                        <a:pt x="56" y="100"/>
                        <a:pt x="69" y="88"/>
                        <a:pt x="84" y="88"/>
                      </a:cubicBezTo>
                      <a:cubicBezTo>
                        <a:pt x="99" y="88"/>
                        <a:pt x="112" y="100"/>
                        <a:pt x="112" y="112"/>
                      </a:cubicBezTo>
                      <a:cubicBezTo>
                        <a:pt x="112" y="100"/>
                        <a:pt x="125" y="88"/>
                        <a:pt x="140" y="88"/>
                      </a:cubicBezTo>
                      <a:cubicBezTo>
                        <a:pt x="155" y="88"/>
                        <a:pt x="168" y="100"/>
                        <a:pt x="168" y="112"/>
                      </a:cubicBezTo>
                      <a:cubicBezTo>
                        <a:pt x="168" y="100"/>
                        <a:pt x="181" y="88"/>
                        <a:pt x="196" y="88"/>
                      </a:cubicBezTo>
                      <a:cubicBezTo>
                        <a:pt x="211" y="88"/>
                        <a:pt x="224" y="97"/>
                        <a:pt x="224" y="112"/>
                      </a:cubicBezTo>
                      <a:cubicBezTo>
                        <a:pt x="224" y="50"/>
                        <a:pt x="174" y="0"/>
                        <a:pt x="112" y="0"/>
                      </a:cubicBezTo>
                      <a:cubicBezTo>
                        <a:pt x="50" y="0"/>
                        <a:pt x="0" y="50"/>
                        <a:pt x="0" y="112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18"/>
                <p:cNvSpPr>
                  <a:spLocks/>
                </p:cNvSpPr>
                <p:nvPr/>
              </p:nvSpPr>
              <p:spPr bwMode="auto">
                <a:xfrm>
                  <a:off x="11676592" y="3167348"/>
                  <a:ext cx="35357" cy="107013"/>
                </a:xfrm>
                <a:custGeom>
                  <a:avLst/>
                  <a:gdLst>
                    <a:gd name="T0" fmla="*/ 32 w 32"/>
                    <a:gd name="T1" fmla="*/ 80 h 96"/>
                    <a:gd name="T2" fmla="*/ 16 w 32"/>
                    <a:gd name="T3" fmla="*/ 96 h 96"/>
                    <a:gd name="T4" fmla="*/ 0 w 32"/>
                    <a:gd name="T5" fmla="*/ 80 h 96"/>
                    <a:gd name="T6" fmla="*/ 0 w 32"/>
                    <a:gd name="T7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6">
                      <a:moveTo>
                        <a:pt x="32" y="80"/>
                      </a:moveTo>
                      <a:cubicBezTo>
                        <a:pt x="32" y="89"/>
                        <a:pt x="25" y="96"/>
                        <a:pt x="16" y="96"/>
                      </a:cubicBezTo>
                      <a:cubicBezTo>
                        <a:pt x="7" y="96"/>
                        <a:pt x="0" y="89"/>
                        <a:pt x="0" y="8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11676592" y="3015550"/>
                  <a:ext cx="0" cy="26871"/>
                </a:xfrm>
                <a:prstGeom prst="line">
                  <a:avLst/>
                </a:pr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椭圆 77"/>
              <p:cNvSpPr/>
              <p:nvPr/>
            </p:nvSpPr>
            <p:spPr>
              <a:xfrm>
                <a:off x="11306379" y="1801485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文本框 89"/>
          <p:cNvSpPr txBox="1"/>
          <p:nvPr/>
        </p:nvSpPr>
        <p:spPr>
          <a:xfrm>
            <a:off x="9144000" y="7747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D4126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Iron</a:t>
            </a:r>
            <a:r>
              <a:rPr lang="en-US" altLang="zh-CN" sz="16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 Man</a:t>
            </a:r>
            <a:endParaRPr lang="zh-CN" altLang="en-US" sz="16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28000" y="1041400"/>
            <a:ext cx="191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  <a:p>
            <a:endParaRPr lang="en-US" altLang="zh-CN" sz="1200" dirty="0" smtClean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15643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2016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67688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0197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2017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85402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4990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0194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9782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74987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19779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4575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5475" y="5978173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1" y="5517756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908721" y="4890757"/>
            <a:ext cx="2284559" cy="33855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Relaxed" fov="2700000">
                <a:rot lat="18873593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阴影 </a:t>
            </a:r>
            <a:r>
              <a:rPr lang="en-US" altLang="zh-CN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 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透视</a:t>
            </a:r>
            <a:endParaRPr lang="zh-CN" altLang="en-US" sz="1600" dirty="0">
              <a:solidFill>
                <a:schemeClr val="bg1">
                  <a:alpha val="66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2" name="任意多边形 121"/>
          <p:cNvSpPr/>
          <p:nvPr/>
        </p:nvSpPr>
        <p:spPr>
          <a:xfrm>
            <a:off x="2937046" y="115843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 flipH="1" flipV="1">
            <a:off x="2937046" y="33691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1428098" y="1929116"/>
            <a:ext cx="781328" cy="781328"/>
            <a:chOff x="796786" y="2967932"/>
            <a:chExt cx="781328" cy="781328"/>
          </a:xfrm>
        </p:grpSpPr>
        <p:sp useBgFill="1">
          <p:nvSpPr>
            <p:cNvPr id="125" name="椭圆 124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27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8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4595031" y="1222277"/>
            <a:ext cx="1192408" cy="1192408"/>
            <a:chOff x="3251061" y="2967932"/>
            <a:chExt cx="781328" cy="781328"/>
          </a:xfrm>
        </p:grpSpPr>
        <p:sp useBgFill="1">
          <p:nvSpPr>
            <p:cNvPr id="131" name="椭圆 13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133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8246938" y="2531360"/>
            <a:ext cx="1022608" cy="1022608"/>
            <a:chOff x="8159611" y="2967932"/>
            <a:chExt cx="781328" cy="781328"/>
          </a:xfrm>
        </p:grpSpPr>
        <p:sp useBgFill="1">
          <p:nvSpPr>
            <p:cNvPr id="136" name="椭圆 135"/>
            <p:cNvSpPr/>
            <p:nvPr/>
          </p:nvSpPr>
          <p:spPr>
            <a:xfrm>
              <a:off x="815961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8412509" y="3178742"/>
              <a:ext cx="275532" cy="359708"/>
              <a:chOff x="6548410" y="5124435"/>
              <a:chExt cx="538723" cy="703303"/>
            </a:xfrm>
            <a:solidFill>
              <a:schemeClr val="bg1"/>
            </a:solidFill>
          </p:grpSpPr>
          <p:sp>
            <p:nvSpPr>
              <p:cNvPr id="138" name="Freeform 21"/>
              <p:cNvSpPr>
                <a:spLocks noEditPoints="1"/>
              </p:cNvSpPr>
              <p:nvPr/>
            </p:nvSpPr>
            <p:spPr bwMode="auto">
              <a:xfrm>
                <a:off x="6597785" y="5124435"/>
                <a:ext cx="439975" cy="450949"/>
              </a:xfrm>
              <a:custGeom>
                <a:avLst/>
                <a:gdLst>
                  <a:gd name="T0" fmla="*/ 16 w 509"/>
                  <a:gd name="T1" fmla="*/ 394 h 522"/>
                  <a:gd name="T2" fmla="*/ 111 w 509"/>
                  <a:gd name="T3" fmla="*/ 413 h 522"/>
                  <a:gd name="T4" fmla="*/ 129 w 509"/>
                  <a:gd name="T5" fmla="*/ 414 h 522"/>
                  <a:gd name="T6" fmla="*/ 254 w 509"/>
                  <a:gd name="T7" fmla="*/ 394 h 522"/>
                  <a:gd name="T8" fmla="*/ 380 w 509"/>
                  <a:gd name="T9" fmla="*/ 414 h 522"/>
                  <a:gd name="T10" fmla="*/ 398 w 509"/>
                  <a:gd name="T11" fmla="*/ 413 h 522"/>
                  <a:gd name="T12" fmla="*/ 493 w 509"/>
                  <a:gd name="T13" fmla="*/ 394 h 522"/>
                  <a:gd name="T14" fmla="*/ 509 w 509"/>
                  <a:gd name="T15" fmla="*/ 410 h 522"/>
                  <a:gd name="T16" fmla="*/ 509 w 509"/>
                  <a:gd name="T17" fmla="*/ 432 h 522"/>
                  <a:gd name="T18" fmla="*/ 254 w 509"/>
                  <a:gd name="T19" fmla="*/ 522 h 522"/>
                  <a:gd name="T20" fmla="*/ 0 w 509"/>
                  <a:gd name="T21" fmla="*/ 432 h 522"/>
                  <a:gd name="T22" fmla="*/ 0 w 509"/>
                  <a:gd name="T23" fmla="*/ 410 h 522"/>
                  <a:gd name="T24" fmla="*/ 16 w 509"/>
                  <a:gd name="T25" fmla="*/ 394 h 522"/>
                  <a:gd name="T26" fmla="*/ 385 w 509"/>
                  <a:gd name="T27" fmla="*/ 337 h 522"/>
                  <a:gd name="T28" fmla="*/ 366 w 509"/>
                  <a:gd name="T29" fmla="*/ 334 h 522"/>
                  <a:gd name="T30" fmla="*/ 254 w 509"/>
                  <a:gd name="T31" fmla="*/ 356 h 522"/>
                  <a:gd name="T32" fmla="*/ 142 w 509"/>
                  <a:gd name="T33" fmla="*/ 334 h 522"/>
                  <a:gd name="T34" fmla="*/ 124 w 509"/>
                  <a:gd name="T35" fmla="*/ 337 h 522"/>
                  <a:gd name="T36" fmla="*/ 83 w 509"/>
                  <a:gd name="T37" fmla="*/ 305 h 522"/>
                  <a:gd name="T38" fmla="*/ 70 w 509"/>
                  <a:gd name="T39" fmla="*/ 80 h 522"/>
                  <a:gd name="T40" fmla="*/ 150 w 509"/>
                  <a:gd name="T41" fmla="*/ 0 h 522"/>
                  <a:gd name="T42" fmla="*/ 199 w 509"/>
                  <a:gd name="T43" fmla="*/ 7 h 522"/>
                  <a:gd name="T44" fmla="*/ 254 w 509"/>
                  <a:gd name="T45" fmla="*/ 0 h 522"/>
                  <a:gd name="T46" fmla="*/ 310 w 509"/>
                  <a:gd name="T47" fmla="*/ 7 h 522"/>
                  <a:gd name="T48" fmla="*/ 359 w 509"/>
                  <a:gd name="T49" fmla="*/ 0 h 522"/>
                  <a:gd name="T50" fmla="*/ 439 w 509"/>
                  <a:gd name="T51" fmla="*/ 80 h 522"/>
                  <a:gd name="T52" fmla="*/ 426 w 509"/>
                  <a:gd name="T53" fmla="*/ 305 h 522"/>
                  <a:gd name="T54" fmla="*/ 385 w 509"/>
                  <a:gd name="T55" fmla="*/ 33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9" h="522">
                    <a:moveTo>
                      <a:pt x="16" y="394"/>
                    </a:moveTo>
                    <a:cubicBezTo>
                      <a:pt x="65" y="394"/>
                      <a:pt x="88" y="405"/>
                      <a:pt x="111" y="413"/>
                    </a:cubicBezTo>
                    <a:cubicBezTo>
                      <a:pt x="117" y="415"/>
                      <a:pt x="122" y="416"/>
                      <a:pt x="129" y="414"/>
                    </a:cubicBezTo>
                    <a:cubicBezTo>
                      <a:pt x="157" y="407"/>
                      <a:pt x="205" y="394"/>
                      <a:pt x="254" y="394"/>
                    </a:cubicBezTo>
                    <a:cubicBezTo>
                      <a:pt x="304" y="394"/>
                      <a:pt x="352" y="407"/>
                      <a:pt x="380" y="414"/>
                    </a:cubicBezTo>
                    <a:cubicBezTo>
                      <a:pt x="387" y="416"/>
                      <a:pt x="392" y="415"/>
                      <a:pt x="398" y="413"/>
                    </a:cubicBezTo>
                    <a:cubicBezTo>
                      <a:pt x="421" y="405"/>
                      <a:pt x="444" y="394"/>
                      <a:pt x="493" y="394"/>
                    </a:cubicBezTo>
                    <a:cubicBezTo>
                      <a:pt x="501" y="394"/>
                      <a:pt x="509" y="402"/>
                      <a:pt x="509" y="410"/>
                    </a:cubicBezTo>
                    <a:cubicBezTo>
                      <a:pt x="509" y="432"/>
                      <a:pt x="509" y="432"/>
                      <a:pt x="509" y="432"/>
                    </a:cubicBezTo>
                    <a:cubicBezTo>
                      <a:pt x="509" y="492"/>
                      <a:pt x="366" y="522"/>
                      <a:pt x="254" y="522"/>
                    </a:cubicBezTo>
                    <a:cubicBezTo>
                      <a:pt x="143" y="522"/>
                      <a:pt x="0" y="492"/>
                      <a:pt x="0" y="432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0" y="401"/>
                      <a:pt x="7" y="394"/>
                      <a:pt x="16" y="394"/>
                    </a:cubicBezTo>
                    <a:close/>
                    <a:moveTo>
                      <a:pt x="385" y="337"/>
                    </a:moveTo>
                    <a:cubicBezTo>
                      <a:pt x="378" y="336"/>
                      <a:pt x="373" y="333"/>
                      <a:pt x="366" y="334"/>
                    </a:cubicBezTo>
                    <a:cubicBezTo>
                      <a:pt x="338" y="341"/>
                      <a:pt x="305" y="356"/>
                      <a:pt x="254" y="356"/>
                    </a:cubicBezTo>
                    <a:cubicBezTo>
                      <a:pt x="204" y="356"/>
                      <a:pt x="171" y="341"/>
                      <a:pt x="142" y="334"/>
                    </a:cubicBezTo>
                    <a:cubicBezTo>
                      <a:pt x="136" y="333"/>
                      <a:pt x="131" y="336"/>
                      <a:pt x="124" y="337"/>
                    </a:cubicBezTo>
                    <a:cubicBezTo>
                      <a:pt x="107" y="338"/>
                      <a:pt x="84" y="323"/>
                      <a:pt x="83" y="30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36"/>
                      <a:pt x="106" y="0"/>
                      <a:pt x="150" y="0"/>
                    </a:cubicBezTo>
                    <a:cubicBezTo>
                      <a:pt x="171" y="0"/>
                      <a:pt x="184" y="7"/>
                      <a:pt x="199" y="7"/>
                    </a:cubicBezTo>
                    <a:cubicBezTo>
                      <a:pt x="214" y="7"/>
                      <a:pt x="233" y="0"/>
                      <a:pt x="254" y="0"/>
                    </a:cubicBezTo>
                    <a:cubicBezTo>
                      <a:pt x="276" y="0"/>
                      <a:pt x="295" y="7"/>
                      <a:pt x="310" y="7"/>
                    </a:cubicBezTo>
                    <a:cubicBezTo>
                      <a:pt x="325" y="7"/>
                      <a:pt x="338" y="0"/>
                      <a:pt x="359" y="0"/>
                    </a:cubicBezTo>
                    <a:cubicBezTo>
                      <a:pt x="403" y="0"/>
                      <a:pt x="439" y="36"/>
                      <a:pt x="439" y="80"/>
                    </a:cubicBezTo>
                    <a:cubicBezTo>
                      <a:pt x="439" y="155"/>
                      <a:pt x="426" y="230"/>
                      <a:pt x="426" y="305"/>
                    </a:cubicBezTo>
                    <a:cubicBezTo>
                      <a:pt x="426" y="323"/>
                      <a:pt x="402" y="338"/>
                      <a:pt x="385" y="337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2"/>
              <p:cNvSpPr>
                <a:spLocks noEditPoints="1"/>
              </p:cNvSpPr>
              <p:nvPr/>
            </p:nvSpPr>
            <p:spPr bwMode="auto">
              <a:xfrm>
                <a:off x="6548410" y="5257563"/>
                <a:ext cx="538723" cy="570175"/>
              </a:xfrm>
              <a:custGeom>
                <a:avLst/>
                <a:gdLst>
                  <a:gd name="T0" fmla="*/ 100 w 623"/>
                  <a:gd name="T1" fmla="*/ 153 h 660"/>
                  <a:gd name="T2" fmla="*/ 73 w 623"/>
                  <a:gd name="T3" fmla="*/ 183 h 660"/>
                  <a:gd name="T4" fmla="*/ 43 w 623"/>
                  <a:gd name="T5" fmla="*/ 156 h 660"/>
                  <a:gd name="T6" fmla="*/ 30 w 623"/>
                  <a:gd name="T7" fmla="*/ 45 h 660"/>
                  <a:gd name="T8" fmla="*/ 94 w 623"/>
                  <a:gd name="T9" fmla="*/ 41 h 660"/>
                  <a:gd name="T10" fmla="*/ 100 w 623"/>
                  <a:gd name="T11" fmla="*/ 153 h 660"/>
                  <a:gd name="T12" fmla="*/ 76 w 623"/>
                  <a:gd name="T13" fmla="*/ 502 h 660"/>
                  <a:gd name="T14" fmla="*/ 57 w 623"/>
                  <a:gd name="T15" fmla="*/ 521 h 660"/>
                  <a:gd name="T16" fmla="*/ 38 w 623"/>
                  <a:gd name="T17" fmla="*/ 502 h 660"/>
                  <a:gd name="T18" fmla="*/ 38 w 623"/>
                  <a:gd name="T19" fmla="*/ 487 h 660"/>
                  <a:gd name="T20" fmla="*/ 78 w 623"/>
                  <a:gd name="T21" fmla="*/ 440 h 660"/>
                  <a:gd name="T22" fmla="*/ 289 w 623"/>
                  <a:gd name="T23" fmla="*/ 406 h 660"/>
                  <a:gd name="T24" fmla="*/ 334 w 623"/>
                  <a:gd name="T25" fmla="*/ 406 h 660"/>
                  <a:gd name="T26" fmla="*/ 545 w 623"/>
                  <a:gd name="T27" fmla="*/ 440 h 660"/>
                  <a:gd name="T28" fmla="*/ 585 w 623"/>
                  <a:gd name="T29" fmla="*/ 487 h 660"/>
                  <a:gd name="T30" fmla="*/ 585 w 623"/>
                  <a:gd name="T31" fmla="*/ 502 h 660"/>
                  <a:gd name="T32" fmla="*/ 566 w 623"/>
                  <a:gd name="T33" fmla="*/ 521 h 660"/>
                  <a:gd name="T34" fmla="*/ 547 w 623"/>
                  <a:gd name="T35" fmla="*/ 502 h 660"/>
                  <a:gd name="T36" fmla="*/ 547 w 623"/>
                  <a:gd name="T37" fmla="*/ 490 h 660"/>
                  <a:gd name="T38" fmla="*/ 538 w 623"/>
                  <a:gd name="T39" fmla="*/ 481 h 660"/>
                  <a:gd name="T40" fmla="*/ 341 w 623"/>
                  <a:gd name="T41" fmla="*/ 468 h 660"/>
                  <a:gd name="T42" fmla="*/ 334 w 623"/>
                  <a:gd name="T43" fmla="*/ 470 h 660"/>
                  <a:gd name="T44" fmla="*/ 331 w 623"/>
                  <a:gd name="T45" fmla="*/ 477 h 660"/>
                  <a:gd name="T46" fmla="*/ 331 w 623"/>
                  <a:gd name="T47" fmla="*/ 502 h 660"/>
                  <a:gd name="T48" fmla="*/ 311 w 623"/>
                  <a:gd name="T49" fmla="*/ 521 h 660"/>
                  <a:gd name="T50" fmla="*/ 292 w 623"/>
                  <a:gd name="T51" fmla="*/ 502 h 660"/>
                  <a:gd name="T52" fmla="*/ 292 w 623"/>
                  <a:gd name="T53" fmla="*/ 477 h 660"/>
                  <a:gd name="T54" fmla="*/ 289 w 623"/>
                  <a:gd name="T55" fmla="*/ 470 h 660"/>
                  <a:gd name="T56" fmla="*/ 282 w 623"/>
                  <a:gd name="T57" fmla="*/ 468 h 660"/>
                  <a:gd name="T58" fmla="*/ 85 w 623"/>
                  <a:gd name="T59" fmla="*/ 481 h 660"/>
                  <a:gd name="T60" fmla="*/ 76 w 623"/>
                  <a:gd name="T61" fmla="*/ 490 h 660"/>
                  <a:gd name="T62" fmla="*/ 76 w 623"/>
                  <a:gd name="T63" fmla="*/ 502 h 660"/>
                  <a:gd name="T64" fmla="*/ 566 w 623"/>
                  <a:gd name="T65" fmla="*/ 545 h 660"/>
                  <a:gd name="T66" fmla="*/ 623 w 623"/>
                  <a:gd name="T67" fmla="*/ 602 h 660"/>
                  <a:gd name="T68" fmla="*/ 566 w 623"/>
                  <a:gd name="T69" fmla="*/ 660 h 660"/>
                  <a:gd name="T70" fmla="*/ 509 w 623"/>
                  <a:gd name="T71" fmla="*/ 602 h 660"/>
                  <a:gd name="T72" fmla="*/ 566 w 623"/>
                  <a:gd name="T73" fmla="*/ 545 h 660"/>
                  <a:gd name="T74" fmla="*/ 57 w 623"/>
                  <a:gd name="T75" fmla="*/ 545 h 660"/>
                  <a:gd name="T76" fmla="*/ 114 w 623"/>
                  <a:gd name="T77" fmla="*/ 602 h 660"/>
                  <a:gd name="T78" fmla="*/ 57 w 623"/>
                  <a:gd name="T79" fmla="*/ 660 h 660"/>
                  <a:gd name="T80" fmla="*/ 0 w 623"/>
                  <a:gd name="T81" fmla="*/ 602 h 660"/>
                  <a:gd name="T82" fmla="*/ 57 w 623"/>
                  <a:gd name="T83" fmla="*/ 545 h 660"/>
                  <a:gd name="T84" fmla="*/ 311 w 623"/>
                  <a:gd name="T85" fmla="*/ 545 h 660"/>
                  <a:gd name="T86" fmla="*/ 369 w 623"/>
                  <a:gd name="T87" fmla="*/ 602 h 660"/>
                  <a:gd name="T88" fmla="*/ 311 w 623"/>
                  <a:gd name="T89" fmla="*/ 660 h 660"/>
                  <a:gd name="T90" fmla="*/ 254 w 623"/>
                  <a:gd name="T91" fmla="*/ 602 h 660"/>
                  <a:gd name="T92" fmla="*/ 311 w 623"/>
                  <a:gd name="T93" fmla="*/ 545 h 660"/>
                  <a:gd name="T94" fmla="*/ 580 w 623"/>
                  <a:gd name="T95" fmla="*/ 156 h 660"/>
                  <a:gd name="T96" fmla="*/ 550 w 623"/>
                  <a:gd name="T97" fmla="*/ 183 h 660"/>
                  <a:gd name="T98" fmla="*/ 523 w 623"/>
                  <a:gd name="T99" fmla="*/ 153 h 660"/>
                  <a:gd name="T100" fmla="*/ 529 w 623"/>
                  <a:gd name="T101" fmla="*/ 41 h 660"/>
                  <a:gd name="T102" fmla="*/ 593 w 623"/>
                  <a:gd name="T103" fmla="*/ 45 h 660"/>
                  <a:gd name="T104" fmla="*/ 580 w 623"/>
                  <a:gd name="T105" fmla="*/ 15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3" h="660">
                    <a:moveTo>
                      <a:pt x="100" y="153"/>
                    </a:moveTo>
                    <a:cubicBezTo>
                      <a:pt x="101" y="169"/>
                      <a:pt x="89" y="182"/>
                      <a:pt x="73" y="183"/>
                    </a:cubicBezTo>
                    <a:cubicBezTo>
                      <a:pt x="57" y="184"/>
                      <a:pt x="44" y="172"/>
                      <a:pt x="43" y="15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9" y="12"/>
                      <a:pt x="91" y="0"/>
                      <a:pt x="94" y="41"/>
                    </a:cubicBezTo>
                    <a:cubicBezTo>
                      <a:pt x="100" y="153"/>
                      <a:pt x="100" y="153"/>
                      <a:pt x="100" y="153"/>
                    </a:cubicBezTo>
                    <a:close/>
                    <a:moveTo>
                      <a:pt x="76" y="502"/>
                    </a:moveTo>
                    <a:cubicBezTo>
                      <a:pt x="76" y="513"/>
                      <a:pt x="68" y="521"/>
                      <a:pt x="57" y="521"/>
                    </a:cubicBezTo>
                    <a:cubicBezTo>
                      <a:pt x="47" y="521"/>
                      <a:pt x="38" y="513"/>
                      <a:pt x="38" y="502"/>
                    </a:cubicBezTo>
                    <a:cubicBezTo>
                      <a:pt x="38" y="487"/>
                      <a:pt x="38" y="487"/>
                      <a:pt x="38" y="487"/>
                    </a:cubicBezTo>
                    <a:cubicBezTo>
                      <a:pt x="38" y="464"/>
                      <a:pt x="55" y="444"/>
                      <a:pt x="78" y="440"/>
                    </a:cubicBezTo>
                    <a:cubicBezTo>
                      <a:pt x="289" y="406"/>
                      <a:pt x="289" y="406"/>
                      <a:pt x="289" y="406"/>
                    </a:cubicBezTo>
                    <a:cubicBezTo>
                      <a:pt x="304" y="406"/>
                      <a:pt x="319" y="406"/>
                      <a:pt x="334" y="406"/>
                    </a:cubicBezTo>
                    <a:cubicBezTo>
                      <a:pt x="545" y="440"/>
                      <a:pt x="545" y="440"/>
                      <a:pt x="545" y="440"/>
                    </a:cubicBezTo>
                    <a:cubicBezTo>
                      <a:pt x="568" y="444"/>
                      <a:pt x="585" y="464"/>
                      <a:pt x="585" y="487"/>
                    </a:cubicBezTo>
                    <a:cubicBezTo>
                      <a:pt x="585" y="502"/>
                      <a:pt x="585" y="502"/>
                      <a:pt x="585" y="502"/>
                    </a:cubicBezTo>
                    <a:cubicBezTo>
                      <a:pt x="585" y="513"/>
                      <a:pt x="576" y="521"/>
                      <a:pt x="566" y="521"/>
                    </a:cubicBezTo>
                    <a:cubicBezTo>
                      <a:pt x="555" y="521"/>
                      <a:pt x="547" y="513"/>
                      <a:pt x="547" y="502"/>
                    </a:cubicBezTo>
                    <a:cubicBezTo>
                      <a:pt x="547" y="498"/>
                      <a:pt x="547" y="494"/>
                      <a:pt x="547" y="490"/>
                    </a:cubicBezTo>
                    <a:cubicBezTo>
                      <a:pt x="547" y="485"/>
                      <a:pt x="543" y="481"/>
                      <a:pt x="538" y="481"/>
                    </a:cubicBezTo>
                    <a:cubicBezTo>
                      <a:pt x="341" y="468"/>
                      <a:pt x="341" y="468"/>
                      <a:pt x="341" y="468"/>
                    </a:cubicBezTo>
                    <a:cubicBezTo>
                      <a:pt x="338" y="468"/>
                      <a:pt x="336" y="468"/>
                      <a:pt x="334" y="470"/>
                    </a:cubicBezTo>
                    <a:cubicBezTo>
                      <a:pt x="332" y="472"/>
                      <a:pt x="331" y="475"/>
                      <a:pt x="331" y="477"/>
                    </a:cubicBezTo>
                    <a:cubicBezTo>
                      <a:pt x="331" y="502"/>
                      <a:pt x="331" y="502"/>
                      <a:pt x="331" y="502"/>
                    </a:cubicBezTo>
                    <a:cubicBezTo>
                      <a:pt x="331" y="513"/>
                      <a:pt x="322" y="521"/>
                      <a:pt x="311" y="521"/>
                    </a:cubicBezTo>
                    <a:cubicBezTo>
                      <a:pt x="301" y="521"/>
                      <a:pt x="292" y="513"/>
                      <a:pt x="292" y="502"/>
                    </a:cubicBezTo>
                    <a:cubicBezTo>
                      <a:pt x="292" y="477"/>
                      <a:pt x="292" y="477"/>
                      <a:pt x="292" y="477"/>
                    </a:cubicBezTo>
                    <a:cubicBezTo>
                      <a:pt x="292" y="475"/>
                      <a:pt x="291" y="472"/>
                      <a:pt x="289" y="470"/>
                    </a:cubicBezTo>
                    <a:cubicBezTo>
                      <a:pt x="287" y="468"/>
                      <a:pt x="285" y="468"/>
                      <a:pt x="282" y="468"/>
                    </a:cubicBezTo>
                    <a:cubicBezTo>
                      <a:pt x="85" y="481"/>
                      <a:pt x="85" y="481"/>
                      <a:pt x="85" y="481"/>
                    </a:cubicBezTo>
                    <a:cubicBezTo>
                      <a:pt x="80" y="481"/>
                      <a:pt x="76" y="485"/>
                      <a:pt x="76" y="490"/>
                    </a:cubicBezTo>
                    <a:cubicBezTo>
                      <a:pt x="76" y="502"/>
                      <a:pt x="76" y="502"/>
                      <a:pt x="76" y="502"/>
                    </a:cubicBezTo>
                    <a:close/>
                    <a:moveTo>
                      <a:pt x="566" y="545"/>
                    </a:moveTo>
                    <a:cubicBezTo>
                      <a:pt x="597" y="545"/>
                      <a:pt x="623" y="571"/>
                      <a:pt x="623" y="602"/>
                    </a:cubicBezTo>
                    <a:cubicBezTo>
                      <a:pt x="623" y="634"/>
                      <a:pt x="597" y="660"/>
                      <a:pt x="566" y="660"/>
                    </a:cubicBezTo>
                    <a:cubicBezTo>
                      <a:pt x="534" y="660"/>
                      <a:pt x="509" y="634"/>
                      <a:pt x="509" y="602"/>
                    </a:cubicBezTo>
                    <a:cubicBezTo>
                      <a:pt x="509" y="571"/>
                      <a:pt x="534" y="545"/>
                      <a:pt x="566" y="545"/>
                    </a:cubicBezTo>
                    <a:close/>
                    <a:moveTo>
                      <a:pt x="57" y="545"/>
                    </a:moveTo>
                    <a:cubicBezTo>
                      <a:pt x="89" y="545"/>
                      <a:pt x="114" y="571"/>
                      <a:pt x="114" y="602"/>
                    </a:cubicBezTo>
                    <a:cubicBezTo>
                      <a:pt x="114" y="634"/>
                      <a:pt x="89" y="660"/>
                      <a:pt x="57" y="660"/>
                    </a:cubicBezTo>
                    <a:cubicBezTo>
                      <a:pt x="26" y="660"/>
                      <a:pt x="0" y="634"/>
                      <a:pt x="0" y="602"/>
                    </a:cubicBezTo>
                    <a:cubicBezTo>
                      <a:pt x="0" y="571"/>
                      <a:pt x="26" y="545"/>
                      <a:pt x="57" y="545"/>
                    </a:cubicBezTo>
                    <a:close/>
                    <a:moveTo>
                      <a:pt x="311" y="545"/>
                    </a:moveTo>
                    <a:cubicBezTo>
                      <a:pt x="343" y="545"/>
                      <a:pt x="369" y="571"/>
                      <a:pt x="369" y="602"/>
                    </a:cubicBezTo>
                    <a:cubicBezTo>
                      <a:pt x="369" y="634"/>
                      <a:pt x="343" y="660"/>
                      <a:pt x="311" y="660"/>
                    </a:cubicBezTo>
                    <a:cubicBezTo>
                      <a:pt x="280" y="660"/>
                      <a:pt x="254" y="634"/>
                      <a:pt x="254" y="602"/>
                    </a:cubicBezTo>
                    <a:cubicBezTo>
                      <a:pt x="254" y="571"/>
                      <a:pt x="280" y="545"/>
                      <a:pt x="311" y="545"/>
                    </a:cubicBezTo>
                    <a:close/>
                    <a:moveTo>
                      <a:pt x="580" y="156"/>
                    </a:moveTo>
                    <a:cubicBezTo>
                      <a:pt x="579" y="172"/>
                      <a:pt x="566" y="184"/>
                      <a:pt x="550" y="183"/>
                    </a:cubicBezTo>
                    <a:cubicBezTo>
                      <a:pt x="534" y="182"/>
                      <a:pt x="522" y="169"/>
                      <a:pt x="523" y="153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32" y="0"/>
                      <a:pt x="594" y="12"/>
                      <a:pt x="593" y="45"/>
                    </a:cubicBezTo>
                    <a:cubicBezTo>
                      <a:pt x="580" y="156"/>
                      <a:pt x="580" y="156"/>
                      <a:pt x="58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3599148" y="3205742"/>
            <a:ext cx="1121210" cy="1121210"/>
            <a:chOff x="796786" y="2967932"/>
            <a:chExt cx="781328" cy="781328"/>
          </a:xfrm>
        </p:grpSpPr>
        <p:sp useBgFill="1">
          <p:nvSpPr>
            <p:cNvPr id="141" name="椭圆 140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43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4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8" name="椭圆 147"/>
          <p:cNvSpPr/>
          <p:nvPr/>
        </p:nvSpPr>
        <p:spPr>
          <a:xfrm>
            <a:off x="5581343" y="3331346"/>
            <a:ext cx="1797050" cy="1797050"/>
          </a:xfrm>
          <a:prstGeom prst="ellipse">
            <a:avLst/>
          </a:prstGeom>
          <a:blipFill>
            <a:blip r:embed="rId2"/>
            <a:tile tx="0" ty="0" sx="100000" sy="100000" flip="none" algn="ctr"/>
          </a:blip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428098" y="2769497"/>
            <a:ext cx="781328" cy="374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938125" y="3189546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815553" y="3512333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825793" y="1434600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5843290" y="1740698"/>
            <a:ext cx="344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9254954" y="2592813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269546" y="2892351"/>
            <a:ext cx="25262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599721" y="5276418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5574046" y="3331346"/>
            <a:ext cx="1797050" cy="1797050"/>
          </a:xfrm>
          <a:prstGeom prst="ellipse">
            <a:avLst/>
          </a:prstGeom>
          <a:solidFill>
            <a:srgbClr val="00194C">
              <a:alpha val="40000"/>
            </a:srgbClr>
          </a:solid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5304825" y="4029816"/>
            <a:ext cx="233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cxnSp>
        <p:nvCxnSpPr>
          <p:cNvPr id="173" name="直接连接符 172"/>
          <p:cNvCxnSpPr/>
          <p:nvPr/>
        </p:nvCxnSpPr>
        <p:spPr>
          <a:xfrm flipH="1">
            <a:off x="2335037" y="4611432"/>
            <a:ext cx="1329478" cy="83696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2160952" y="944080"/>
            <a:ext cx="1648617" cy="1124244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7345423" y="243960"/>
            <a:ext cx="2781579" cy="833000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3298934" y="5146569"/>
            <a:ext cx="815069" cy="963308"/>
          </a:xfrm>
          <a:prstGeom prst="line">
            <a:avLst/>
          </a:prstGeom>
          <a:ln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22F0F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4217297" y="5351366"/>
            <a:ext cx="464061" cy="1831754"/>
          </a:xfrm>
          <a:prstGeom prst="line">
            <a:avLst/>
          </a:prstGeom>
          <a:ln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690638" y="4417478"/>
            <a:ext cx="1296362" cy="482572"/>
          </a:xfrm>
          <a:prstGeom prst="line">
            <a:avLst/>
          </a:prstGeom>
          <a:ln cap="rnd"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360212" y="4836300"/>
            <a:ext cx="1106704" cy="1681248"/>
          </a:xfrm>
          <a:prstGeom prst="line">
            <a:avLst/>
          </a:prstGeom>
          <a:ln cap="rnd"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D41261">
                    <a:alpha val="50000"/>
                  </a:srgbClr>
                </a:gs>
              </a:gsLst>
              <a:lin ang="5400000" scaled="1"/>
            </a:gra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4" name="椭圆 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44" name="椭圆 4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THK               YOU</a:t>
            </a:r>
            <a:endParaRPr lang="zh-CN" altLang="en-US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624172" y="5394960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</a:t>
            </a:r>
            <a:r>
              <a:rPr lang="zh-CN" altLang="en-US" sz="3200" spc="1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</a:t>
            </a:r>
            <a:r>
              <a:rPr lang="zh-CN" altLang="en-US" sz="3200" spc="100" dirty="0" smtClean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聆听</a:t>
            </a:r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」</a:t>
            </a:r>
            <a:endParaRPr lang="zh-CN" altLang="en-US" sz="3200" spc="1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5666" y="5905825"/>
            <a:ext cx="109606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2496</Words>
  <Application>Microsoft Office PowerPoint</Application>
  <PresentationFormat>宽屏</PresentationFormat>
  <Paragraphs>223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575</cp:revision>
  <dcterms:created xsi:type="dcterms:W3CDTF">2020-04-06T03:01:28Z</dcterms:created>
  <dcterms:modified xsi:type="dcterms:W3CDTF">2020-04-28T13:55:50Z</dcterms:modified>
</cp:coreProperties>
</file>