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CD7983"/>
    <a:srgbClr val="D69099"/>
    <a:srgbClr val="000000"/>
    <a:srgbClr val="F2587D"/>
    <a:srgbClr val="EF3964"/>
    <a:srgbClr val="AA0E4D"/>
    <a:srgbClr val="BB0F56"/>
    <a:srgbClr val="100A38"/>
    <a:srgbClr val="01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5271" autoAdjust="0"/>
  </p:normalViewPr>
  <p:slideViewPr>
    <p:cSldViewPr snapToGrid="0" showGuides="1">
      <p:cViewPr varScale="1">
        <p:scale>
          <a:sx n="57" d="100"/>
          <a:sy n="57" d="100"/>
        </p:scale>
        <p:origin x="854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7525" y="409452"/>
            <a:ext cx="5839104" cy="5834532"/>
            <a:chOff x="2241810" y="-203089"/>
            <a:chExt cx="7094418" cy="7088864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 rot="-5400000">
              <a:off x="1949932" y="120179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 rot="-4968000">
              <a:off x="1961031" y="102537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 rot="-4536000">
              <a:off x="1994156" y="85172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rot="-4104000">
              <a:off x="2048783" y="68360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-3672000">
              <a:off x="2124050" y="52365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-3240000">
              <a:off x="2218772" y="37439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-2808000">
              <a:off x="2331453" y="23818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2376000">
              <a:off x="2460317" y="11717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1944000">
              <a:off x="2603332" y="132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1512000">
              <a:off x="2758242" y="-718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2922605" y="-13697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-648000">
              <a:off x="3093827" y="-18093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-216000">
              <a:off x="3269209" y="-20308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">
              <a:off x="3445985" y="-20308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648000">
              <a:off x="3621367" y="-18093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80000">
              <a:off x="3792589" y="-13697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1512000">
              <a:off x="3956952" y="-718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1944000">
              <a:off x="4111862" y="132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2376000">
              <a:off x="4254877" y="11717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2808000">
              <a:off x="4383741" y="23818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3240000">
              <a:off x="4496422" y="37439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672000">
              <a:off x="4591143" y="52365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4104000">
              <a:off x="4666411" y="68360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4536000">
              <a:off x="4721038" y="85172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4968000">
              <a:off x="4754163" y="102537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5400000">
              <a:off x="4765262" y="1201799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 rot="5832000">
              <a:off x="4754163" y="137822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6264000">
              <a:off x="4721038" y="155187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6696000">
              <a:off x="4666411" y="17199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7128000">
              <a:off x="4591143" y="187994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7560000">
              <a:off x="4496422" y="202920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7992000">
              <a:off x="4383741" y="216541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rot="8424000">
              <a:off x="4254877" y="228642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8856000">
              <a:off x="4111862" y="239033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9288000">
              <a:off x="3956952" y="247549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9720000">
              <a:off x="3792589" y="25405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0152000">
              <a:off x="3621367" y="258453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0584000">
              <a:off x="3445985" y="260668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1016000">
              <a:off x="3269209" y="260668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1448000">
              <a:off x="3093827" y="258453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1880000">
              <a:off x="2922605" y="2540568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2312000">
              <a:off x="2758242" y="2475493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2744000">
              <a:off x="2603332" y="2390330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13176000">
              <a:off x="2460317" y="228642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13608000">
              <a:off x="2331453" y="2165412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14040000">
              <a:off x="2218772" y="2029204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14472000">
              <a:off x="2124050" y="1879947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 rot="14904000">
              <a:off x="2048783" y="1719995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15336000">
              <a:off x="1994156" y="1551871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rot="15767999">
              <a:off x="1961031" y="1378226"/>
              <a:ext cx="4862844" cy="427908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0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27213" y="1341701"/>
            <a:ext cx="2352640" cy="2103061"/>
            <a:chOff x="4598004" y="1162796"/>
            <a:chExt cx="2352640" cy="2103061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73" name="图片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407026" y="1155864"/>
            <a:ext cx="2947462" cy="29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210742" y="2060684"/>
            <a:ext cx="4279092" cy="3830303"/>
            <a:chOff x="2869692" y="822608"/>
            <a:chExt cx="5805820" cy="5196909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 rot="16200000">
              <a:off x="3884543" y="1759656"/>
              <a:ext cx="3776117" cy="332281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 rot="16768421">
              <a:off x="3850716" y="1729888"/>
              <a:ext cx="3843774" cy="338234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17336842">
              <a:off x="3816888" y="1700120"/>
              <a:ext cx="3911430" cy="344188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rot="17905263">
              <a:off x="3783058" y="1670352"/>
              <a:ext cx="3979087" cy="350141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8473684">
              <a:off x="3749230" y="1640584"/>
              <a:ext cx="4046744" cy="356095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 rot="19042105">
              <a:off x="3715401" y="1610819"/>
              <a:ext cx="4114402" cy="362048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 rot="19610526">
              <a:off x="3681573" y="1581051"/>
              <a:ext cx="4182058" cy="368002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 rot="20178947">
              <a:off x="3647745" y="1551285"/>
              <a:ext cx="4249715" cy="373955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 rot="20747368">
              <a:off x="3613916" y="1521517"/>
              <a:ext cx="4317371" cy="379909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 rot="21315790">
              <a:off x="3580088" y="1491749"/>
              <a:ext cx="4385028" cy="385862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auto">
            <a:xfrm rot="284211">
              <a:off x="3546260" y="1461981"/>
              <a:ext cx="4452685" cy="391816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 rot="852632">
              <a:off x="3512432" y="1432214"/>
              <a:ext cx="4520342" cy="397769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 rot="1421053">
              <a:off x="3478603" y="1402446"/>
              <a:ext cx="4587998" cy="403723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989474">
              <a:off x="3444775" y="1372680"/>
              <a:ext cx="4655655" cy="409676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2557895">
              <a:off x="3410947" y="1342912"/>
              <a:ext cx="4723312" cy="415630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3126316">
              <a:off x="3377120" y="1313144"/>
              <a:ext cx="4790968" cy="421583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3694737">
              <a:off x="3343289" y="1283376"/>
              <a:ext cx="4858624" cy="427537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4263158">
              <a:off x="3309461" y="1253610"/>
              <a:ext cx="4926281" cy="433490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4831579">
              <a:off x="3275635" y="1223842"/>
              <a:ext cx="4993938" cy="439444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5400000">
              <a:off x="3241804" y="1194075"/>
              <a:ext cx="5061595" cy="445397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5968422">
              <a:off x="3207976" y="1164307"/>
              <a:ext cx="5129251" cy="45135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6536842">
              <a:off x="3174148" y="1134539"/>
              <a:ext cx="5196909" cy="45730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9378948">
              <a:off x="3005004" y="985703"/>
              <a:ext cx="5535194" cy="487071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9947368">
              <a:off x="2971178" y="955934"/>
              <a:ext cx="5602850" cy="493025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515789">
              <a:off x="2937350" y="926167"/>
              <a:ext cx="5670506" cy="498979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11084211">
              <a:off x="2903519" y="896400"/>
              <a:ext cx="5738162" cy="504932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11652632">
              <a:off x="2869692" y="866633"/>
              <a:ext cx="5805820" cy="510886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/>
                  </a:gs>
                  <a:gs pos="50000">
                    <a:srgbClr val="00B0F0"/>
                  </a:gs>
                  <a:gs pos="25000">
                    <a:srgbClr val="05DAE3"/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Freeform 6"/>
          <p:cNvSpPr>
            <a:spLocks/>
          </p:cNvSpPr>
          <p:nvPr/>
        </p:nvSpPr>
        <p:spPr bwMode="auto">
          <a:xfrm rot="20357464" flipH="1">
            <a:off x="7985136" y="2579288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 rot="19328892" flipH="1">
            <a:off x="7973851" y="2654156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/>
        </p:nvSpPr>
        <p:spPr bwMode="auto">
          <a:xfrm rot="18300321" flipH="1">
            <a:off x="7941001" y="2722371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 rot="17271750" flipH="1">
            <a:off x="7889502" y="2777873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 rot="16243178" flipH="1">
            <a:off x="7823933" y="2815730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/>
        </p:nvSpPr>
        <p:spPr bwMode="auto">
          <a:xfrm rot="15214607" flipH="1">
            <a:off x="7750118" y="2832578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 rot="14186035" flipH="1">
            <a:off x="7674615" y="2826920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 rot="13157464" flipH="1">
            <a:off x="7604136" y="2799259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/>
        </p:nvSpPr>
        <p:spPr bwMode="auto">
          <a:xfrm rot="12128893" flipH="1">
            <a:off x="7544941" y="2752052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/>
        </p:nvSpPr>
        <p:spPr bwMode="auto">
          <a:xfrm rot="11100321" flipH="1">
            <a:off x="7502290" y="2689495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 rot="10071750" flipH="1">
            <a:off x="7479973" y="2617145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/>
        </p:nvSpPr>
        <p:spPr bwMode="auto">
          <a:xfrm rot="9043178" flipH="1">
            <a:off x="7479973" y="2541431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/>
        </p:nvSpPr>
        <p:spPr bwMode="auto">
          <a:xfrm rot="8014607" flipH="1">
            <a:off x="7502290" y="2469082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/>
        </p:nvSpPr>
        <p:spPr bwMode="auto">
          <a:xfrm rot="6986035" flipH="1">
            <a:off x="7544941" y="2406524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/>
        </p:nvSpPr>
        <p:spPr bwMode="auto">
          <a:xfrm rot="5957464" flipH="1">
            <a:off x="7604136" y="2359318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/>
        </p:nvSpPr>
        <p:spPr bwMode="auto">
          <a:xfrm rot="4928893" flipH="1">
            <a:off x="7674615" y="2331656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/>
        </p:nvSpPr>
        <p:spPr bwMode="auto">
          <a:xfrm rot="3900321" flipH="1">
            <a:off x="7750118" y="2325998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 rot="2871750" flipH="1">
            <a:off x="7823933" y="2342846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/>
        </p:nvSpPr>
        <p:spPr bwMode="auto">
          <a:xfrm rot="1843178" flipH="1">
            <a:off x="7889502" y="2380703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/>
        </p:nvSpPr>
        <p:spPr bwMode="auto">
          <a:xfrm rot="814607" flipH="1">
            <a:off x="7941001" y="2436205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/>
        </p:nvSpPr>
        <p:spPr bwMode="auto">
          <a:xfrm rot="21386035" flipH="1">
            <a:off x="7973851" y="2504420"/>
            <a:ext cx="2067559" cy="18193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4" name="组合 163"/>
          <p:cNvGrpSpPr/>
          <p:nvPr/>
        </p:nvGrpSpPr>
        <p:grpSpPr>
          <a:xfrm rot="3263618">
            <a:off x="7334423" y="1997324"/>
            <a:ext cx="2965624" cy="2967255"/>
            <a:chOff x="5594707" y="717031"/>
            <a:chExt cx="2965624" cy="2967255"/>
          </a:xfrm>
        </p:grpSpPr>
        <p:sp>
          <p:nvSpPr>
            <p:cNvPr id="121" name="Freeform 6"/>
            <p:cNvSpPr>
              <a:spLocks/>
            </p:cNvSpPr>
            <p:nvPr/>
          </p:nvSpPr>
          <p:spPr bwMode="auto">
            <a:xfrm rot="20357464" flipV="1">
              <a:off x="5594707" y="1152053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 rot="19328892" flipV="1">
              <a:off x="5607715" y="106575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6"/>
            <p:cNvSpPr>
              <a:spLocks/>
            </p:cNvSpPr>
            <p:nvPr/>
          </p:nvSpPr>
          <p:spPr bwMode="auto">
            <a:xfrm rot="18300321" flipV="1">
              <a:off x="5645583" y="987118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6"/>
            <p:cNvSpPr>
              <a:spLocks/>
            </p:cNvSpPr>
            <p:nvPr/>
          </p:nvSpPr>
          <p:spPr bwMode="auto">
            <a:xfrm rot="17271750" flipV="1">
              <a:off x="5704947" y="923140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6"/>
            <p:cNvSpPr>
              <a:spLocks/>
            </p:cNvSpPr>
            <p:nvPr/>
          </p:nvSpPr>
          <p:spPr bwMode="auto">
            <a:xfrm rot="16243178" flipV="1">
              <a:off x="5780529" y="879502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6"/>
            <p:cNvSpPr>
              <a:spLocks/>
            </p:cNvSpPr>
            <p:nvPr/>
          </p:nvSpPr>
          <p:spPr bwMode="auto">
            <a:xfrm rot="15214607" flipV="1">
              <a:off x="5865617" y="860081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 rot="14186035" flipV="1">
              <a:off x="5952651" y="866603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6"/>
            <p:cNvSpPr>
              <a:spLocks/>
            </p:cNvSpPr>
            <p:nvPr/>
          </p:nvSpPr>
          <p:spPr bwMode="auto">
            <a:xfrm rot="13157464" flipV="1">
              <a:off x="6033893" y="8984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6"/>
            <p:cNvSpPr>
              <a:spLocks/>
            </p:cNvSpPr>
            <p:nvPr/>
          </p:nvSpPr>
          <p:spPr bwMode="auto">
            <a:xfrm rot="12128893" flipV="1">
              <a:off x="6102128" y="95290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 rot="11100321" flipV="1">
              <a:off x="6151292" y="102501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6"/>
            <p:cNvSpPr>
              <a:spLocks/>
            </p:cNvSpPr>
            <p:nvPr/>
          </p:nvSpPr>
          <p:spPr bwMode="auto">
            <a:xfrm rot="10071750" flipV="1">
              <a:off x="6177018" y="110841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6"/>
            <p:cNvSpPr>
              <a:spLocks/>
            </p:cNvSpPr>
            <p:nvPr/>
          </p:nvSpPr>
          <p:spPr bwMode="auto">
            <a:xfrm rot="9043178" flipV="1">
              <a:off x="6177018" y="119569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6"/>
            <p:cNvSpPr>
              <a:spLocks/>
            </p:cNvSpPr>
            <p:nvPr/>
          </p:nvSpPr>
          <p:spPr bwMode="auto">
            <a:xfrm rot="8014607" flipV="1">
              <a:off x="6151293" y="1279089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6986035" flipV="1">
              <a:off x="6102128" y="1351201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6"/>
            <p:cNvSpPr>
              <a:spLocks/>
            </p:cNvSpPr>
            <p:nvPr/>
          </p:nvSpPr>
          <p:spPr bwMode="auto">
            <a:xfrm rot="5957464" flipV="1">
              <a:off x="6033893" y="1405616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6"/>
            <p:cNvSpPr>
              <a:spLocks/>
            </p:cNvSpPr>
            <p:nvPr/>
          </p:nvSpPr>
          <p:spPr bwMode="auto">
            <a:xfrm rot="4928893" flipV="1">
              <a:off x="5952651" y="1437502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6"/>
            <p:cNvSpPr>
              <a:spLocks/>
            </p:cNvSpPr>
            <p:nvPr/>
          </p:nvSpPr>
          <p:spPr bwMode="auto">
            <a:xfrm rot="3900321" flipV="1">
              <a:off x="5865617" y="1444024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6"/>
            <p:cNvSpPr>
              <a:spLocks/>
            </p:cNvSpPr>
            <p:nvPr/>
          </p:nvSpPr>
          <p:spPr bwMode="auto">
            <a:xfrm rot="2871750" flipV="1">
              <a:off x="5780529" y="1424603"/>
              <a:ext cx="2383312" cy="209721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 rot="1843178" flipV="1">
              <a:off x="5704946" y="1380966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6"/>
            <p:cNvSpPr>
              <a:spLocks/>
            </p:cNvSpPr>
            <p:nvPr/>
          </p:nvSpPr>
          <p:spPr bwMode="auto">
            <a:xfrm rot="814607" flipV="1">
              <a:off x="5645582" y="1316987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 rot="21386035" flipV="1">
              <a:off x="5607715" y="123835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6005673">
            <a:off x="7040990" y="1743857"/>
            <a:ext cx="3563972" cy="3565934"/>
            <a:chOff x="6962967" y="265113"/>
            <a:chExt cx="3563972" cy="3565934"/>
          </a:xfrm>
        </p:grpSpPr>
        <p:sp>
          <p:nvSpPr>
            <p:cNvPr id="143" name="Freeform 6"/>
            <p:cNvSpPr>
              <a:spLocks/>
            </p:cNvSpPr>
            <p:nvPr/>
          </p:nvSpPr>
          <p:spPr bwMode="auto">
            <a:xfrm rot="20357464" flipV="1">
              <a:off x="6962967" y="787907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6"/>
            <p:cNvSpPr>
              <a:spLocks/>
            </p:cNvSpPr>
            <p:nvPr/>
          </p:nvSpPr>
          <p:spPr bwMode="auto">
            <a:xfrm rot="19328892" flipV="1">
              <a:off x="6978600" y="684193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6"/>
            <p:cNvSpPr>
              <a:spLocks/>
            </p:cNvSpPr>
            <p:nvPr/>
          </p:nvSpPr>
          <p:spPr bwMode="auto">
            <a:xfrm rot="18300321" flipV="1">
              <a:off x="7024107" y="589695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6"/>
            <p:cNvSpPr>
              <a:spLocks/>
            </p:cNvSpPr>
            <p:nvPr/>
          </p:nvSpPr>
          <p:spPr bwMode="auto">
            <a:xfrm rot="17271750" flipV="1">
              <a:off x="7095448" y="512808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 rot="16243178" flipV="1">
              <a:off x="7186281" y="460365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6"/>
            <p:cNvSpPr>
              <a:spLocks/>
            </p:cNvSpPr>
            <p:nvPr/>
          </p:nvSpPr>
          <p:spPr bwMode="auto">
            <a:xfrm rot="15214607" flipV="1">
              <a:off x="7288536" y="437026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 rot="14186035" flipV="1">
              <a:off x="7393130" y="444864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6"/>
            <p:cNvSpPr>
              <a:spLocks/>
            </p:cNvSpPr>
            <p:nvPr/>
          </p:nvSpPr>
          <p:spPr bwMode="auto">
            <a:xfrm rot="13157464" flipV="1">
              <a:off x="7490763" y="483183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 rot="12128893" flipV="1">
              <a:off x="7572766" y="548578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 rot="11100321" flipV="1">
              <a:off x="7631850" y="635238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6"/>
            <p:cNvSpPr>
              <a:spLocks/>
            </p:cNvSpPr>
            <p:nvPr/>
          </p:nvSpPr>
          <p:spPr bwMode="auto">
            <a:xfrm rot="10071750" flipV="1">
              <a:off x="7662765" y="735464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6"/>
            <p:cNvSpPr>
              <a:spLocks/>
            </p:cNvSpPr>
            <p:nvPr/>
          </p:nvSpPr>
          <p:spPr bwMode="auto">
            <a:xfrm rot="9043178" flipV="1">
              <a:off x="7662765" y="840350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 rot="8014607" flipV="1">
              <a:off x="7631850" y="940574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"/>
            <p:cNvSpPr>
              <a:spLocks/>
            </p:cNvSpPr>
            <p:nvPr/>
          </p:nvSpPr>
          <p:spPr bwMode="auto">
            <a:xfrm rot="6986035" flipV="1">
              <a:off x="7572766" y="1027235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"/>
            <p:cNvSpPr>
              <a:spLocks/>
            </p:cNvSpPr>
            <p:nvPr/>
          </p:nvSpPr>
          <p:spPr bwMode="auto">
            <a:xfrm rot="5957464" flipV="1">
              <a:off x="7490764" y="1092629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"/>
            <p:cNvSpPr>
              <a:spLocks/>
            </p:cNvSpPr>
            <p:nvPr/>
          </p:nvSpPr>
          <p:spPr bwMode="auto">
            <a:xfrm rot="4928893" flipV="1">
              <a:off x="7393130" y="1130949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"/>
            <p:cNvSpPr>
              <a:spLocks/>
            </p:cNvSpPr>
            <p:nvPr/>
          </p:nvSpPr>
          <p:spPr bwMode="auto">
            <a:xfrm rot="3900321" flipV="1">
              <a:off x="7288536" y="1138787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"/>
            <p:cNvSpPr>
              <a:spLocks/>
            </p:cNvSpPr>
            <p:nvPr/>
          </p:nvSpPr>
          <p:spPr bwMode="auto">
            <a:xfrm rot="2871750" flipV="1">
              <a:off x="7186281" y="1115448"/>
              <a:ext cx="2864173" cy="2520347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"/>
            <p:cNvSpPr>
              <a:spLocks/>
            </p:cNvSpPr>
            <p:nvPr/>
          </p:nvSpPr>
          <p:spPr bwMode="auto">
            <a:xfrm rot="1843178" flipV="1">
              <a:off x="7095448" y="1063005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6"/>
            <p:cNvSpPr>
              <a:spLocks/>
            </p:cNvSpPr>
            <p:nvPr/>
          </p:nvSpPr>
          <p:spPr bwMode="auto">
            <a:xfrm rot="814607" flipV="1">
              <a:off x="7024107" y="986119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 rot="21386035" flipV="1">
              <a:off x="6978600" y="891621"/>
              <a:ext cx="2864174" cy="252034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14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组合 1657"/>
          <p:cNvGrpSpPr/>
          <p:nvPr/>
        </p:nvGrpSpPr>
        <p:grpSpPr>
          <a:xfrm>
            <a:off x="1465061" y="-1329668"/>
            <a:ext cx="9714216" cy="9707042"/>
            <a:chOff x="-1353773" y="-3321210"/>
            <a:chExt cx="13464092" cy="13454150"/>
          </a:xfrm>
        </p:grpSpPr>
        <p:sp>
          <p:nvSpPr>
            <p:cNvPr id="1608" name="Freeform 6"/>
            <p:cNvSpPr>
              <a:spLocks/>
            </p:cNvSpPr>
            <p:nvPr/>
          </p:nvSpPr>
          <p:spPr bwMode="auto">
            <a:xfrm rot="16353308">
              <a:off x="-1928443" y="-806624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9" name="Freeform 6"/>
            <p:cNvSpPr>
              <a:spLocks/>
            </p:cNvSpPr>
            <p:nvPr/>
          </p:nvSpPr>
          <p:spPr bwMode="auto">
            <a:xfrm rot="16785308">
              <a:off x="-1908576" y="-112240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0" name="Freeform 6"/>
            <p:cNvSpPr>
              <a:spLocks/>
            </p:cNvSpPr>
            <p:nvPr/>
          </p:nvSpPr>
          <p:spPr bwMode="auto">
            <a:xfrm rot="17217308">
              <a:off x="-1849287" y="-143321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1" name="Freeform 6"/>
            <p:cNvSpPr>
              <a:spLocks/>
            </p:cNvSpPr>
            <p:nvPr/>
          </p:nvSpPr>
          <p:spPr bwMode="auto">
            <a:xfrm rot="17649308">
              <a:off x="-1751511" y="-17341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2" name="Freeform 6"/>
            <p:cNvSpPr>
              <a:spLocks/>
            </p:cNvSpPr>
            <p:nvPr/>
          </p:nvSpPr>
          <p:spPr bwMode="auto">
            <a:xfrm rot="18081308">
              <a:off x="-1616791" y="-202043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3" name="Freeform 6"/>
            <p:cNvSpPr>
              <a:spLocks/>
            </p:cNvSpPr>
            <p:nvPr/>
          </p:nvSpPr>
          <p:spPr bwMode="auto">
            <a:xfrm rot="18513308">
              <a:off x="-1447251" y="-228758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4" name="Freeform 6"/>
            <p:cNvSpPr>
              <a:spLocks/>
            </p:cNvSpPr>
            <p:nvPr/>
          </p:nvSpPr>
          <p:spPr bwMode="auto">
            <a:xfrm rot="18945308">
              <a:off x="-1245564" y="-253138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5" name="Freeform 6"/>
            <p:cNvSpPr>
              <a:spLocks/>
            </p:cNvSpPr>
            <p:nvPr/>
          </p:nvSpPr>
          <p:spPr bwMode="auto">
            <a:xfrm rot="19377308">
              <a:off x="-1014912" y="-274797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6" name="Freeform 6"/>
            <p:cNvSpPr>
              <a:spLocks/>
            </p:cNvSpPr>
            <p:nvPr/>
          </p:nvSpPr>
          <p:spPr bwMode="auto">
            <a:xfrm rot="19809308">
              <a:off x="-758932" y="-293395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7" name="Freeform 6"/>
            <p:cNvSpPr>
              <a:spLocks/>
            </p:cNvSpPr>
            <p:nvPr/>
          </p:nvSpPr>
          <p:spPr bwMode="auto">
            <a:xfrm rot="20241308">
              <a:off x="-481661" y="-308638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8" name="Freeform 6"/>
            <p:cNvSpPr>
              <a:spLocks/>
            </p:cNvSpPr>
            <p:nvPr/>
          </p:nvSpPr>
          <p:spPr bwMode="auto">
            <a:xfrm rot="20673308">
              <a:off x="-187472" y="-320286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9" name="Freeform 6"/>
            <p:cNvSpPr>
              <a:spLocks/>
            </p:cNvSpPr>
            <p:nvPr/>
          </p:nvSpPr>
          <p:spPr bwMode="auto">
            <a:xfrm rot="21105308">
              <a:off x="118996" y="-328155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0" name="Freeform 6"/>
            <p:cNvSpPr>
              <a:spLocks/>
            </p:cNvSpPr>
            <p:nvPr/>
          </p:nvSpPr>
          <p:spPr bwMode="auto">
            <a:xfrm rot="21537308">
              <a:off x="432910" y="-332121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1" name="Freeform 6"/>
            <p:cNvSpPr>
              <a:spLocks/>
            </p:cNvSpPr>
            <p:nvPr/>
          </p:nvSpPr>
          <p:spPr bwMode="auto">
            <a:xfrm rot="369308">
              <a:off x="749318" y="-332121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2" name="Freeform 6"/>
            <p:cNvSpPr>
              <a:spLocks/>
            </p:cNvSpPr>
            <p:nvPr/>
          </p:nvSpPr>
          <p:spPr bwMode="auto">
            <a:xfrm rot="801308">
              <a:off x="1063232" y="-328155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3" name="Freeform 6"/>
            <p:cNvSpPr>
              <a:spLocks/>
            </p:cNvSpPr>
            <p:nvPr/>
          </p:nvSpPr>
          <p:spPr bwMode="auto">
            <a:xfrm rot="1233308">
              <a:off x="1369700" y="-320286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4" name="Freeform 6"/>
            <p:cNvSpPr>
              <a:spLocks/>
            </p:cNvSpPr>
            <p:nvPr/>
          </p:nvSpPr>
          <p:spPr bwMode="auto">
            <a:xfrm rot="1665308">
              <a:off x="1663889" y="-308638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5" name="Freeform 6"/>
            <p:cNvSpPr>
              <a:spLocks/>
            </p:cNvSpPr>
            <p:nvPr/>
          </p:nvSpPr>
          <p:spPr bwMode="auto">
            <a:xfrm rot="2097308">
              <a:off x="1941160" y="-293395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6" name="Freeform 6"/>
            <p:cNvSpPr>
              <a:spLocks/>
            </p:cNvSpPr>
            <p:nvPr/>
          </p:nvSpPr>
          <p:spPr bwMode="auto">
            <a:xfrm rot="2529308">
              <a:off x="2197140" y="-274797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7" name="Freeform 6"/>
            <p:cNvSpPr>
              <a:spLocks/>
            </p:cNvSpPr>
            <p:nvPr/>
          </p:nvSpPr>
          <p:spPr bwMode="auto">
            <a:xfrm rot="2961308">
              <a:off x="2427792" y="-253138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8" name="Freeform 6"/>
            <p:cNvSpPr>
              <a:spLocks/>
            </p:cNvSpPr>
            <p:nvPr/>
          </p:nvSpPr>
          <p:spPr bwMode="auto">
            <a:xfrm rot="3393308">
              <a:off x="2629479" y="-2287583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9" name="Freeform 6"/>
            <p:cNvSpPr>
              <a:spLocks/>
            </p:cNvSpPr>
            <p:nvPr/>
          </p:nvSpPr>
          <p:spPr bwMode="auto">
            <a:xfrm rot="3825308">
              <a:off x="2799019" y="-202043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0" name="Freeform 6"/>
            <p:cNvSpPr>
              <a:spLocks/>
            </p:cNvSpPr>
            <p:nvPr/>
          </p:nvSpPr>
          <p:spPr bwMode="auto">
            <a:xfrm rot="4257308">
              <a:off x="2933739" y="-17341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1" name="Freeform 6"/>
            <p:cNvSpPr>
              <a:spLocks/>
            </p:cNvSpPr>
            <p:nvPr/>
          </p:nvSpPr>
          <p:spPr bwMode="auto">
            <a:xfrm rot="4689308">
              <a:off x="3031515" y="-143321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2" name="Freeform 6"/>
            <p:cNvSpPr>
              <a:spLocks/>
            </p:cNvSpPr>
            <p:nvPr/>
          </p:nvSpPr>
          <p:spPr bwMode="auto">
            <a:xfrm rot="5121308">
              <a:off x="3090804" y="-112240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3" name="Freeform 6"/>
            <p:cNvSpPr>
              <a:spLocks/>
            </p:cNvSpPr>
            <p:nvPr/>
          </p:nvSpPr>
          <p:spPr bwMode="auto">
            <a:xfrm rot="5553308">
              <a:off x="3110671" y="-806624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4" name="Freeform 6"/>
            <p:cNvSpPr>
              <a:spLocks/>
            </p:cNvSpPr>
            <p:nvPr/>
          </p:nvSpPr>
          <p:spPr bwMode="auto">
            <a:xfrm rot="5985308">
              <a:off x="3090804" y="-4908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5" name="Freeform 6"/>
            <p:cNvSpPr>
              <a:spLocks/>
            </p:cNvSpPr>
            <p:nvPr/>
          </p:nvSpPr>
          <p:spPr bwMode="auto">
            <a:xfrm rot="6417308">
              <a:off x="3031515" y="-18003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6" name="Freeform 6"/>
            <p:cNvSpPr>
              <a:spLocks/>
            </p:cNvSpPr>
            <p:nvPr/>
          </p:nvSpPr>
          <p:spPr bwMode="auto">
            <a:xfrm rot="6849308">
              <a:off x="2933739" y="12088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7" name="Freeform 6"/>
            <p:cNvSpPr>
              <a:spLocks/>
            </p:cNvSpPr>
            <p:nvPr/>
          </p:nvSpPr>
          <p:spPr bwMode="auto">
            <a:xfrm rot="7281308">
              <a:off x="2799019" y="40718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8" name="Freeform 6"/>
            <p:cNvSpPr>
              <a:spLocks/>
            </p:cNvSpPr>
            <p:nvPr/>
          </p:nvSpPr>
          <p:spPr bwMode="auto">
            <a:xfrm rot="7713308">
              <a:off x="2629479" y="6743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9" name="Freeform 6"/>
            <p:cNvSpPr>
              <a:spLocks/>
            </p:cNvSpPr>
            <p:nvPr/>
          </p:nvSpPr>
          <p:spPr bwMode="auto">
            <a:xfrm rot="8145308">
              <a:off x="2427792" y="91813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0" name="Freeform 6"/>
            <p:cNvSpPr>
              <a:spLocks/>
            </p:cNvSpPr>
            <p:nvPr/>
          </p:nvSpPr>
          <p:spPr bwMode="auto">
            <a:xfrm rot="8577308">
              <a:off x="2197140" y="113472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1" name="Freeform 6"/>
            <p:cNvSpPr>
              <a:spLocks/>
            </p:cNvSpPr>
            <p:nvPr/>
          </p:nvSpPr>
          <p:spPr bwMode="auto">
            <a:xfrm rot="9009308">
              <a:off x="1941160" y="1320709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2" name="Freeform 6"/>
            <p:cNvSpPr>
              <a:spLocks/>
            </p:cNvSpPr>
            <p:nvPr/>
          </p:nvSpPr>
          <p:spPr bwMode="auto">
            <a:xfrm rot="9441308">
              <a:off x="1663889" y="14731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3" name="Freeform 6"/>
            <p:cNvSpPr>
              <a:spLocks/>
            </p:cNvSpPr>
            <p:nvPr/>
          </p:nvSpPr>
          <p:spPr bwMode="auto">
            <a:xfrm rot="9873308">
              <a:off x="1369700" y="158961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4" name="Freeform 6"/>
            <p:cNvSpPr>
              <a:spLocks/>
            </p:cNvSpPr>
            <p:nvPr/>
          </p:nvSpPr>
          <p:spPr bwMode="auto">
            <a:xfrm rot="10305308">
              <a:off x="1063232" y="166830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5" name="Freeform 6"/>
            <p:cNvSpPr>
              <a:spLocks/>
            </p:cNvSpPr>
            <p:nvPr/>
          </p:nvSpPr>
          <p:spPr bwMode="auto">
            <a:xfrm rot="10737308">
              <a:off x="749318" y="170796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6" name="Freeform 6"/>
            <p:cNvSpPr>
              <a:spLocks/>
            </p:cNvSpPr>
            <p:nvPr/>
          </p:nvSpPr>
          <p:spPr bwMode="auto">
            <a:xfrm rot="11169308">
              <a:off x="432910" y="170796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7" name="Freeform 6"/>
            <p:cNvSpPr>
              <a:spLocks/>
            </p:cNvSpPr>
            <p:nvPr/>
          </p:nvSpPr>
          <p:spPr bwMode="auto">
            <a:xfrm rot="11601308">
              <a:off x="118996" y="166830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8" name="Freeform 6"/>
            <p:cNvSpPr>
              <a:spLocks/>
            </p:cNvSpPr>
            <p:nvPr/>
          </p:nvSpPr>
          <p:spPr bwMode="auto">
            <a:xfrm rot="12033308">
              <a:off x="-187472" y="158961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9" name="Freeform 6"/>
            <p:cNvSpPr>
              <a:spLocks/>
            </p:cNvSpPr>
            <p:nvPr/>
          </p:nvSpPr>
          <p:spPr bwMode="auto">
            <a:xfrm rot="12465308">
              <a:off x="-481661" y="14731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0" name="Freeform 6"/>
            <p:cNvSpPr>
              <a:spLocks/>
            </p:cNvSpPr>
            <p:nvPr/>
          </p:nvSpPr>
          <p:spPr bwMode="auto">
            <a:xfrm rot="12897308">
              <a:off x="-758932" y="1320709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1" name="Freeform 6"/>
            <p:cNvSpPr>
              <a:spLocks/>
            </p:cNvSpPr>
            <p:nvPr/>
          </p:nvSpPr>
          <p:spPr bwMode="auto">
            <a:xfrm rot="13329308">
              <a:off x="-1014912" y="1134728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2" name="Freeform 6"/>
            <p:cNvSpPr>
              <a:spLocks/>
            </p:cNvSpPr>
            <p:nvPr/>
          </p:nvSpPr>
          <p:spPr bwMode="auto">
            <a:xfrm rot="13761308">
              <a:off x="-1245564" y="91813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3" name="Freeform 6"/>
            <p:cNvSpPr>
              <a:spLocks/>
            </p:cNvSpPr>
            <p:nvPr/>
          </p:nvSpPr>
          <p:spPr bwMode="auto">
            <a:xfrm rot="14193308">
              <a:off x="-1447251" y="674335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4" name="Freeform 6"/>
            <p:cNvSpPr>
              <a:spLocks/>
            </p:cNvSpPr>
            <p:nvPr/>
          </p:nvSpPr>
          <p:spPr bwMode="auto">
            <a:xfrm rot="14625308">
              <a:off x="-1616791" y="407182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5" name="Freeform 6"/>
            <p:cNvSpPr>
              <a:spLocks/>
            </p:cNvSpPr>
            <p:nvPr/>
          </p:nvSpPr>
          <p:spPr bwMode="auto">
            <a:xfrm rot="15057308">
              <a:off x="-1751511" y="120887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6" name="Freeform 6"/>
            <p:cNvSpPr>
              <a:spLocks/>
            </p:cNvSpPr>
            <p:nvPr/>
          </p:nvSpPr>
          <p:spPr bwMode="auto">
            <a:xfrm rot="15489308">
              <a:off x="-1849287" y="-180036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7" name="Freeform 6"/>
            <p:cNvSpPr>
              <a:spLocks/>
            </p:cNvSpPr>
            <p:nvPr/>
          </p:nvSpPr>
          <p:spPr bwMode="auto">
            <a:xfrm rot="15921307">
              <a:off x="-1908576" y="-490840"/>
              <a:ext cx="9574318" cy="8424978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9" name="组合 1658"/>
          <p:cNvGrpSpPr/>
          <p:nvPr/>
        </p:nvGrpSpPr>
        <p:grpSpPr>
          <a:xfrm>
            <a:off x="-2517006" y="-5049853"/>
            <a:ext cx="17678348" cy="17678348"/>
            <a:chOff x="1708596" y="-824251"/>
            <a:chExt cx="9227144" cy="9227144"/>
          </a:xfrm>
        </p:grpSpPr>
        <p:sp>
          <p:nvSpPr>
            <p:cNvPr id="1660" name="Freeform 6"/>
            <p:cNvSpPr>
              <a:spLocks/>
            </p:cNvSpPr>
            <p:nvPr/>
          </p:nvSpPr>
          <p:spPr bwMode="auto">
            <a:xfrm rot="2657245">
              <a:off x="2218717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1" name="Freeform 6"/>
            <p:cNvSpPr>
              <a:spLocks/>
            </p:cNvSpPr>
            <p:nvPr/>
          </p:nvSpPr>
          <p:spPr bwMode="auto">
            <a:xfrm rot="7306588">
              <a:off x="1652525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2" name="Freeform 6"/>
            <p:cNvSpPr>
              <a:spLocks/>
            </p:cNvSpPr>
            <p:nvPr/>
          </p:nvSpPr>
          <p:spPr bwMode="auto">
            <a:xfrm rot="8078016">
              <a:off x="1666721" y="5247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3" name="Freeform 6"/>
            <p:cNvSpPr>
              <a:spLocks/>
            </p:cNvSpPr>
            <p:nvPr/>
          </p:nvSpPr>
          <p:spPr bwMode="auto">
            <a:xfrm rot="8849445">
              <a:off x="1708596" y="-6719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4" name="Freeform 6"/>
            <p:cNvSpPr>
              <a:spLocks/>
            </p:cNvSpPr>
            <p:nvPr/>
          </p:nvSpPr>
          <p:spPr bwMode="auto">
            <a:xfrm rot="9620874">
              <a:off x="1776050" y="-17455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5" name="Freeform 6"/>
            <p:cNvSpPr>
              <a:spLocks/>
            </p:cNvSpPr>
            <p:nvPr/>
          </p:nvSpPr>
          <p:spPr bwMode="auto">
            <a:xfrm rot="10392303">
              <a:off x="1865702" y="-26420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6" name="Freeform 6"/>
            <p:cNvSpPr>
              <a:spLocks/>
            </p:cNvSpPr>
            <p:nvPr/>
          </p:nvSpPr>
          <p:spPr bwMode="auto">
            <a:xfrm rot="11163731">
              <a:off x="1973056" y="-33165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7" name="Freeform 6"/>
            <p:cNvSpPr>
              <a:spLocks/>
            </p:cNvSpPr>
            <p:nvPr/>
          </p:nvSpPr>
          <p:spPr bwMode="auto">
            <a:xfrm rot="11935160">
              <a:off x="2092727" y="-37353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8" name="Freeform 6"/>
            <p:cNvSpPr>
              <a:spLocks/>
            </p:cNvSpPr>
            <p:nvPr/>
          </p:nvSpPr>
          <p:spPr bwMode="auto">
            <a:xfrm rot="12706588">
              <a:off x="2218717" y="-387727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9" name="Freeform 6"/>
            <p:cNvSpPr>
              <a:spLocks/>
            </p:cNvSpPr>
            <p:nvPr/>
          </p:nvSpPr>
          <p:spPr bwMode="auto">
            <a:xfrm rot="13478016">
              <a:off x="2344707" y="-37353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0" name="Freeform 6"/>
            <p:cNvSpPr>
              <a:spLocks/>
            </p:cNvSpPr>
            <p:nvPr/>
          </p:nvSpPr>
          <p:spPr bwMode="auto">
            <a:xfrm rot="14249445">
              <a:off x="2464379" y="-33165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1" name="Freeform 6"/>
            <p:cNvSpPr>
              <a:spLocks/>
            </p:cNvSpPr>
            <p:nvPr/>
          </p:nvSpPr>
          <p:spPr bwMode="auto">
            <a:xfrm rot="15020874">
              <a:off x="2571732" y="-26420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2" name="Freeform 6"/>
            <p:cNvSpPr>
              <a:spLocks/>
            </p:cNvSpPr>
            <p:nvPr/>
          </p:nvSpPr>
          <p:spPr bwMode="auto">
            <a:xfrm rot="15792303">
              <a:off x="2661384" y="-17455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3" name="Freeform 6"/>
            <p:cNvSpPr>
              <a:spLocks/>
            </p:cNvSpPr>
            <p:nvPr/>
          </p:nvSpPr>
          <p:spPr bwMode="auto">
            <a:xfrm rot="16563732">
              <a:off x="2728838" y="-6719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4" name="Freeform 6"/>
            <p:cNvSpPr>
              <a:spLocks/>
            </p:cNvSpPr>
            <p:nvPr/>
          </p:nvSpPr>
          <p:spPr bwMode="auto">
            <a:xfrm rot="17335161">
              <a:off x="2770713" y="5247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5" name="Freeform 6"/>
            <p:cNvSpPr>
              <a:spLocks/>
            </p:cNvSpPr>
            <p:nvPr/>
          </p:nvSpPr>
          <p:spPr bwMode="auto">
            <a:xfrm rot="18106588">
              <a:off x="2784909" y="17846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6" name="Freeform 6"/>
            <p:cNvSpPr>
              <a:spLocks/>
            </p:cNvSpPr>
            <p:nvPr/>
          </p:nvSpPr>
          <p:spPr bwMode="auto">
            <a:xfrm rot="18878016">
              <a:off x="2770713" y="30445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7" name="Freeform 6"/>
            <p:cNvSpPr>
              <a:spLocks/>
            </p:cNvSpPr>
            <p:nvPr/>
          </p:nvSpPr>
          <p:spPr bwMode="auto">
            <a:xfrm rot="19649445">
              <a:off x="2728838" y="42412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8" name="Freeform 6"/>
            <p:cNvSpPr>
              <a:spLocks/>
            </p:cNvSpPr>
            <p:nvPr/>
          </p:nvSpPr>
          <p:spPr bwMode="auto">
            <a:xfrm rot="20420874">
              <a:off x="2661384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9" name="Freeform 6"/>
            <p:cNvSpPr>
              <a:spLocks/>
            </p:cNvSpPr>
            <p:nvPr/>
          </p:nvSpPr>
          <p:spPr bwMode="auto">
            <a:xfrm rot="21192303">
              <a:off x="2571732" y="62113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0" name="Freeform 6"/>
            <p:cNvSpPr>
              <a:spLocks/>
            </p:cNvSpPr>
            <p:nvPr/>
          </p:nvSpPr>
          <p:spPr bwMode="auto">
            <a:xfrm rot="21963732">
              <a:off x="2464379" y="68858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1" name="Freeform 6"/>
            <p:cNvSpPr>
              <a:spLocks/>
            </p:cNvSpPr>
            <p:nvPr/>
          </p:nvSpPr>
          <p:spPr bwMode="auto">
            <a:xfrm rot="22735161">
              <a:off x="2344707" y="73046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2" name="Freeform 6"/>
            <p:cNvSpPr>
              <a:spLocks/>
            </p:cNvSpPr>
            <p:nvPr/>
          </p:nvSpPr>
          <p:spPr bwMode="auto">
            <a:xfrm rot="23506588">
              <a:off x="2218717" y="744657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3" name="Freeform 6"/>
            <p:cNvSpPr>
              <a:spLocks/>
            </p:cNvSpPr>
            <p:nvPr/>
          </p:nvSpPr>
          <p:spPr bwMode="auto">
            <a:xfrm rot="24278016">
              <a:off x="2092727" y="730461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4" name="Freeform 6"/>
            <p:cNvSpPr>
              <a:spLocks/>
            </p:cNvSpPr>
            <p:nvPr/>
          </p:nvSpPr>
          <p:spPr bwMode="auto">
            <a:xfrm rot="25049445">
              <a:off x="1973056" y="68858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5" name="Freeform 6"/>
            <p:cNvSpPr>
              <a:spLocks/>
            </p:cNvSpPr>
            <p:nvPr/>
          </p:nvSpPr>
          <p:spPr bwMode="auto">
            <a:xfrm rot="25820874">
              <a:off x="1865702" y="621132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7" name="Freeform 6"/>
            <p:cNvSpPr>
              <a:spLocks/>
            </p:cNvSpPr>
            <p:nvPr/>
          </p:nvSpPr>
          <p:spPr bwMode="auto">
            <a:xfrm rot="27363732">
              <a:off x="1708596" y="42412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8" name="Freeform 6"/>
            <p:cNvSpPr>
              <a:spLocks/>
            </p:cNvSpPr>
            <p:nvPr/>
          </p:nvSpPr>
          <p:spPr bwMode="auto">
            <a:xfrm rot="28135161">
              <a:off x="1666721" y="30445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组合 184"/>
          <p:cNvGrpSpPr/>
          <p:nvPr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2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12" name="图片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730</Words>
  <Application>Microsoft Office PowerPoint</Application>
  <PresentationFormat>宽屏</PresentationFormat>
  <Paragraphs>77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238</cp:revision>
  <dcterms:created xsi:type="dcterms:W3CDTF">2020-04-06T03:01:28Z</dcterms:created>
  <dcterms:modified xsi:type="dcterms:W3CDTF">2020-04-15T14:09:21Z</dcterms:modified>
</cp:coreProperties>
</file>