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AE3"/>
    <a:srgbClr val="AA0E4D"/>
    <a:srgbClr val="BB0F56"/>
    <a:srgbClr val="100A38"/>
    <a:srgbClr val="018E95"/>
    <a:srgbClr val="01A7AF"/>
    <a:srgbClr val="4A0E3C"/>
    <a:srgbClr val="38113B"/>
    <a:srgbClr val="02DFE8"/>
    <a:srgbClr val="160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704" autoAdjust="0"/>
  </p:normalViewPr>
  <p:slideViewPr>
    <p:cSldViewPr snapToGrid="0" showGuides="1">
      <p:cViewPr varScale="1">
        <p:scale>
          <a:sx n="77" d="100"/>
          <a:sy n="77" d="100"/>
        </p:scale>
        <p:origin x="8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6207" y="156414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52643" y="224392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9522" y="3600455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94360" y="308893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60497" y="439865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43402" y="50577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34427" y="4655825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41767" y="3423925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14767" y="2616205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7587" y="1993905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83161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31807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One: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One: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One: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One: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One: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One: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83217" y="4772973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One: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66831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One: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One: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One: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9998898" y="1489475"/>
            <a:ext cx="0" cy="3727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703</Words>
  <Application>Microsoft Office PowerPoint</Application>
  <PresentationFormat>宽屏</PresentationFormat>
  <Paragraphs>71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造字工房尚黑 G0v1 特细体</vt:lpstr>
      <vt:lpstr>Arial</vt:lpstr>
      <vt:lpstr>Impact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211</cp:revision>
  <dcterms:created xsi:type="dcterms:W3CDTF">2020-04-06T03:01:28Z</dcterms:created>
  <dcterms:modified xsi:type="dcterms:W3CDTF">2020-04-14T14:18:26Z</dcterms:modified>
</cp:coreProperties>
</file>