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9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3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42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5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6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4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7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8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68D94-BE18-4223-8A7A-A0909036BB4F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D62F-292B-4AE8-BA46-A7374CA988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6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2457448" y="1480342"/>
            <a:ext cx="2101851" cy="2790476"/>
          </a:xfrm>
          <a:custGeom>
            <a:avLst/>
            <a:gdLst>
              <a:gd name="T0" fmla="*/ 106 w 203"/>
              <a:gd name="T1" fmla="*/ 28 h 270"/>
              <a:gd name="T2" fmla="*/ 138 w 203"/>
              <a:gd name="T3" fmla="*/ 53 h 270"/>
              <a:gd name="T4" fmla="*/ 140 w 203"/>
              <a:gd name="T5" fmla="*/ 96 h 270"/>
              <a:gd name="T6" fmla="*/ 121 w 203"/>
              <a:gd name="T7" fmla="*/ 130 h 270"/>
              <a:gd name="T8" fmla="*/ 84 w 203"/>
              <a:gd name="T9" fmla="*/ 137 h 270"/>
              <a:gd name="T10" fmla="*/ 65 w 203"/>
              <a:gd name="T11" fmla="*/ 103 h 270"/>
              <a:gd name="T12" fmla="*/ 63 w 203"/>
              <a:gd name="T13" fmla="*/ 80 h 270"/>
              <a:gd name="T14" fmla="*/ 63 w 203"/>
              <a:gd name="T15" fmla="*/ 74 h 270"/>
              <a:gd name="T16" fmla="*/ 67 w 203"/>
              <a:gd name="T17" fmla="*/ 37 h 270"/>
              <a:gd name="T18" fmla="*/ 86 w 203"/>
              <a:gd name="T19" fmla="*/ 26 h 270"/>
              <a:gd name="T20" fmla="*/ 99 w 203"/>
              <a:gd name="T21" fmla="*/ 1 h 270"/>
              <a:gd name="T22" fmla="*/ 48 w 203"/>
              <a:gd name="T23" fmla="*/ 48 h 270"/>
              <a:gd name="T24" fmla="*/ 43 w 203"/>
              <a:gd name="T25" fmla="*/ 69 h 270"/>
              <a:gd name="T26" fmla="*/ 40 w 203"/>
              <a:gd name="T27" fmla="*/ 77 h 270"/>
              <a:gd name="T28" fmla="*/ 42 w 203"/>
              <a:gd name="T29" fmla="*/ 88 h 270"/>
              <a:gd name="T30" fmla="*/ 38 w 203"/>
              <a:gd name="T31" fmla="*/ 147 h 270"/>
              <a:gd name="T32" fmla="*/ 41 w 203"/>
              <a:gd name="T33" fmla="*/ 188 h 270"/>
              <a:gd name="T34" fmla="*/ 7 w 203"/>
              <a:gd name="T35" fmla="*/ 217 h 270"/>
              <a:gd name="T36" fmla="*/ 0 w 203"/>
              <a:gd name="T37" fmla="*/ 222 h 270"/>
              <a:gd name="T38" fmla="*/ 0 w 203"/>
              <a:gd name="T39" fmla="*/ 270 h 270"/>
              <a:gd name="T40" fmla="*/ 203 w 203"/>
              <a:gd name="T41" fmla="*/ 270 h 270"/>
              <a:gd name="T42" fmla="*/ 203 w 203"/>
              <a:gd name="T43" fmla="*/ 188 h 270"/>
              <a:gd name="T44" fmla="*/ 184 w 203"/>
              <a:gd name="T45" fmla="*/ 163 h 270"/>
              <a:gd name="T46" fmla="*/ 174 w 203"/>
              <a:gd name="T47" fmla="*/ 90 h 270"/>
              <a:gd name="T48" fmla="*/ 165 w 203"/>
              <a:gd name="T49" fmla="*/ 39 h 270"/>
              <a:gd name="T50" fmla="*/ 116 w 203"/>
              <a:gd name="T51" fmla="*/ 0 h 270"/>
              <a:gd name="T52" fmla="*/ 103 w 203"/>
              <a:gd name="T53" fmla="*/ 0 h 270"/>
              <a:gd name="T54" fmla="*/ 106 w 203"/>
              <a:gd name="T55" fmla="*/ 28 h 270"/>
              <a:gd name="T56" fmla="*/ 143 w 203"/>
              <a:gd name="T57" fmla="*/ 179 h 270"/>
              <a:gd name="T58" fmla="*/ 146 w 203"/>
              <a:gd name="T59" fmla="*/ 186 h 270"/>
              <a:gd name="T60" fmla="*/ 143 w 203"/>
              <a:gd name="T61" fmla="*/ 191 h 270"/>
              <a:gd name="T62" fmla="*/ 144 w 203"/>
              <a:gd name="T63" fmla="*/ 193 h 270"/>
              <a:gd name="T64" fmla="*/ 141 w 203"/>
              <a:gd name="T65" fmla="*/ 201 h 270"/>
              <a:gd name="T66" fmla="*/ 142 w 203"/>
              <a:gd name="T67" fmla="*/ 206 h 270"/>
              <a:gd name="T68" fmla="*/ 138 w 203"/>
              <a:gd name="T69" fmla="*/ 214 h 270"/>
              <a:gd name="T70" fmla="*/ 139 w 203"/>
              <a:gd name="T71" fmla="*/ 218 h 270"/>
              <a:gd name="T72" fmla="*/ 120 w 203"/>
              <a:gd name="T73" fmla="*/ 235 h 270"/>
              <a:gd name="T74" fmla="*/ 49 w 203"/>
              <a:gd name="T75" fmla="*/ 213 h 270"/>
              <a:gd name="T76" fmla="*/ 92 w 203"/>
              <a:gd name="T77" fmla="*/ 163 h 270"/>
              <a:gd name="T78" fmla="*/ 90 w 203"/>
              <a:gd name="T79" fmla="*/ 146 h 270"/>
              <a:gd name="T80" fmla="*/ 94 w 203"/>
              <a:gd name="T81" fmla="*/ 146 h 270"/>
              <a:gd name="T82" fmla="*/ 126 w 203"/>
              <a:gd name="T83" fmla="*/ 137 h 270"/>
              <a:gd name="T84" fmla="*/ 139 w 203"/>
              <a:gd name="T85" fmla="*/ 123 h 270"/>
              <a:gd name="T86" fmla="*/ 144 w 203"/>
              <a:gd name="T87" fmla="*/ 169 h 270"/>
              <a:gd name="T88" fmla="*/ 147 w 203"/>
              <a:gd name="T89" fmla="*/ 171 h 270"/>
              <a:gd name="T90" fmla="*/ 143 w 203"/>
              <a:gd name="T91" fmla="*/ 17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3" h="270">
                <a:moveTo>
                  <a:pt x="106" y="28"/>
                </a:moveTo>
                <a:cubicBezTo>
                  <a:pt x="116" y="31"/>
                  <a:pt x="132" y="38"/>
                  <a:pt x="138" y="53"/>
                </a:cubicBezTo>
                <a:cubicBezTo>
                  <a:pt x="141" y="62"/>
                  <a:pt x="141" y="82"/>
                  <a:pt x="140" y="96"/>
                </a:cubicBezTo>
                <a:cubicBezTo>
                  <a:pt x="137" y="112"/>
                  <a:pt x="131" y="123"/>
                  <a:pt x="121" y="130"/>
                </a:cubicBezTo>
                <a:cubicBezTo>
                  <a:pt x="108" y="140"/>
                  <a:pt x="92" y="139"/>
                  <a:pt x="84" y="137"/>
                </a:cubicBezTo>
                <a:cubicBezTo>
                  <a:pt x="74" y="132"/>
                  <a:pt x="67" y="116"/>
                  <a:pt x="65" y="103"/>
                </a:cubicBezTo>
                <a:cubicBezTo>
                  <a:pt x="61" y="88"/>
                  <a:pt x="63" y="80"/>
                  <a:pt x="63" y="80"/>
                </a:cubicBezTo>
                <a:cubicBezTo>
                  <a:pt x="63" y="74"/>
                  <a:pt x="63" y="74"/>
                  <a:pt x="63" y="74"/>
                </a:cubicBezTo>
                <a:cubicBezTo>
                  <a:pt x="60" y="67"/>
                  <a:pt x="63" y="44"/>
                  <a:pt x="67" y="37"/>
                </a:cubicBezTo>
                <a:cubicBezTo>
                  <a:pt x="71" y="29"/>
                  <a:pt x="83" y="29"/>
                  <a:pt x="86" y="26"/>
                </a:cubicBezTo>
                <a:cubicBezTo>
                  <a:pt x="91" y="22"/>
                  <a:pt x="97" y="6"/>
                  <a:pt x="99" y="1"/>
                </a:cubicBezTo>
                <a:cubicBezTo>
                  <a:pt x="60" y="6"/>
                  <a:pt x="50" y="39"/>
                  <a:pt x="48" y="48"/>
                </a:cubicBezTo>
                <a:cubicBezTo>
                  <a:pt x="43" y="52"/>
                  <a:pt x="39" y="61"/>
                  <a:pt x="43" y="69"/>
                </a:cubicBezTo>
                <a:cubicBezTo>
                  <a:pt x="42" y="71"/>
                  <a:pt x="40" y="74"/>
                  <a:pt x="40" y="77"/>
                </a:cubicBezTo>
                <a:cubicBezTo>
                  <a:pt x="39" y="79"/>
                  <a:pt x="39" y="83"/>
                  <a:pt x="42" y="88"/>
                </a:cubicBezTo>
                <a:cubicBezTo>
                  <a:pt x="38" y="95"/>
                  <a:pt x="29" y="117"/>
                  <a:pt x="38" y="147"/>
                </a:cubicBezTo>
                <a:cubicBezTo>
                  <a:pt x="47" y="176"/>
                  <a:pt x="44" y="184"/>
                  <a:pt x="41" y="188"/>
                </a:cubicBezTo>
                <a:cubicBezTo>
                  <a:pt x="35" y="190"/>
                  <a:pt x="15" y="199"/>
                  <a:pt x="7" y="217"/>
                </a:cubicBezTo>
                <a:cubicBezTo>
                  <a:pt x="5" y="218"/>
                  <a:pt x="2" y="220"/>
                  <a:pt x="0" y="222"/>
                </a:cubicBezTo>
                <a:cubicBezTo>
                  <a:pt x="0" y="270"/>
                  <a:pt x="0" y="270"/>
                  <a:pt x="0" y="270"/>
                </a:cubicBezTo>
                <a:cubicBezTo>
                  <a:pt x="203" y="270"/>
                  <a:pt x="203" y="270"/>
                  <a:pt x="203" y="270"/>
                </a:cubicBezTo>
                <a:cubicBezTo>
                  <a:pt x="203" y="188"/>
                  <a:pt x="203" y="188"/>
                  <a:pt x="203" y="188"/>
                </a:cubicBezTo>
                <a:cubicBezTo>
                  <a:pt x="197" y="179"/>
                  <a:pt x="190" y="170"/>
                  <a:pt x="184" y="163"/>
                </a:cubicBezTo>
                <a:cubicBezTo>
                  <a:pt x="182" y="154"/>
                  <a:pt x="174" y="106"/>
                  <a:pt x="174" y="90"/>
                </a:cubicBezTo>
                <a:cubicBezTo>
                  <a:pt x="174" y="80"/>
                  <a:pt x="173" y="58"/>
                  <a:pt x="165" y="39"/>
                </a:cubicBezTo>
                <a:cubicBezTo>
                  <a:pt x="156" y="15"/>
                  <a:pt x="139" y="2"/>
                  <a:pt x="116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88" y="25"/>
                  <a:pt x="103" y="28"/>
                  <a:pt x="106" y="28"/>
                </a:cubicBezTo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2944081" y="2751556"/>
            <a:ext cx="1035394" cy="1178198"/>
          </a:xfrm>
          <a:custGeom>
            <a:avLst/>
            <a:gdLst>
              <a:gd name="T0" fmla="*/ 106 w 203"/>
              <a:gd name="T1" fmla="*/ 28 h 270"/>
              <a:gd name="T2" fmla="*/ 138 w 203"/>
              <a:gd name="T3" fmla="*/ 53 h 270"/>
              <a:gd name="T4" fmla="*/ 140 w 203"/>
              <a:gd name="T5" fmla="*/ 96 h 270"/>
              <a:gd name="T6" fmla="*/ 121 w 203"/>
              <a:gd name="T7" fmla="*/ 130 h 270"/>
              <a:gd name="T8" fmla="*/ 84 w 203"/>
              <a:gd name="T9" fmla="*/ 137 h 270"/>
              <a:gd name="T10" fmla="*/ 65 w 203"/>
              <a:gd name="T11" fmla="*/ 103 h 270"/>
              <a:gd name="T12" fmla="*/ 63 w 203"/>
              <a:gd name="T13" fmla="*/ 80 h 270"/>
              <a:gd name="T14" fmla="*/ 63 w 203"/>
              <a:gd name="T15" fmla="*/ 74 h 270"/>
              <a:gd name="T16" fmla="*/ 67 w 203"/>
              <a:gd name="T17" fmla="*/ 37 h 270"/>
              <a:gd name="T18" fmla="*/ 86 w 203"/>
              <a:gd name="T19" fmla="*/ 26 h 270"/>
              <a:gd name="T20" fmla="*/ 99 w 203"/>
              <a:gd name="T21" fmla="*/ 1 h 270"/>
              <a:gd name="T22" fmla="*/ 48 w 203"/>
              <a:gd name="T23" fmla="*/ 48 h 270"/>
              <a:gd name="T24" fmla="*/ 43 w 203"/>
              <a:gd name="T25" fmla="*/ 69 h 270"/>
              <a:gd name="T26" fmla="*/ 40 w 203"/>
              <a:gd name="T27" fmla="*/ 77 h 270"/>
              <a:gd name="T28" fmla="*/ 42 w 203"/>
              <a:gd name="T29" fmla="*/ 88 h 270"/>
              <a:gd name="T30" fmla="*/ 38 w 203"/>
              <a:gd name="T31" fmla="*/ 147 h 270"/>
              <a:gd name="T32" fmla="*/ 41 w 203"/>
              <a:gd name="T33" fmla="*/ 188 h 270"/>
              <a:gd name="T34" fmla="*/ 7 w 203"/>
              <a:gd name="T35" fmla="*/ 217 h 270"/>
              <a:gd name="T36" fmla="*/ 0 w 203"/>
              <a:gd name="T37" fmla="*/ 222 h 270"/>
              <a:gd name="T38" fmla="*/ 0 w 203"/>
              <a:gd name="T39" fmla="*/ 270 h 270"/>
              <a:gd name="T40" fmla="*/ 203 w 203"/>
              <a:gd name="T41" fmla="*/ 270 h 270"/>
              <a:gd name="T42" fmla="*/ 203 w 203"/>
              <a:gd name="T43" fmla="*/ 188 h 270"/>
              <a:gd name="T44" fmla="*/ 184 w 203"/>
              <a:gd name="T45" fmla="*/ 163 h 270"/>
              <a:gd name="T46" fmla="*/ 174 w 203"/>
              <a:gd name="T47" fmla="*/ 90 h 270"/>
              <a:gd name="T48" fmla="*/ 165 w 203"/>
              <a:gd name="T49" fmla="*/ 39 h 270"/>
              <a:gd name="T50" fmla="*/ 116 w 203"/>
              <a:gd name="T51" fmla="*/ 0 h 270"/>
              <a:gd name="T52" fmla="*/ 103 w 203"/>
              <a:gd name="T53" fmla="*/ 0 h 270"/>
              <a:gd name="T54" fmla="*/ 106 w 203"/>
              <a:gd name="T55" fmla="*/ 28 h 270"/>
              <a:gd name="T56" fmla="*/ 143 w 203"/>
              <a:gd name="T57" fmla="*/ 179 h 270"/>
              <a:gd name="T58" fmla="*/ 146 w 203"/>
              <a:gd name="T59" fmla="*/ 186 h 270"/>
              <a:gd name="T60" fmla="*/ 143 w 203"/>
              <a:gd name="T61" fmla="*/ 191 h 270"/>
              <a:gd name="T62" fmla="*/ 144 w 203"/>
              <a:gd name="T63" fmla="*/ 193 h 270"/>
              <a:gd name="T64" fmla="*/ 141 w 203"/>
              <a:gd name="T65" fmla="*/ 201 h 270"/>
              <a:gd name="T66" fmla="*/ 142 w 203"/>
              <a:gd name="T67" fmla="*/ 206 h 270"/>
              <a:gd name="T68" fmla="*/ 138 w 203"/>
              <a:gd name="T69" fmla="*/ 214 h 270"/>
              <a:gd name="T70" fmla="*/ 139 w 203"/>
              <a:gd name="T71" fmla="*/ 218 h 270"/>
              <a:gd name="T72" fmla="*/ 120 w 203"/>
              <a:gd name="T73" fmla="*/ 235 h 270"/>
              <a:gd name="T74" fmla="*/ 49 w 203"/>
              <a:gd name="T75" fmla="*/ 213 h 270"/>
              <a:gd name="T76" fmla="*/ 92 w 203"/>
              <a:gd name="T77" fmla="*/ 163 h 270"/>
              <a:gd name="T78" fmla="*/ 90 w 203"/>
              <a:gd name="T79" fmla="*/ 146 h 270"/>
              <a:gd name="T80" fmla="*/ 94 w 203"/>
              <a:gd name="T81" fmla="*/ 146 h 270"/>
              <a:gd name="T82" fmla="*/ 126 w 203"/>
              <a:gd name="T83" fmla="*/ 137 h 270"/>
              <a:gd name="T84" fmla="*/ 139 w 203"/>
              <a:gd name="T85" fmla="*/ 123 h 270"/>
              <a:gd name="T86" fmla="*/ 144 w 203"/>
              <a:gd name="T87" fmla="*/ 169 h 270"/>
              <a:gd name="T88" fmla="*/ 147 w 203"/>
              <a:gd name="T89" fmla="*/ 171 h 270"/>
              <a:gd name="T90" fmla="*/ 143 w 203"/>
              <a:gd name="T91" fmla="*/ 17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0" h="114">
                <a:moveTo>
                  <a:pt x="96" y="56"/>
                </a:moveTo>
                <a:cubicBezTo>
                  <a:pt x="96" y="59"/>
                  <a:pt x="97" y="61"/>
                  <a:pt x="99" y="63"/>
                </a:cubicBezTo>
                <a:cubicBezTo>
                  <a:pt x="97" y="64"/>
                  <a:pt x="96" y="66"/>
                  <a:pt x="96" y="68"/>
                </a:cubicBezTo>
                <a:cubicBezTo>
                  <a:pt x="96" y="69"/>
                  <a:pt x="97" y="69"/>
                  <a:pt x="97" y="70"/>
                </a:cubicBezTo>
                <a:cubicBezTo>
                  <a:pt x="95" y="72"/>
                  <a:pt x="94" y="75"/>
                  <a:pt x="94" y="78"/>
                </a:cubicBezTo>
                <a:cubicBezTo>
                  <a:pt x="94" y="80"/>
                  <a:pt x="94" y="82"/>
                  <a:pt x="95" y="83"/>
                </a:cubicBezTo>
                <a:cubicBezTo>
                  <a:pt x="93" y="85"/>
                  <a:pt x="91" y="88"/>
                  <a:pt x="91" y="91"/>
                </a:cubicBezTo>
                <a:cubicBezTo>
                  <a:pt x="91" y="92"/>
                  <a:pt x="92" y="94"/>
                  <a:pt x="92" y="95"/>
                </a:cubicBezTo>
                <a:cubicBezTo>
                  <a:pt x="83" y="99"/>
                  <a:pt x="73" y="112"/>
                  <a:pt x="73" y="112"/>
                </a:cubicBezTo>
                <a:cubicBezTo>
                  <a:pt x="52" y="114"/>
                  <a:pt x="4" y="106"/>
                  <a:pt x="2" y="90"/>
                </a:cubicBezTo>
                <a:cubicBezTo>
                  <a:pt x="0" y="74"/>
                  <a:pt x="45" y="40"/>
                  <a:pt x="45" y="40"/>
                </a:cubicBezTo>
                <a:cubicBezTo>
                  <a:pt x="45" y="38"/>
                  <a:pt x="44" y="30"/>
                  <a:pt x="43" y="23"/>
                </a:cubicBezTo>
                <a:cubicBezTo>
                  <a:pt x="45" y="23"/>
                  <a:pt x="46" y="23"/>
                  <a:pt x="47" y="23"/>
                </a:cubicBezTo>
                <a:cubicBezTo>
                  <a:pt x="57" y="23"/>
                  <a:pt x="69" y="21"/>
                  <a:pt x="79" y="14"/>
                </a:cubicBezTo>
                <a:cubicBezTo>
                  <a:pt x="84" y="10"/>
                  <a:pt x="88" y="6"/>
                  <a:pt x="92" y="0"/>
                </a:cubicBezTo>
                <a:cubicBezTo>
                  <a:pt x="92" y="21"/>
                  <a:pt x="97" y="46"/>
                  <a:pt x="97" y="46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50"/>
                  <a:pt x="96" y="53"/>
                  <a:pt x="96" y="56"/>
                </a:cubicBezTo>
              </a:path>
            </a:pathLst>
          </a:custGeom>
          <a:blipFill dpi="0" rotWithShape="1">
            <a:blip r:embed="rId3"/>
            <a:srcRect/>
            <a:tile tx="0" ty="0" sx="100000" sy="100000" flip="none" algn="br"/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62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3</cp:revision>
  <dcterms:created xsi:type="dcterms:W3CDTF">2020-05-15T07:02:06Z</dcterms:created>
  <dcterms:modified xsi:type="dcterms:W3CDTF">2020-05-15T07:27:11Z</dcterms:modified>
</cp:coreProperties>
</file>